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452" r:id="rId3"/>
    <p:sldId id="484" r:id="rId4"/>
    <p:sldId id="485" r:id="rId5"/>
    <p:sldId id="447" r:id="rId6"/>
    <p:sldId id="481" r:id="rId7"/>
    <p:sldId id="482" r:id="rId8"/>
    <p:sldId id="443" r:id="rId9"/>
    <p:sldId id="459" r:id="rId10"/>
    <p:sldId id="454" r:id="rId11"/>
    <p:sldId id="446" r:id="rId12"/>
    <p:sldId id="425" r:id="rId13"/>
    <p:sldId id="455" r:id="rId14"/>
    <p:sldId id="430" r:id="rId15"/>
    <p:sldId id="486" r:id="rId16"/>
    <p:sldId id="456" r:id="rId17"/>
    <p:sldId id="457" r:id="rId18"/>
    <p:sldId id="458" r:id="rId19"/>
    <p:sldId id="434" r:id="rId20"/>
    <p:sldId id="468" r:id="rId21"/>
    <p:sldId id="474" r:id="rId22"/>
    <p:sldId id="480" r:id="rId23"/>
    <p:sldId id="462" r:id="rId24"/>
    <p:sldId id="435" r:id="rId25"/>
  </p:sldIdLst>
  <p:sldSz cx="26811288" cy="150812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рин Сергей Александрович" initials="ЛСА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865"/>
    <a:srgbClr val="CC9DB6"/>
    <a:srgbClr val="E29BB2"/>
    <a:srgbClr val="651D35"/>
    <a:srgbClr val="FFFFFF"/>
    <a:srgbClr val="713B57"/>
    <a:srgbClr val="5D326D"/>
    <a:srgbClr val="AE98B6"/>
    <a:srgbClr val="CD5C46"/>
    <a:srgbClr val="E2B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3141" autoAdjust="0"/>
  </p:normalViewPr>
  <p:slideViewPr>
    <p:cSldViewPr>
      <p:cViewPr>
        <p:scale>
          <a:sx n="42" d="100"/>
          <a:sy n="42" d="100"/>
        </p:scale>
        <p:origin x="-576" y="-72"/>
      </p:cViewPr>
      <p:guideLst>
        <p:guide orient="horz" pos="288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599"/>
          </a:xfrm>
          <a:prstGeom prst="rect">
            <a:avLst/>
          </a:prstGeom>
        </p:spPr>
        <p:txBody>
          <a:bodyPr vert="horz" lIns="43461" tIns="21731" rIns="43461" bIns="21731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599"/>
          </a:xfrm>
          <a:prstGeom prst="rect">
            <a:avLst/>
          </a:prstGeom>
        </p:spPr>
        <p:txBody>
          <a:bodyPr vert="horz" lIns="43461" tIns="21731" rIns="43461" bIns="21731" rtlCol="0"/>
          <a:lstStyle>
            <a:lvl1pPr algn="r">
              <a:defRPr sz="600"/>
            </a:lvl1pPr>
          </a:lstStyle>
          <a:p>
            <a:fld id="{294CFD07-A0BC-4070-AE4E-DD252F729BE9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461" tIns="21731" rIns="43461" bIns="217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1471"/>
            <a:ext cx="7941937" cy="2676853"/>
          </a:xfrm>
          <a:prstGeom prst="rect">
            <a:avLst/>
          </a:prstGeom>
        </p:spPr>
        <p:txBody>
          <a:bodyPr vert="horz" lIns="43461" tIns="21731" rIns="43461" bIns="2173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76"/>
            <a:ext cx="4301752" cy="340599"/>
          </a:xfrm>
          <a:prstGeom prst="rect">
            <a:avLst/>
          </a:prstGeom>
        </p:spPr>
        <p:txBody>
          <a:bodyPr vert="horz" lIns="43461" tIns="21731" rIns="43461" bIns="21731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76"/>
            <a:ext cx="4301752" cy="340599"/>
          </a:xfrm>
          <a:prstGeom prst="rect">
            <a:avLst/>
          </a:prstGeom>
        </p:spPr>
        <p:txBody>
          <a:bodyPr vert="horz" lIns="43461" tIns="21731" rIns="43461" bIns="21731" rtlCol="0" anchor="b"/>
          <a:lstStyle>
            <a:lvl1pPr algn="r">
              <a:defRPr sz="600"/>
            </a:lvl1pPr>
          </a:lstStyle>
          <a:p>
            <a:fld id="{451CDA86-B263-4DB4-B168-224CE91E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5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CDA86-B263-4DB4-B168-224CE91EA3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2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CDA86-B263-4DB4-B168-224CE91EA3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2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CDA86-B263-4DB4-B168-224CE91EA3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2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CDA86-B263-4DB4-B168-224CE91EA3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4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CDA86-B263-4DB4-B168-224CE91EA30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9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CDA86-B263-4DB4-B168-224CE91EA30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10846" y="4675187"/>
            <a:ext cx="22789596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21693" y="8445500"/>
            <a:ext cx="187679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6622" y="3015054"/>
            <a:ext cx="21818045" cy="1210781"/>
          </a:xfrm>
        </p:spPr>
        <p:txBody>
          <a:bodyPr lIns="0" tIns="0" rIns="0" bIns="0"/>
          <a:lstStyle>
            <a:lvl1pPr>
              <a:defRPr sz="7868" b="1" i="0">
                <a:solidFill>
                  <a:srgbClr val="EA4B77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6622" y="3015054"/>
            <a:ext cx="21818045" cy="1210781"/>
          </a:xfrm>
        </p:spPr>
        <p:txBody>
          <a:bodyPr lIns="0" tIns="0" rIns="0" bIns="0"/>
          <a:lstStyle>
            <a:lvl1pPr>
              <a:defRPr sz="7868" b="1" i="0">
                <a:solidFill>
                  <a:srgbClr val="EA4B77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0564" y="3468688"/>
            <a:ext cx="116629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807813" y="3468688"/>
            <a:ext cx="116629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6622" y="3015054"/>
            <a:ext cx="21818045" cy="1210781"/>
          </a:xfrm>
        </p:spPr>
        <p:txBody>
          <a:bodyPr lIns="0" tIns="0" rIns="0" bIns="0"/>
          <a:lstStyle>
            <a:lvl1pPr>
              <a:defRPr sz="7868" b="1" i="0">
                <a:solidFill>
                  <a:srgbClr val="EA4B77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26811288" cy="15078075"/>
          </a:xfrm>
          <a:custGeom>
            <a:avLst/>
            <a:gdLst/>
            <a:ahLst/>
            <a:cxnLst/>
            <a:rect l="l" t="t" r="r" b="b"/>
            <a:pathLst>
              <a:path w="20104100" h="15078075">
                <a:moveTo>
                  <a:pt x="0" y="15078074"/>
                </a:moveTo>
                <a:lnTo>
                  <a:pt x="20104099" y="15078074"/>
                </a:lnTo>
                <a:lnTo>
                  <a:pt x="20104099" y="0"/>
                </a:lnTo>
                <a:lnTo>
                  <a:pt x="0" y="0"/>
                </a:lnTo>
                <a:lnTo>
                  <a:pt x="0" y="15078074"/>
                </a:lnTo>
                <a:close/>
              </a:path>
            </a:pathLst>
          </a:custGeom>
          <a:solidFill>
            <a:srgbClr val="3A235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26811287" cy="1507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6622" y="3015054"/>
            <a:ext cx="21818045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EA4B77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0565" y="3468688"/>
            <a:ext cx="241301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15838" y="14025563"/>
            <a:ext cx="8579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40565" y="14025563"/>
            <a:ext cx="6166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304129" y="14025563"/>
            <a:ext cx="6166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722">
        <a:defRPr>
          <a:latin typeface="+mn-lt"/>
          <a:ea typeface="+mn-ea"/>
          <a:cs typeface="+mn-cs"/>
        </a:defRPr>
      </a:lvl2pPr>
      <a:lvl3pPr marL="1219444">
        <a:defRPr>
          <a:latin typeface="+mn-lt"/>
          <a:ea typeface="+mn-ea"/>
          <a:cs typeface="+mn-cs"/>
        </a:defRPr>
      </a:lvl3pPr>
      <a:lvl4pPr marL="1829166">
        <a:defRPr>
          <a:latin typeface="+mn-lt"/>
          <a:ea typeface="+mn-ea"/>
          <a:cs typeface="+mn-cs"/>
        </a:defRPr>
      </a:lvl4pPr>
      <a:lvl5pPr marL="2438888">
        <a:defRPr>
          <a:latin typeface="+mn-lt"/>
          <a:ea typeface="+mn-ea"/>
          <a:cs typeface="+mn-cs"/>
        </a:defRPr>
      </a:lvl5pPr>
      <a:lvl6pPr marL="3048610">
        <a:defRPr>
          <a:latin typeface="+mn-lt"/>
          <a:ea typeface="+mn-ea"/>
          <a:cs typeface="+mn-cs"/>
        </a:defRPr>
      </a:lvl6pPr>
      <a:lvl7pPr marL="3658332">
        <a:defRPr>
          <a:latin typeface="+mn-lt"/>
          <a:ea typeface="+mn-ea"/>
          <a:cs typeface="+mn-cs"/>
        </a:defRPr>
      </a:lvl7pPr>
      <a:lvl8pPr marL="4268053">
        <a:defRPr>
          <a:latin typeface="+mn-lt"/>
          <a:ea typeface="+mn-ea"/>
          <a:cs typeface="+mn-cs"/>
        </a:defRPr>
      </a:lvl8pPr>
      <a:lvl9pPr marL="48777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722">
        <a:defRPr>
          <a:latin typeface="+mn-lt"/>
          <a:ea typeface="+mn-ea"/>
          <a:cs typeface="+mn-cs"/>
        </a:defRPr>
      </a:lvl2pPr>
      <a:lvl3pPr marL="1219444">
        <a:defRPr>
          <a:latin typeface="+mn-lt"/>
          <a:ea typeface="+mn-ea"/>
          <a:cs typeface="+mn-cs"/>
        </a:defRPr>
      </a:lvl3pPr>
      <a:lvl4pPr marL="1829166">
        <a:defRPr>
          <a:latin typeface="+mn-lt"/>
          <a:ea typeface="+mn-ea"/>
          <a:cs typeface="+mn-cs"/>
        </a:defRPr>
      </a:lvl4pPr>
      <a:lvl5pPr marL="2438888">
        <a:defRPr>
          <a:latin typeface="+mn-lt"/>
          <a:ea typeface="+mn-ea"/>
          <a:cs typeface="+mn-cs"/>
        </a:defRPr>
      </a:lvl5pPr>
      <a:lvl6pPr marL="3048610">
        <a:defRPr>
          <a:latin typeface="+mn-lt"/>
          <a:ea typeface="+mn-ea"/>
          <a:cs typeface="+mn-cs"/>
        </a:defRPr>
      </a:lvl6pPr>
      <a:lvl7pPr marL="3658332">
        <a:defRPr>
          <a:latin typeface="+mn-lt"/>
          <a:ea typeface="+mn-ea"/>
          <a:cs typeface="+mn-cs"/>
        </a:defRPr>
      </a:lvl7pPr>
      <a:lvl8pPr marL="4268053">
        <a:defRPr>
          <a:latin typeface="+mn-lt"/>
          <a:ea typeface="+mn-ea"/>
          <a:cs typeface="+mn-cs"/>
        </a:defRPr>
      </a:lvl8pPr>
      <a:lvl9pPr marL="48777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8.svg"/><Relationship Id="rId3" Type="http://schemas.openxmlformats.org/officeDocument/2006/relationships/image" Target="../media/image3.pn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4.sv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2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528" y="293768"/>
            <a:ext cx="21828716" cy="3725039"/>
          </a:xfrm>
          <a:prstGeom prst="rect">
            <a:avLst/>
          </a:prstGeom>
        </p:spPr>
        <p:txBody>
          <a:bodyPr vert="horz" wrap="square" lIns="0" tIns="397173" rIns="0" bIns="0" rtlCol="0">
            <a:spAutoFit/>
          </a:bodyPr>
          <a:lstStyle/>
          <a:p>
            <a:pPr marL="16937">
              <a:spcBef>
                <a:spcPts val="3127"/>
              </a:spcBef>
            </a:pPr>
            <a:r>
              <a:rPr lang="ru-RU" sz="7200" b="0" spc="447" dirty="0">
                <a:solidFill>
                  <a:srgbClr val="FFFFFF"/>
                </a:solidFill>
              </a:rPr>
              <a:t>ИНВЕСТИЦИОННЫЙ ПАСПОРТ</a:t>
            </a:r>
            <a:r>
              <a:rPr lang="ru-RU" sz="7200" b="0" spc="447">
                <a:solidFill>
                  <a:srgbClr val="FFFFFF"/>
                </a:solidFill>
              </a:rPr>
              <a:t/>
            </a:r>
            <a:br>
              <a:rPr lang="ru-RU" sz="7200" b="0" spc="447">
                <a:solidFill>
                  <a:srgbClr val="FFFFFF"/>
                </a:solidFill>
              </a:rPr>
            </a:br>
            <a:r>
              <a:rPr lang="ru-RU" sz="7200" b="0" spc="447">
                <a:solidFill>
                  <a:srgbClr val="FFFFFF"/>
                </a:solidFill>
              </a:rPr>
              <a:t>ГОРОДСКОГО ОКРУГА</a:t>
            </a:r>
            <a:br>
              <a:rPr lang="ru-RU" sz="7200" b="0" spc="447">
                <a:solidFill>
                  <a:srgbClr val="FFFFFF"/>
                </a:solidFill>
              </a:rPr>
            </a:br>
            <a:r>
              <a:rPr lang="ru-RU" sz="7200" b="0" spc="447">
                <a:solidFill>
                  <a:srgbClr val="FFFFFF"/>
                </a:solidFill>
              </a:rPr>
              <a:t>СЕРЕБРЯНЫЕ ПРУДЫ</a:t>
            </a:r>
            <a:endParaRPr sz="7200" b="0" dirty="0"/>
          </a:p>
        </p:txBody>
      </p:sp>
      <p:pic>
        <p:nvPicPr>
          <p:cNvPr id="3" name="Picture 119" descr="MIIMO_Logo_monochrome_white_02.png">
            <a:extLst>
              <a:ext uri="{FF2B5EF4-FFF2-40B4-BE49-F238E27FC236}">
                <a16:creationId xmlns:a16="http://schemas.microsoft.com/office/drawing/2014/main" xmlns="" id="{696F7239-7ACD-4258-A17D-2F98C160D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41" y="9750425"/>
            <a:ext cx="5515556" cy="50053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244" y="5940425"/>
            <a:ext cx="21818045" cy="121078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ПЛАН ПО ПРИВЛЕЧЕНИЮ ИНВЕСТОРОВ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8444" y="3654425"/>
            <a:ext cx="52578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Блок 2</a:t>
            </a:r>
          </a:p>
        </p:txBody>
      </p:sp>
    </p:spTree>
    <p:extLst>
      <p:ext uri="{BB962C8B-B14F-4D97-AF65-F5344CB8AC3E}">
        <p14:creationId xmlns:p14="http://schemas.microsoft.com/office/powerpoint/2010/main" val="182622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2832F62-9216-594B-B2CD-CF5272B19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78206"/>
              </p:ext>
            </p:extLst>
          </p:nvPr>
        </p:nvGraphicFramePr>
        <p:xfrm>
          <a:off x="1160726" y="3883030"/>
          <a:ext cx="24985470" cy="365291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55496">
                  <a:extLst>
                    <a:ext uri="{9D8B030D-6E8A-4147-A177-3AD203B41FA5}">
                      <a16:colId xmlns:a16="http://schemas.microsoft.com/office/drawing/2014/main" xmlns="" val="2331209795"/>
                    </a:ext>
                  </a:extLst>
                </a:gridCol>
                <a:gridCol w="3996431">
                  <a:extLst>
                    <a:ext uri="{9D8B030D-6E8A-4147-A177-3AD203B41FA5}">
                      <a16:colId xmlns:a16="http://schemas.microsoft.com/office/drawing/2014/main" xmlns="" val="921805655"/>
                    </a:ext>
                  </a:extLst>
                </a:gridCol>
                <a:gridCol w="5109481">
                  <a:extLst>
                    <a:ext uri="{9D8B030D-6E8A-4147-A177-3AD203B41FA5}">
                      <a16:colId xmlns:a16="http://schemas.microsoft.com/office/drawing/2014/main" xmlns="" val="2622362717"/>
                    </a:ext>
                  </a:extLst>
                </a:gridCol>
                <a:gridCol w="6131376">
                  <a:extLst>
                    <a:ext uri="{9D8B030D-6E8A-4147-A177-3AD203B41FA5}">
                      <a16:colId xmlns:a16="http://schemas.microsoft.com/office/drawing/2014/main" xmlns="" val="4053947954"/>
                    </a:ext>
                  </a:extLst>
                </a:gridCol>
                <a:gridCol w="8992686">
                  <a:extLst>
                    <a:ext uri="{9D8B030D-6E8A-4147-A177-3AD203B41FA5}">
                      <a16:colId xmlns:a16="http://schemas.microsoft.com/office/drawing/2014/main" xmlns="" val="469718704"/>
                    </a:ext>
                  </a:extLst>
                </a:gridCol>
              </a:tblGrid>
              <a:tr h="782549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 деятельности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Потенциальное расположение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Конкурентное окружение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Почему именно в этом муниципалитете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594620"/>
                  </a:ext>
                </a:extLst>
              </a:tr>
              <a:tr h="84914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u="none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Сельское хозяйство</a:t>
                      </a:r>
                    </a:p>
                    <a:p>
                      <a:pPr algn="ctr"/>
                      <a:endParaRPr lang="ru-RU" sz="2400" i="0" u="none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Юг</a:t>
                      </a:r>
                      <a:r>
                        <a:rPr lang="ru-RU" sz="2400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Московской области</a:t>
                      </a:r>
                      <a:endParaRPr lang="ru-RU" sz="2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Кашира, Рязанская и Тульская области.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Округ является сельскохозяйственным. Сильно</a:t>
                      </a:r>
                      <a:r>
                        <a:rPr lang="ru-RU" sz="2400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развито сельское хозяйство.</a:t>
                      </a:r>
                      <a:endParaRPr lang="ru-RU" sz="2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838634"/>
                  </a:ext>
                </a:extLst>
              </a:tr>
              <a:tr h="83249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Промышленность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Юг Московской области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Кашира (ОЭЗ)  ,</a:t>
                      </a:r>
                      <a:r>
                        <a:rPr lang="ru-RU" sz="2400" b="0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Ступино (ОЭЗ)</a:t>
                      </a:r>
                      <a:endParaRPr lang="ru-RU" sz="2400" b="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Хорошо развитая транспортная инфраструктура с Рязанской и Тульской областями. На</a:t>
                      </a:r>
                      <a:r>
                        <a:rPr lang="ru-RU" sz="2400" b="0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территории округа находится крупный железнодорожный узел.</a:t>
                      </a:r>
                      <a:endParaRPr lang="ru-RU" sz="2400" b="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8501602"/>
                  </a:ext>
                </a:extLst>
              </a:tr>
              <a:tr h="832499"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31609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B63CFB-86B1-44D8-954E-C3FA33611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xmlns="" id="{9822D6B9-B75B-4F6A-AA7C-23F91C10B00F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ПЕРСПЕКТИВНЫЕ ОТРАСЛИ РАЗВИТИЯ БИЗНЕСА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5E632E6-630D-417E-B651-3E51BFC6A5FB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A0A06F-3E0C-46B6-8C70-A3AEB1A8E5AC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8471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2832F62-9216-594B-B2CD-CF5272B19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40066"/>
              </p:ext>
            </p:extLst>
          </p:nvPr>
        </p:nvGraphicFramePr>
        <p:xfrm>
          <a:off x="1160725" y="3193420"/>
          <a:ext cx="24985470" cy="580642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36563">
                  <a:extLst>
                    <a:ext uri="{9D8B030D-6E8A-4147-A177-3AD203B41FA5}">
                      <a16:colId xmlns:a16="http://schemas.microsoft.com/office/drawing/2014/main" xmlns="" val="2331209795"/>
                    </a:ext>
                  </a:extLst>
                </a:gridCol>
                <a:gridCol w="3576300">
                  <a:extLst>
                    <a:ext uri="{9D8B030D-6E8A-4147-A177-3AD203B41FA5}">
                      <a16:colId xmlns:a16="http://schemas.microsoft.com/office/drawing/2014/main" xmlns="" val="921805655"/>
                    </a:ext>
                  </a:extLst>
                </a:gridCol>
                <a:gridCol w="5806858">
                  <a:extLst>
                    <a:ext uri="{9D8B030D-6E8A-4147-A177-3AD203B41FA5}">
                      <a16:colId xmlns:a16="http://schemas.microsoft.com/office/drawing/2014/main" xmlns="" val="2622362717"/>
                    </a:ext>
                  </a:extLst>
                </a:gridCol>
                <a:gridCol w="3855097">
                  <a:extLst>
                    <a:ext uri="{9D8B030D-6E8A-4147-A177-3AD203B41FA5}">
                      <a16:colId xmlns:a16="http://schemas.microsoft.com/office/drawing/2014/main" xmlns="" val="4053947954"/>
                    </a:ext>
                  </a:extLst>
                </a:gridCol>
                <a:gridCol w="3636884">
                  <a:extLst>
                    <a:ext uri="{9D8B030D-6E8A-4147-A177-3AD203B41FA5}">
                      <a16:colId xmlns:a16="http://schemas.microsoft.com/office/drawing/2014/main" xmlns="" val="469718704"/>
                    </a:ext>
                  </a:extLst>
                </a:gridCol>
                <a:gridCol w="3636884">
                  <a:extLst>
                    <a:ext uri="{9D8B030D-6E8A-4147-A177-3AD203B41FA5}">
                      <a16:colId xmlns:a16="http://schemas.microsoft.com/office/drawing/2014/main" xmlns="" val="4090637208"/>
                    </a:ext>
                  </a:extLst>
                </a:gridCol>
                <a:gridCol w="3636884">
                  <a:extLst>
                    <a:ext uri="{9D8B030D-6E8A-4147-A177-3AD203B41FA5}">
                      <a16:colId xmlns:a16="http://schemas.microsoft.com/office/drawing/2014/main" xmlns="" val="632792537"/>
                    </a:ext>
                  </a:extLst>
                </a:gridCol>
              </a:tblGrid>
              <a:tr h="77643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Суть проекта</a:t>
                      </a:r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Объём инвестиций, тыс. руб.</a:t>
                      </a:r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Создаваемые рабочие места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Сроки начала и конца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Регистрация бенефициара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594620"/>
                  </a:ext>
                </a:extLst>
              </a:tr>
              <a:tr h="84251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Строительство коровника на 500 голов и </a:t>
                      </a:r>
                      <a:r>
                        <a:rPr lang="ru-RU" sz="28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родильно</a:t>
                      </a:r>
                      <a:r>
                        <a:rPr lang="ru-RU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-сухостойного отделения на 230 голов АО «АИС Ферма Роста»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Строительство коровника на 500 голов и </a:t>
                      </a:r>
                      <a:r>
                        <a:rPr lang="ru-RU" sz="28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родильно</a:t>
                      </a:r>
                      <a:r>
                        <a:rPr lang="ru-RU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-сухостойного отделения на 230 голов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11.18 г.-12.20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838634"/>
                  </a:ext>
                </a:extLst>
              </a:tr>
              <a:tr h="195150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"Строительство молочного комбината", ООО "МЕГАМОЛ"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Комбинат по переработке молока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07.19 г. – 10. 20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8501602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DFF506-E967-4AF8-AB38-96E77EEB7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F96771B8-B67D-4C67-A99C-E5A519DF327C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ПЕРСПЕКТИВНЫХ ИНВЕСТ. ПРОЕКТОВ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6B81539-17ED-4D04-8342-56A994C0C881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4600A8-25E9-49D0-82BE-1F233C903D64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751"/>
              </p:ext>
            </p:extLst>
          </p:nvPr>
        </p:nvGraphicFramePr>
        <p:xfrm>
          <a:off x="1160725" y="9018333"/>
          <a:ext cx="24985470" cy="26517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36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06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55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36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368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368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5150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«ТРАСТ КВАДРО»</a:t>
                      </a:r>
                    </a:p>
                    <a:p>
                      <a:pPr algn="l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Строительство молочно-товарной мясной племенной козьей фермы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Планируемый объем валового производства: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1800 тонн молока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 тонн мяса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1050 голов молодняка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597 000 000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06.16 г.- 12.20 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12284"/>
              </p:ext>
            </p:extLst>
          </p:nvPr>
        </p:nvGraphicFramePr>
        <p:xfrm>
          <a:off x="1114968" y="11648827"/>
          <a:ext cx="24985470" cy="30784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36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06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55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36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368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368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5150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«ДАФ АГРО» </a:t>
                      </a:r>
                    </a:p>
                    <a:p>
                      <a:pPr algn="l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 Строительство инкубационной станции для инкубации водоплавающей птицы»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Строительство инкубационной станции для инкубации водоплавающей птицы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01.11 г.</a:t>
                      </a:r>
                      <a:r>
                        <a:rPr lang="ru-RU" sz="28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800" b="0" baseline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03.21</a:t>
                      </a:r>
                      <a:r>
                        <a:rPr lang="ru-RU" sz="28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91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EE5038-2B07-4F6B-B178-E35557433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xmlns="" id="{A1BF21E4-849F-4D52-B553-C34EC24E763C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ПОТЕНЦИАЛЬНЫХ ПРОЕКТОВ ГЧП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9FFD0FF-0EE8-4E10-8BA4-32AA66DD002C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67CA02-6842-45F9-ACF1-5AB003C7005F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3236" y="7087870"/>
            <a:ext cx="25984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На территории городского округа Серебряные Пруды отсутствуют проекты в сфере ГЧП </a:t>
            </a:r>
          </a:p>
        </p:txBody>
      </p:sp>
    </p:spTree>
    <p:extLst>
      <p:ext uri="{BB962C8B-B14F-4D97-AF65-F5344CB8AC3E}">
        <p14:creationId xmlns:p14="http://schemas.microsoft.com/office/powerpoint/2010/main" val="224840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2832F62-9216-594B-B2CD-CF5272B19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10885"/>
              </p:ext>
            </p:extLst>
          </p:nvPr>
        </p:nvGraphicFramePr>
        <p:xfrm>
          <a:off x="1160725" y="3654458"/>
          <a:ext cx="24985469" cy="259076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82759">
                  <a:extLst>
                    <a:ext uri="{9D8B030D-6E8A-4147-A177-3AD203B41FA5}">
                      <a16:colId xmlns:a16="http://schemas.microsoft.com/office/drawing/2014/main" xmlns="" val="2331209795"/>
                    </a:ext>
                  </a:extLst>
                </a:gridCol>
                <a:gridCol w="2473533">
                  <a:extLst>
                    <a:ext uri="{9D8B030D-6E8A-4147-A177-3AD203B41FA5}">
                      <a16:colId xmlns:a16="http://schemas.microsoft.com/office/drawing/2014/main" xmlns="" val="921805655"/>
                    </a:ext>
                  </a:extLst>
                </a:gridCol>
                <a:gridCol w="2568593">
                  <a:extLst>
                    <a:ext uri="{9D8B030D-6E8A-4147-A177-3AD203B41FA5}">
                      <a16:colId xmlns:a16="http://schemas.microsoft.com/office/drawing/2014/main" xmlns="" val="2622362717"/>
                    </a:ext>
                  </a:extLst>
                </a:gridCol>
                <a:gridCol w="2421625">
                  <a:extLst>
                    <a:ext uri="{9D8B030D-6E8A-4147-A177-3AD203B41FA5}">
                      <a16:colId xmlns:a16="http://schemas.microsoft.com/office/drawing/2014/main" xmlns="" val="4053947954"/>
                    </a:ext>
                  </a:extLst>
                </a:gridCol>
                <a:gridCol w="4095961">
                  <a:extLst>
                    <a:ext uri="{9D8B030D-6E8A-4147-A177-3AD203B41FA5}">
                      <a16:colId xmlns:a16="http://schemas.microsoft.com/office/drawing/2014/main" xmlns="" val="469718704"/>
                    </a:ext>
                  </a:extLst>
                </a:gridCol>
                <a:gridCol w="3731875">
                  <a:extLst>
                    <a:ext uri="{9D8B030D-6E8A-4147-A177-3AD203B41FA5}">
                      <a16:colId xmlns:a16="http://schemas.microsoft.com/office/drawing/2014/main" xmlns="" val="423446582"/>
                    </a:ext>
                  </a:extLst>
                </a:gridCol>
                <a:gridCol w="3367791">
                  <a:extLst>
                    <a:ext uri="{9D8B030D-6E8A-4147-A177-3AD203B41FA5}">
                      <a16:colId xmlns:a16="http://schemas.microsoft.com/office/drawing/2014/main" xmlns="" val="858315593"/>
                    </a:ext>
                  </a:extLst>
                </a:gridCol>
                <a:gridCol w="2821666">
                  <a:extLst>
                    <a:ext uri="{9D8B030D-6E8A-4147-A177-3AD203B41FA5}">
                      <a16:colId xmlns:a16="http://schemas.microsoft.com/office/drawing/2014/main" xmlns="" val="2920291387"/>
                    </a:ext>
                  </a:extLst>
                </a:gridCol>
                <a:gridCol w="2821666">
                  <a:extLst>
                    <a:ext uri="{9D8B030D-6E8A-4147-A177-3AD203B41FA5}">
                      <a16:colId xmlns:a16="http://schemas.microsoft.com/office/drawing/2014/main" xmlns="" val="1045601718"/>
                    </a:ext>
                  </a:extLst>
                </a:gridCol>
              </a:tblGrid>
              <a:tr h="10021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Расположение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Свободная площадь, </a:t>
                      </a:r>
                    </a:p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Свободная электрическая мощность, МВт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Доступный резерв ГРС, </a:t>
                      </a:r>
                    </a:p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тыс. </a:t>
                      </a:r>
                      <a:r>
                        <a:rPr lang="ru-RU" sz="18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куб.м</a:t>
                      </a:r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./час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Водоснабжение / водоотведение, </a:t>
                      </a:r>
                      <a:r>
                        <a:rPr lang="ru-RU" sz="18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куб.м</a:t>
                      </a:r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./час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Наличие ЖД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Процент заполняемости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594620"/>
                  </a:ext>
                </a:extLst>
              </a:tr>
              <a:tr h="158862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ru-RU" sz="28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8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83863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9D5BD1-3CDD-471F-B669-DB003D6DB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xmlns="" id="{E422C990-B068-40E0-925B-6CDF2A16A2AA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ИНДУСТРИАЛЬНЫЕ ПАРКИ В МУНИЦИПАЛИТЕТЕ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68F11C3-2F71-47BE-A78C-CE4F564DD67A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102CA6-160E-4EC8-9EFC-C1E55033900F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6495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2832F62-9216-594B-B2CD-CF5272B19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35877"/>
              </p:ext>
            </p:extLst>
          </p:nvPr>
        </p:nvGraphicFramePr>
        <p:xfrm>
          <a:off x="1160725" y="2661977"/>
          <a:ext cx="24985470" cy="689977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74900">
                  <a:extLst>
                    <a:ext uri="{9D8B030D-6E8A-4147-A177-3AD203B41FA5}">
                      <a16:colId xmlns:a16="http://schemas.microsoft.com/office/drawing/2014/main" xmlns="" val="2331209795"/>
                    </a:ext>
                  </a:extLst>
                </a:gridCol>
                <a:gridCol w="2659418">
                  <a:extLst>
                    <a:ext uri="{9D8B030D-6E8A-4147-A177-3AD203B41FA5}">
                      <a16:colId xmlns:a16="http://schemas.microsoft.com/office/drawing/2014/main" xmlns="" val="921805655"/>
                    </a:ext>
                  </a:extLst>
                </a:gridCol>
                <a:gridCol w="3291920">
                  <a:extLst>
                    <a:ext uri="{9D8B030D-6E8A-4147-A177-3AD203B41FA5}">
                      <a16:colId xmlns:a16="http://schemas.microsoft.com/office/drawing/2014/main" xmlns="" val="2622362717"/>
                    </a:ext>
                  </a:extLst>
                </a:gridCol>
                <a:gridCol w="2770451">
                  <a:extLst>
                    <a:ext uri="{9D8B030D-6E8A-4147-A177-3AD203B41FA5}">
                      <a16:colId xmlns:a16="http://schemas.microsoft.com/office/drawing/2014/main" xmlns="" val="4053947954"/>
                    </a:ext>
                  </a:extLst>
                </a:gridCol>
                <a:gridCol w="6772211">
                  <a:extLst>
                    <a:ext uri="{9D8B030D-6E8A-4147-A177-3AD203B41FA5}">
                      <a16:colId xmlns:a16="http://schemas.microsoft.com/office/drawing/2014/main" xmlns="" val="469718704"/>
                    </a:ext>
                  </a:extLst>
                </a:gridCol>
                <a:gridCol w="4514808">
                  <a:extLst>
                    <a:ext uri="{9D8B030D-6E8A-4147-A177-3AD203B41FA5}">
                      <a16:colId xmlns:a16="http://schemas.microsoft.com/office/drawing/2014/main" xmlns="" val="423446582"/>
                    </a:ext>
                  </a:extLst>
                </a:gridCol>
                <a:gridCol w="4001762">
                  <a:extLst>
                    <a:ext uri="{9D8B030D-6E8A-4147-A177-3AD203B41FA5}">
                      <a16:colId xmlns:a16="http://schemas.microsoft.com/office/drawing/2014/main" xmlns="" val="858315593"/>
                    </a:ext>
                  </a:extLst>
                </a:gridCol>
              </a:tblGrid>
              <a:tr h="5583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Кадастровый номер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Площадь, 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ВРИ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Наличие ОКС и водоёмов на участке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Собственник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Кадастровая стоимость,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594620"/>
                  </a:ext>
                </a:extLst>
              </a:tr>
              <a:tr h="66272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50:39:0020201:393</a:t>
                      </a:r>
                    </a:p>
                    <a:p>
                      <a:pPr algn="ctr"/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Segoe UI" panose="020B0502040204020203" pitchFamily="34" charset="0"/>
                        </a:rPr>
                        <a:t>11,81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Склады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Segoe UI" panose="020B0502040204020203" pitchFamily="34" charset="0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Московская</a:t>
                      </a:r>
                      <a:r>
                        <a:rPr lang="ru-RU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Segoe UI" panose="020B0502040204020203" pitchFamily="34" charset="0"/>
                        </a:rPr>
                        <a:t>19 593 745,6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3398961"/>
                  </a:ext>
                </a:extLst>
              </a:tr>
              <a:tr h="92384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Segoe UI" panose="020B0502040204020203" pitchFamily="34" charset="0"/>
                        </a:rPr>
                        <a:t>50:39:0080202:1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Segoe UI" panose="020B0502040204020203" pitchFamily="34" charset="0"/>
                        </a:rPr>
                        <a:t>234,2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Segoe UI" panose="020B0502040204020203" pitchFamily="34" charset="0"/>
                        </a:rPr>
                        <a:t>Для размещения объектов водного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Segoe UI" panose="020B0502040204020203" pitchFamily="34" charset="0"/>
                        </a:rPr>
                        <a:t>есть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Генеральный директор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Мальцев Станислав Сергеевич,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Учредитель: </a:t>
                      </a:r>
                      <a:r>
                        <a:rPr lang="ru-RU" sz="1800" b="0" dirty="0" err="1">
                          <a:latin typeface="+mn-lt"/>
                          <a:cs typeface="Times New Roman" panose="02020603050405020304" pitchFamily="18" charset="0"/>
                        </a:rPr>
                        <a:t>Трошнев</a:t>
                      </a:r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 Сергей Евгеньевич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Segoe UI" panose="020B0502040204020203" pitchFamily="34" charset="0"/>
                        </a:rPr>
                        <a:t>27 738 760,84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016246"/>
                  </a:ext>
                </a:extLst>
              </a:tr>
              <a:tr h="92384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50:39:0030116:291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для сельскохозяйственного использования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Категория земель: 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Администрация </a:t>
                      </a:r>
                      <a:r>
                        <a:rPr lang="ru-RU" dirty="0" err="1"/>
                        <a:t>г.о</a:t>
                      </a:r>
                      <a:r>
                        <a:rPr lang="ru-RU" dirty="0"/>
                        <a:t> .Серебряные</a:t>
                      </a:r>
                      <a:r>
                        <a:rPr lang="ru-RU" baseline="0" dirty="0"/>
                        <a:t> Пруды МО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6 441 300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62660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1AD38B-1234-45DE-A1A4-61A126C5A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7340ED-1F0A-48EF-A06D-D6E836B1C345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60725" y="13308486"/>
            <a:ext cx="25121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Также на территории городского округа Серебряные Пруды  находится 13 432 участков сельскохозяйственного назначения </a:t>
            </a:r>
            <a:br>
              <a:rPr lang="ru-R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общей площадью 67 869,36 Га </a:t>
            </a:r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2BBEB532-3601-42D7-9C58-CCC3EBDAA8DE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1131084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36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ЗУ И ОБЪЕКТОВ КАПИТАЛЬНОГО СТРОИТЕЛЬСТВА </a:t>
            </a:r>
            <a:br>
              <a:rPr lang="ru-RU" sz="36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6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ВОВЛЕЧЕНИЯ В ОБОРОТ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BCC85DC-89D1-4350-AF99-A6019456520C}"/>
              </a:ext>
            </a:extLst>
          </p:cNvPr>
          <p:cNvCxnSpPr>
            <a:cxnSpLocks/>
          </p:cNvCxnSpPr>
          <p:nvPr/>
        </p:nvCxnSpPr>
        <p:spPr>
          <a:xfrm>
            <a:off x="1089378" y="2661977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93198"/>
              </p:ext>
            </p:extLst>
          </p:nvPr>
        </p:nvGraphicFramePr>
        <p:xfrm>
          <a:off x="1162790" y="9674225"/>
          <a:ext cx="24985470" cy="9238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74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9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1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04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72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1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01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2384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50:39:0070304:38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34,8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Для сельскохозяйственного производства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Муниципальная  собственность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2 940 496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958838"/>
              </p:ext>
            </p:extLst>
          </p:nvPr>
        </p:nvGraphicFramePr>
        <p:xfrm>
          <a:off x="1160726" y="10969625"/>
          <a:ext cx="24985470" cy="11887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74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9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1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04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72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1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01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6272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50:39:0070111:8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сельскохозяйственного производства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Муниципальная собственность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933 592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88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244" y="5940425"/>
            <a:ext cx="21818045" cy="242156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ПЛАН ПО ПРИВЛЕЧЕНИЮ НАЛОГОВЫХ РЕЗИДЕНТОВ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8444" y="3654425"/>
            <a:ext cx="52578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Блок 3</a:t>
            </a:r>
          </a:p>
        </p:txBody>
      </p:sp>
    </p:spTree>
    <p:extLst>
      <p:ext uri="{BB962C8B-B14F-4D97-AF65-F5344CB8AC3E}">
        <p14:creationId xmlns:p14="http://schemas.microsoft.com/office/powerpoint/2010/main" val="117986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2832F62-9216-594B-B2CD-CF5272B19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53003"/>
              </p:ext>
            </p:extLst>
          </p:nvPr>
        </p:nvGraphicFramePr>
        <p:xfrm>
          <a:off x="933156" y="3578225"/>
          <a:ext cx="24985470" cy="487680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80119">
                  <a:extLst>
                    <a:ext uri="{9D8B030D-6E8A-4147-A177-3AD203B41FA5}">
                      <a16:colId xmlns:a16="http://schemas.microsoft.com/office/drawing/2014/main" xmlns="" val="2331209795"/>
                    </a:ext>
                  </a:extLst>
                </a:gridCol>
                <a:gridCol w="5045000">
                  <a:extLst>
                    <a:ext uri="{9D8B030D-6E8A-4147-A177-3AD203B41FA5}">
                      <a16:colId xmlns:a16="http://schemas.microsoft.com/office/drawing/2014/main" xmlns="" val="921805655"/>
                    </a:ext>
                  </a:extLst>
                </a:gridCol>
                <a:gridCol w="8191595">
                  <a:extLst>
                    <a:ext uri="{9D8B030D-6E8A-4147-A177-3AD203B41FA5}">
                      <a16:colId xmlns:a16="http://schemas.microsoft.com/office/drawing/2014/main" xmlns="" val="2622362717"/>
                    </a:ext>
                  </a:extLst>
                </a:gridCol>
                <a:gridCol w="5438292">
                  <a:extLst>
                    <a:ext uri="{9D8B030D-6E8A-4147-A177-3AD203B41FA5}">
                      <a16:colId xmlns:a16="http://schemas.microsoft.com/office/drawing/2014/main" xmlns="" val="4053947954"/>
                    </a:ext>
                  </a:extLst>
                </a:gridCol>
                <a:gridCol w="5130464">
                  <a:extLst>
                    <a:ext uri="{9D8B030D-6E8A-4147-A177-3AD203B41FA5}">
                      <a16:colId xmlns:a16="http://schemas.microsoft.com/office/drawing/2014/main" xmlns="" val="469718704"/>
                    </a:ext>
                  </a:extLst>
                </a:gridCol>
              </a:tblGrid>
              <a:tr h="9717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ОТРАСЛЬ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ПОТЕНЦИАЛЛЬНЫЕ</a:t>
                      </a:r>
                      <a:r>
                        <a:rPr lang="ru-RU" sz="1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КОЛ-ВО РАБОЧИХ МЕСТ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594620"/>
                  </a:ext>
                </a:extLst>
              </a:tr>
              <a:tr h="105442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КФХ "Триполье»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Сельское хозяйство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838634"/>
                  </a:ext>
                </a:extLst>
              </a:tr>
              <a:tr h="285065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  <a:p>
                      <a:pPr algn="ctr"/>
                      <a:endParaRPr lang="ru-RU" sz="2400" b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2400" b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2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ИП КФХ «ЮЭ </a:t>
                      </a:r>
                      <a:r>
                        <a:rPr lang="ru-RU" sz="2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Гуан</a:t>
                      </a:r>
                      <a:r>
                        <a:rPr lang="ru-RU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</a:p>
                    <a:p>
                      <a:pPr algn="ctr"/>
                      <a:endParaRPr lang="ru-RU" sz="28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«</a:t>
                      </a:r>
                      <a:r>
                        <a:rPr lang="ru-RU" sz="2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Агротехнопарк</a:t>
                      </a:r>
                      <a:r>
                        <a:rPr lang="ru-RU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  <a:endParaRPr lang="ru-RU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Сельское хозяйство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Сельское хозяйство</a:t>
                      </a:r>
                      <a:endParaRPr lang="ru-RU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  <a:p>
                      <a:pPr algn="ctr"/>
                      <a:endParaRPr lang="ru-RU" sz="2800" b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28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ru-RU" sz="28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ru-RU" sz="2800" b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2800" b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28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ru-RU" sz="28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31609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DFF506-E967-4AF8-AB38-96E77EEB7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F96771B8-B67D-4C67-A99C-E5A519DF327C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ЮР. ЛИЦ В ПРОРАБОТКЕ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6B81539-17ED-4D04-8342-56A994C0C881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21D01A-A2A9-44D5-8CA1-E394093DAD5A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5723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2832F62-9216-594B-B2CD-CF5272B19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79639"/>
              </p:ext>
            </p:extLst>
          </p:nvPr>
        </p:nvGraphicFramePr>
        <p:xfrm>
          <a:off x="1160724" y="3578243"/>
          <a:ext cx="23979719" cy="220978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25279">
                  <a:extLst>
                    <a:ext uri="{9D8B030D-6E8A-4147-A177-3AD203B41FA5}">
                      <a16:colId xmlns:a16="http://schemas.microsoft.com/office/drawing/2014/main" xmlns="" val="2331209795"/>
                    </a:ext>
                  </a:extLst>
                </a:gridCol>
                <a:gridCol w="6093057">
                  <a:extLst>
                    <a:ext uri="{9D8B030D-6E8A-4147-A177-3AD203B41FA5}">
                      <a16:colId xmlns:a16="http://schemas.microsoft.com/office/drawing/2014/main" xmlns="" val="921805655"/>
                    </a:ext>
                  </a:extLst>
                </a:gridCol>
                <a:gridCol w="9893331">
                  <a:extLst>
                    <a:ext uri="{9D8B030D-6E8A-4147-A177-3AD203B41FA5}">
                      <a16:colId xmlns:a16="http://schemas.microsoft.com/office/drawing/2014/main" xmlns="" val="2622362717"/>
                    </a:ext>
                  </a:extLst>
                </a:gridCol>
                <a:gridCol w="6568052">
                  <a:extLst>
                    <a:ext uri="{9D8B030D-6E8A-4147-A177-3AD203B41FA5}">
                      <a16:colId xmlns:a16="http://schemas.microsoft.com/office/drawing/2014/main" xmlns="" val="4053947954"/>
                    </a:ext>
                  </a:extLst>
                </a:gridCol>
              </a:tblGrid>
              <a:tr h="7104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ФИО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КОММЕНТАРИЙ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ПОТЕНЦИАЛЛЬНЫЕ</a:t>
                      </a:r>
                      <a:r>
                        <a:rPr lang="ru-RU" sz="1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594620"/>
                  </a:ext>
                </a:extLst>
              </a:tr>
              <a:tr h="1499300">
                <a:tc>
                  <a:txBody>
                    <a:bodyPr/>
                    <a:lstStyle/>
                    <a:p>
                      <a:pPr algn="ctr"/>
                      <a:r>
                        <a:rPr lang="ru-RU" sz="2400" b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2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8386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D13CB0-D7AD-0140-92D8-7C374A191C20}"/>
              </a:ext>
            </a:extLst>
          </p:cNvPr>
          <p:cNvSpPr txBox="1"/>
          <p:nvPr/>
        </p:nvSpPr>
        <p:spPr>
          <a:xfrm>
            <a:off x="1160725" y="14511368"/>
            <a:ext cx="17734443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endParaRPr lang="ru-RU" sz="2400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DFF506-E967-4AF8-AB38-96E77EEB7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F96771B8-B67D-4C67-A99C-E5A519DF327C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ФИЗ. ЛИЦ В ПРОРАБОТКЕ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6B81539-17ED-4D04-8342-56A994C0C881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444F6A-AB65-45CA-913A-39EB478504D1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4392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2832F62-9216-594B-B2CD-CF5272B19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55168"/>
              </p:ext>
            </p:extLst>
          </p:nvPr>
        </p:nvGraphicFramePr>
        <p:xfrm>
          <a:off x="1160726" y="3806827"/>
          <a:ext cx="24985469" cy="35152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58599">
                  <a:extLst>
                    <a:ext uri="{9D8B030D-6E8A-4147-A177-3AD203B41FA5}">
                      <a16:colId xmlns:a16="http://schemas.microsoft.com/office/drawing/2014/main" xmlns="" val="2331209795"/>
                    </a:ext>
                  </a:extLst>
                </a:gridCol>
                <a:gridCol w="5551983">
                  <a:extLst>
                    <a:ext uri="{9D8B030D-6E8A-4147-A177-3AD203B41FA5}">
                      <a16:colId xmlns:a16="http://schemas.microsoft.com/office/drawing/2014/main" xmlns="" val="921805655"/>
                    </a:ext>
                  </a:extLst>
                </a:gridCol>
                <a:gridCol w="8106132">
                  <a:extLst>
                    <a:ext uri="{9D8B030D-6E8A-4147-A177-3AD203B41FA5}">
                      <a16:colId xmlns:a16="http://schemas.microsoft.com/office/drawing/2014/main" xmlns="" val="2622362717"/>
                    </a:ext>
                  </a:extLst>
                </a:gridCol>
                <a:gridCol w="10568755">
                  <a:extLst>
                    <a:ext uri="{9D8B030D-6E8A-4147-A177-3AD203B41FA5}">
                      <a16:colId xmlns:a16="http://schemas.microsoft.com/office/drawing/2014/main" xmlns="" val="4053947954"/>
                    </a:ext>
                  </a:extLst>
                </a:gridCol>
              </a:tblGrid>
              <a:tr h="8319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Суть обращения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Когда поступило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Что сделано для решения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594620"/>
                  </a:ext>
                </a:extLst>
              </a:tr>
              <a:tr h="902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i="0" u="none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Перерасчет образовавшейся задолженности по тарифу за вывоз</a:t>
                      </a:r>
                      <a:r>
                        <a:rPr lang="ru-RU" sz="2800" i="0" u="none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ТКО</a:t>
                      </a:r>
                      <a:endParaRPr lang="ru-RU" sz="2800" i="0" u="none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22.02.20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i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Проведена встреча</a:t>
                      </a:r>
                      <a:r>
                        <a:rPr lang="ru-RU" sz="2800" i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между администрацией, Каширским региональным оператором ,  ИП «Королёва», ИП «Шаляпин» . Руководством ООО «Каширский оператор»  было решено, что законных оснований для перерасчета нет.</a:t>
                      </a:r>
                      <a:endParaRPr lang="ru-RU" sz="2800" i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838634"/>
                  </a:ext>
                </a:extLst>
              </a:tr>
              <a:tr h="885000"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31609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395F56-107A-476E-BD68-49B6D5855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xmlns="" id="{156FE680-B51E-464D-BA6C-7DB8381103E2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ТОП-10 ОБРАЩЕНИЙ ОТ ПРЕДПРИНИМАТЕЛЕЙ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2A3A43D-4E03-435F-9E3C-34AC389C3A80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7FAE54-6527-4D54-8F5C-818353A3A294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90387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D7CBAE9-FCC0-45C4-BAB6-E39876FD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244" y="5940425"/>
            <a:ext cx="21818045" cy="121078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ТЕКУЩАЯ СИТУАЦИЯ В ЭКОНОМИКЕ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215C058-E377-42FF-91FD-7A67ACB9A0BF}"/>
              </a:ext>
            </a:extLst>
          </p:cNvPr>
          <p:cNvSpPr/>
          <p:nvPr/>
        </p:nvSpPr>
        <p:spPr>
          <a:xfrm>
            <a:off x="1518444" y="3654425"/>
            <a:ext cx="52578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Блок 1</a:t>
            </a:r>
          </a:p>
        </p:txBody>
      </p:sp>
    </p:spTree>
    <p:extLst>
      <p:ext uri="{BB962C8B-B14F-4D97-AF65-F5344CB8AC3E}">
        <p14:creationId xmlns:p14="http://schemas.microsoft.com/office/powerpoint/2010/main" val="1112614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244" y="5940425"/>
            <a:ext cx="21818045" cy="121078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СОСТОЯНИЕ И РАЗВИТИЕ МСП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8444" y="3654425"/>
            <a:ext cx="52578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Блок 4</a:t>
            </a:r>
          </a:p>
        </p:txBody>
      </p:sp>
    </p:spTree>
    <p:extLst>
      <p:ext uri="{BB962C8B-B14F-4D97-AF65-F5344CB8AC3E}">
        <p14:creationId xmlns:p14="http://schemas.microsoft.com/office/powerpoint/2010/main" val="233096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A0CA792-0036-474A-A01C-A8585498382E}"/>
              </a:ext>
            </a:extLst>
          </p:cNvPr>
          <p:cNvSpPr/>
          <p:nvPr/>
        </p:nvSpPr>
        <p:spPr>
          <a:xfrm>
            <a:off x="1160726" y="3369945"/>
            <a:ext cx="24985469" cy="3570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B483882-AC79-4A77-9DD5-371973EDD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grpSp>
        <p:nvGrpSpPr>
          <p:cNvPr id="585" name="Группа 584">
            <a:extLst>
              <a:ext uri="{FF2B5EF4-FFF2-40B4-BE49-F238E27FC236}">
                <a16:creationId xmlns:a16="http://schemas.microsoft.com/office/drawing/2014/main" xmlns="" id="{76A900F4-6FD8-426B-9E49-BAC89B00EC5E}"/>
              </a:ext>
            </a:extLst>
          </p:cNvPr>
          <p:cNvGrpSpPr/>
          <p:nvPr/>
        </p:nvGrpSpPr>
        <p:grpSpPr>
          <a:xfrm>
            <a:off x="9009879" y="3388974"/>
            <a:ext cx="6251242" cy="2895951"/>
            <a:chOff x="7323262" y="732555"/>
            <a:chExt cx="1463778" cy="1316895"/>
          </a:xfrm>
        </p:grpSpPr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xmlns="" id="{4D1E758B-D57B-4787-AF2A-CC9079C69851}"/>
                </a:ext>
              </a:extLst>
            </p:cNvPr>
            <p:cNvSpPr txBox="1"/>
            <p:nvPr/>
          </p:nvSpPr>
          <p:spPr>
            <a:xfrm>
              <a:off x="7323262" y="732555"/>
              <a:ext cx="750374" cy="66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933" b="1" dirty="0">
                  <a:solidFill>
                    <a:srgbClr val="C6386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52</a:t>
              </a: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xmlns="" id="{AE0B6C78-9CA2-4EE4-B7D3-7C926CCF82B0}"/>
                </a:ext>
              </a:extLst>
            </p:cNvPr>
            <p:cNvSpPr txBox="1"/>
            <p:nvPr/>
          </p:nvSpPr>
          <p:spPr>
            <a:xfrm>
              <a:off x="7973621" y="1004251"/>
              <a:ext cx="813419" cy="26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48" dirty="0">
                  <a:latin typeface="Segoe UI" panose="020B0502040204020203" pitchFamily="34" charset="0"/>
                  <a:cs typeface="Segoe UI" panose="020B0502040204020203" pitchFamily="34" charset="0"/>
                </a:rPr>
                <a:t>место</a:t>
              </a: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xmlns="" id="{88EB04BA-4236-4FDA-A795-DA3ED7427262}"/>
                </a:ext>
              </a:extLst>
            </p:cNvPr>
            <p:cNvSpPr txBox="1"/>
            <p:nvPr/>
          </p:nvSpPr>
          <p:spPr>
            <a:xfrm>
              <a:off x="7422281" y="1559600"/>
              <a:ext cx="1211655" cy="48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Кол-во МСП </a:t>
              </a:r>
              <a:br>
                <a:rPr lang="ru-RU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на 10 тыс. жителей</a:t>
              </a:r>
            </a:p>
          </p:txBody>
        </p:sp>
        <p:cxnSp>
          <p:nvCxnSpPr>
            <p:cNvPr id="589" name="Прямая соединительная линия 588">
              <a:extLst>
                <a:ext uri="{FF2B5EF4-FFF2-40B4-BE49-F238E27FC236}">
                  <a16:creationId xmlns:a16="http://schemas.microsoft.com/office/drawing/2014/main" xmlns="" id="{7E304543-C715-4EF3-865F-8425ABCD8EB3}"/>
                </a:ext>
              </a:extLst>
            </p:cNvPr>
            <p:cNvCxnSpPr/>
            <p:nvPr/>
          </p:nvCxnSpPr>
          <p:spPr>
            <a:xfrm>
              <a:off x="7341198" y="1562977"/>
              <a:ext cx="1292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xmlns="" id="{87FB16ED-4272-4CFB-9E95-B8866F7FFC31}"/>
                </a:ext>
              </a:extLst>
            </p:cNvPr>
            <p:cNvSpPr txBox="1"/>
            <p:nvPr/>
          </p:nvSpPr>
          <p:spPr>
            <a:xfrm>
              <a:off x="7418296" y="1222555"/>
              <a:ext cx="1191335" cy="31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7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287</a:t>
              </a:r>
              <a:r>
                <a:rPr lang="ru-RU" sz="3958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230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шт.</a:t>
              </a:r>
              <a:endParaRPr lang="ru-RU" sz="6157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49" name="object 2">
            <a:extLst>
              <a:ext uri="{FF2B5EF4-FFF2-40B4-BE49-F238E27FC236}">
                <a16:creationId xmlns:a16="http://schemas.microsoft.com/office/drawing/2014/main" xmlns="" id="{4F363AC4-EF8C-475F-A61E-0757E37FB86F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2455718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СОСТОЯНИЕ И РАЗВИТИЕ МСП</a:t>
            </a:r>
          </a:p>
        </p:txBody>
      </p:sp>
      <p:cxnSp>
        <p:nvCxnSpPr>
          <p:cNvPr id="650" name="Прямая соединительная линия 649">
            <a:extLst>
              <a:ext uri="{FF2B5EF4-FFF2-40B4-BE49-F238E27FC236}">
                <a16:creationId xmlns:a16="http://schemas.microsoft.com/office/drawing/2014/main" xmlns="" id="{420E0676-7BCA-4F88-B251-7A031D0CCD1C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Группа 270">
            <a:extLst>
              <a:ext uri="{FF2B5EF4-FFF2-40B4-BE49-F238E27FC236}">
                <a16:creationId xmlns:a16="http://schemas.microsoft.com/office/drawing/2014/main" xmlns="" id="{C963872C-E482-458D-830E-983939D3C1C4}"/>
              </a:ext>
            </a:extLst>
          </p:cNvPr>
          <p:cNvGrpSpPr/>
          <p:nvPr/>
        </p:nvGrpSpPr>
        <p:grpSpPr>
          <a:xfrm>
            <a:off x="14719761" y="3369924"/>
            <a:ext cx="6114757" cy="3388394"/>
            <a:chOff x="7323262" y="732555"/>
            <a:chExt cx="1463778" cy="1540827"/>
          </a:xfrm>
        </p:grpSpPr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xmlns="" id="{054F4C40-4F10-403F-A02F-6E715E9BC97F}"/>
                </a:ext>
              </a:extLst>
            </p:cNvPr>
            <p:cNvSpPr txBox="1"/>
            <p:nvPr/>
          </p:nvSpPr>
          <p:spPr>
            <a:xfrm>
              <a:off x="7323262" y="732555"/>
              <a:ext cx="750374" cy="66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933" b="1" dirty="0">
                  <a:solidFill>
                    <a:srgbClr val="C6386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48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xmlns="" id="{95AC8036-846C-41BD-AA77-3C121A835298}"/>
                </a:ext>
              </a:extLst>
            </p:cNvPr>
            <p:cNvSpPr txBox="1"/>
            <p:nvPr/>
          </p:nvSpPr>
          <p:spPr>
            <a:xfrm>
              <a:off x="7973621" y="1004251"/>
              <a:ext cx="813419" cy="26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48" dirty="0">
                  <a:latin typeface="Segoe UI" panose="020B0502040204020203" pitchFamily="34" charset="0"/>
                  <a:cs typeface="Segoe UI" panose="020B0502040204020203" pitchFamily="34" charset="0"/>
                </a:rPr>
                <a:t>место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xmlns="" id="{379A4A42-AE30-436B-9FFC-A8563BD1ADDE}"/>
                </a:ext>
              </a:extLst>
            </p:cNvPr>
            <p:cNvSpPr txBox="1"/>
            <p:nvPr/>
          </p:nvSpPr>
          <p:spPr>
            <a:xfrm>
              <a:off x="7422281" y="1559600"/>
              <a:ext cx="1211655" cy="71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Кол-во вновь созданных МСП </a:t>
              </a:r>
              <a:br>
                <a:rPr lang="ru-RU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на 10 тыс. жителей</a:t>
              </a:r>
            </a:p>
          </p:txBody>
        </p:sp>
        <p:cxnSp>
          <p:nvCxnSpPr>
            <p:cNvPr id="275" name="Прямая соединительная линия 274">
              <a:extLst>
                <a:ext uri="{FF2B5EF4-FFF2-40B4-BE49-F238E27FC236}">
                  <a16:creationId xmlns:a16="http://schemas.microsoft.com/office/drawing/2014/main" xmlns="" id="{ADC52909-A744-4A90-84CE-2F26FDB6B6F8}"/>
                </a:ext>
              </a:extLst>
            </p:cNvPr>
            <p:cNvCxnSpPr/>
            <p:nvPr/>
          </p:nvCxnSpPr>
          <p:spPr>
            <a:xfrm>
              <a:off x="7341198" y="1562977"/>
              <a:ext cx="1292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xmlns="" id="{709CA7C7-C727-4F5F-A080-9B60AE7248BE}"/>
                </a:ext>
              </a:extLst>
            </p:cNvPr>
            <p:cNvSpPr txBox="1"/>
            <p:nvPr/>
          </p:nvSpPr>
          <p:spPr>
            <a:xfrm>
              <a:off x="7418296" y="1222555"/>
              <a:ext cx="1191335" cy="31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7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2,1</a:t>
              </a:r>
              <a:r>
                <a:rPr lang="ru-RU" sz="3958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230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шт.</a:t>
              </a:r>
              <a:endParaRPr lang="ru-RU" sz="6157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xmlns="" id="{21CAD0A3-6749-4399-B968-419393AE7CAE}"/>
              </a:ext>
            </a:extLst>
          </p:cNvPr>
          <p:cNvGrpSpPr/>
          <p:nvPr/>
        </p:nvGrpSpPr>
        <p:grpSpPr>
          <a:xfrm>
            <a:off x="20461812" y="3369945"/>
            <a:ext cx="6054935" cy="3388394"/>
            <a:chOff x="7323262" y="732555"/>
            <a:chExt cx="1463778" cy="1540827"/>
          </a:xfrm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xmlns="" id="{C6328A1B-B5B5-4931-999C-0F7363DA46BD}"/>
                </a:ext>
              </a:extLst>
            </p:cNvPr>
            <p:cNvSpPr txBox="1"/>
            <p:nvPr/>
          </p:nvSpPr>
          <p:spPr>
            <a:xfrm>
              <a:off x="7323262" y="732555"/>
              <a:ext cx="750374" cy="66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933" b="1" dirty="0">
                  <a:solidFill>
                    <a:srgbClr val="C6386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xmlns="" id="{E9F0BF3E-9BA1-4CE0-A06E-60A362853922}"/>
                </a:ext>
              </a:extLst>
            </p:cNvPr>
            <p:cNvSpPr txBox="1"/>
            <p:nvPr/>
          </p:nvSpPr>
          <p:spPr>
            <a:xfrm>
              <a:off x="7973621" y="1004251"/>
              <a:ext cx="813419" cy="26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48" dirty="0">
                  <a:latin typeface="Segoe UI" panose="020B0502040204020203" pitchFamily="34" charset="0"/>
                  <a:cs typeface="Segoe UI" panose="020B0502040204020203" pitchFamily="34" charset="0"/>
                </a:rPr>
                <a:t>место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xmlns="" id="{93BC4D4C-DA3E-41B4-8BAB-D0052EB13156}"/>
                </a:ext>
              </a:extLst>
            </p:cNvPr>
            <p:cNvSpPr txBox="1"/>
            <p:nvPr/>
          </p:nvSpPr>
          <p:spPr>
            <a:xfrm>
              <a:off x="7422281" y="1559600"/>
              <a:ext cx="1211655" cy="71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объем фин. поддержки МСП в рамках </a:t>
              </a:r>
              <a:r>
                <a:rPr lang="ru-RU" sz="32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мун</a:t>
              </a:r>
              <a:r>
                <a:rPr lang="ru-RU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. программ</a:t>
              </a:r>
            </a:p>
          </p:txBody>
        </p:sp>
        <p:cxnSp>
          <p:nvCxnSpPr>
            <p:cNvPr id="281" name="Прямая соединительная линия 280">
              <a:extLst>
                <a:ext uri="{FF2B5EF4-FFF2-40B4-BE49-F238E27FC236}">
                  <a16:creationId xmlns:a16="http://schemas.microsoft.com/office/drawing/2014/main" xmlns="" id="{B49D4943-506A-40DF-8BD5-D871BDC08B8C}"/>
                </a:ext>
              </a:extLst>
            </p:cNvPr>
            <p:cNvCxnSpPr/>
            <p:nvPr/>
          </p:nvCxnSpPr>
          <p:spPr>
            <a:xfrm>
              <a:off x="7341198" y="1562977"/>
              <a:ext cx="1292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xmlns="" id="{F7E41CD2-8155-46AF-953B-569D264629C1}"/>
                </a:ext>
              </a:extLst>
            </p:cNvPr>
            <p:cNvSpPr txBox="1"/>
            <p:nvPr/>
          </p:nvSpPr>
          <p:spPr>
            <a:xfrm>
              <a:off x="7418296" y="1222555"/>
              <a:ext cx="1191335" cy="31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7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525 тыс.</a:t>
              </a:r>
              <a:r>
                <a:rPr lang="ru-RU" sz="3958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230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руб.</a:t>
              </a:r>
              <a:endParaRPr lang="ru-RU" sz="6157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036A933-5652-490A-9195-E7A82EE5F6EC}"/>
              </a:ext>
            </a:extLst>
          </p:cNvPr>
          <p:cNvCxnSpPr>
            <a:cxnSpLocks/>
          </p:cNvCxnSpPr>
          <p:nvPr/>
        </p:nvCxnSpPr>
        <p:spPr>
          <a:xfrm>
            <a:off x="8281194" y="3368379"/>
            <a:ext cx="0" cy="3561046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86683C-A41A-4EAC-B2E1-8E19FBB8B9D6}"/>
              </a:ext>
            </a:extLst>
          </p:cNvPr>
          <p:cNvSpPr/>
          <p:nvPr/>
        </p:nvSpPr>
        <p:spPr>
          <a:xfrm>
            <a:off x="1363001" y="3487979"/>
            <a:ext cx="6701901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33" b="1" dirty="0">
                <a:solidFill>
                  <a:srgbClr val="C6386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43 место</a:t>
            </a:r>
          </a:p>
          <a:p>
            <a:pPr algn="ctr"/>
            <a:r>
              <a:rPr lang="ru-RU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рейтинг Предпринимательского климата </a:t>
            </a:r>
          </a:p>
        </p:txBody>
      </p:sp>
      <p:graphicFrame>
        <p:nvGraphicFramePr>
          <p:cNvPr id="5" name="Таблица 2">
            <a:extLst>
              <a:ext uri="{FF2B5EF4-FFF2-40B4-BE49-F238E27FC236}">
                <a16:creationId xmlns:a16="http://schemas.microsoft.com/office/drawing/2014/main" xmlns="" id="{48194945-31BB-4791-9463-CF0D0B69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40166"/>
              </p:ext>
            </p:extLst>
          </p:nvPr>
        </p:nvGraphicFramePr>
        <p:xfrm>
          <a:off x="1121213" y="8058738"/>
          <a:ext cx="24928248" cy="58826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72097">
                  <a:extLst>
                    <a:ext uri="{9D8B030D-6E8A-4147-A177-3AD203B41FA5}">
                      <a16:colId xmlns:a16="http://schemas.microsoft.com/office/drawing/2014/main" xmlns="" val="2580253031"/>
                    </a:ext>
                  </a:extLst>
                </a:gridCol>
                <a:gridCol w="9469334">
                  <a:extLst>
                    <a:ext uri="{9D8B030D-6E8A-4147-A177-3AD203B41FA5}">
                      <a16:colId xmlns:a16="http://schemas.microsoft.com/office/drawing/2014/main" xmlns="" val="2658891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69408846"/>
                    </a:ext>
                  </a:extLst>
                </a:gridCol>
                <a:gridCol w="11958017">
                  <a:extLst>
                    <a:ext uri="{9D8B030D-6E8A-4147-A177-3AD203B41FA5}">
                      <a16:colId xmlns:a16="http://schemas.microsoft.com/office/drawing/2014/main" xmlns="" val="2653693810"/>
                    </a:ext>
                  </a:extLst>
                </a:gridCol>
              </a:tblGrid>
              <a:tr h="15463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963" indent="-1588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4800" spc="-50" dirty="0"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Кол-во МСП – </a:t>
                      </a:r>
                      <a:r>
                        <a:rPr lang="ru-RU" sz="4800" b="1" spc="-50" dirty="0">
                          <a:solidFill>
                            <a:srgbClr val="C63865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683</a:t>
                      </a:r>
                      <a:r>
                        <a:rPr lang="ru-RU" sz="4800" spc="-50" dirty="0"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4800" spc="-50" dirty="0"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800" i="1" spc="-5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микро – </a:t>
                      </a:r>
                      <a:r>
                        <a:rPr lang="ru-RU" sz="2800" b="1" i="1" spc="-50" dirty="0">
                          <a:solidFill>
                            <a:srgbClr val="C63865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569    </a:t>
                      </a:r>
                      <a:r>
                        <a:rPr lang="ru-RU" sz="2800" i="1" spc="-5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малых – </a:t>
                      </a:r>
                      <a:r>
                        <a:rPr lang="ru-RU" sz="2800" b="1" i="1" spc="-50" dirty="0">
                          <a:solidFill>
                            <a:srgbClr val="C63865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113    </a:t>
                      </a:r>
                      <a:r>
                        <a:rPr lang="ru-RU" sz="2800" i="1" spc="-5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средних – </a:t>
                      </a:r>
                      <a:r>
                        <a:rPr lang="ru-RU" sz="2800" b="1" i="1" spc="-50" dirty="0">
                          <a:solidFill>
                            <a:srgbClr val="C63865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2800" b="1" i="1" spc="-50" dirty="0">
                        <a:solidFill>
                          <a:srgbClr val="C63865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963" indent="-1588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2800" b="1" i="0" spc="-50" dirty="0">
                        <a:solidFill>
                          <a:srgbClr val="C6386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963" indent="-1588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 b="1" i="1" spc="-50" dirty="0">
                          <a:solidFill>
                            <a:srgbClr val="C6386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 </a:t>
                      </a:r>
                      <a:r>
                        <a:rPr lang="ru-RU" sz="2400" i="1" spc="-5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Ежемесячно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spc="-5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Кол-во вновь созданных МСП – </a:t>
                      </a:r>
                      <a:r>
                        <a:rPr lang="ru-RU" sz="4800" b="1" spc="-50" dirty="0">
                          <a:solidFill>
                            <a:srgbClr val="C63865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spc="-50" dirty="0">
                        <a:solidFill>
                          <a:srgbClr val="C63865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spc="-50" dirty="0">
                          <a:solidFill>
                            <a:srgbClr val="C6386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 </a:t>
                      </a:r>
                      <a:r>
                        <a:rPr lang="ru-RU" sz="2400" i="1" spc="-5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ежемесячно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12740"/>
                  </a:ext>
                </a:extLst>
              </a:tr>
              <a:tr h="18491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80963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4800" spc="-50" dirty="0"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Кол-во самозанятых – 107 чел.</a:t>
                      </a:r>
                      <a:r>
                        <a:rPr lang="ru-RU" sz="4800" b="1" i="1" spc="-50" dirty="0">
                          <a:solidFill>
                            <a:srgbClr val="C63865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80963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4800" b="1" i="1" spc="-50" dirty="0">
                        <a:solidFill>
                          <a:srgbClr val="C63865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963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spc="-50" dirty="0">
                          <a:solidFill>
                            <a:srgbClr val="C6386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 </a:t>
                      </a:r>
                      <a:r>
                        <a:rPr lang="ru-RU" sz="2400" i="1" spc="-5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ежемесячно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spc="-5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Кол-во исключенных из реестра МСП – </a:t>
                      </a:r>
                      <a:r>
                        <a:rPr lang="ru-RU" sz="4800" b="1" spc="-50" dirty="0">
                          <a:solidFill>
                            <a:srgbClr val="C63865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spc="-50" dirty="0">
                        <a:solidFill>
                          <a:srgbClr val="C6386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spc="-50" dirty="0">
                        <a:solidFill>
                          <a:srgbClr val="C6386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spc="-50" dirty="0">
                          <a:solidFill>
                            <a:srgbClr val="C6386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 </a:t>
                      </a:r>
                      <a:r>
                        <a:rPr lang="ru-RU" sz="2400" i="1" spc="-5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ежемесячно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980602"/>
                  </a:ext>
                </a:extLst>
              </a:tr>
              <a:tr h="13043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963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spc="-50" dirty="0"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Прирост МСП – 16,68 </a:t>
                      </a:r>
                      <a:r>
                        <a:rPr lang="ru-RU" sz="4800" b="1" spc="-50" dirty="0">
                          <a:solidFill>
                            <a:srgbClr val="C63865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r>
                        <a:rPr lang="ru-RU" sz="4800" b="1" i="1" spc="-50" dirty="0">
                          <a:solidFill>
                            <a:srgbClr val="C63865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</a:p>
                    <a:p>
                      <a:pPr marL="80963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i="1" spc="-50" dirty="0">
                        <a:solidFill>
                          <a:srgbClr val="C63865"/>
                        </a:solidFill>
                        <a:latin typeface="Segoe UI" panose="020B0502040204020203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963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spc="-50" dirty="0">
                          <a:solidFill>
                            <a:srgbClr val="C6386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 </a:t>
                      </a:r>
                      <a:r>
                        <a:rPr lang="ru-RU" sz="2400" i="1" spc="-5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ежемесячно (расчет по отношению к месяцу прошлого года)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spc="-5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Объем налоговых поступлений по субъектам МСП </a:t>
                      </a:r>
                      <a:r>
                        <a:rPr lang="ru-RU" sz="4800" spc="-50"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ru-RU" sz="4800" b="1" spc="-50">
                          <a:solidFill>
                            <a:srgbClr val="C63865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77, 838 </a:t>
                      </a:r>
                      <a:r>
                        <a:rPr lang="ru-RU" sz="4800" b="1" spc="-50" dirty="0">
                          <a:solidFill>
                            <a:srgbClr val="C63865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млн руб.</a:t>
                      </a:r>
                    </a:p>
                    <a:p>
                      <a:pPr marL="80963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spc="-50" dirty="0">
                          <a:solidFill>
                            <a:srgbClr val="C6386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 </a:t>
                      </a:r>
                      <a:r>
                        <a:rPr lang="ru-RU" sz="2400" i="1" spc="-5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 итогам 2019 г.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3507340"/>
                  </a:ext>
                </a:extLst>
              </a:tr>
            </a:tbl>
          </a:graphicData>
        </a:graphic>
      </p:graphicFrame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2FCE85E8-1BA8-4965-AFDD-9ECB10F8C751}"/>
              </a:ext>
            </a:extLst>
          </p:cNvPr>
          <p:cNvCxnSpPr>
            <a:cxnSpLocks/>
          </p:cNvCxnSpPr>
          <p:nvPr/>
        </p:nvCxnSpPr>
        <p:spPr>
          <a:xfrm>
            <a:off x="2813844" y="8069617"/>
            <a:ext cx="0" cy="6237521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A31CE37D-DF8E-4F27-9FE6-FBE27348D587}"/>
              </a:ext>
            </a:extLst>
          </p:cNvPr>
          <p:cNvCxnSpPr>
            <a:cxnSpLocks/>
          </p:cNvCxnSpPr>
          <p:nvPr/>
        </p:nvCxnSpPr>
        <p:spPr>
          <a:xfrm>
            <a:off x="14091444" y="8070097"/>
            <a:ext cx="0" cy="6237041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Расширение бизнеса">
            <a:extLst>
              <a:ext uri="{FF2B5EF4-FFF2-40B4-BE49-F238E27FC236}">
                <a16:creationId xmlns:a16="http://schemas.microsoft.com/office/drawing/2014/main" xmlns="" id="{194B8D91-1E0E-4AF2-938A-36CFE2240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41847" y="12770595"/>
            <a:ext cx="914400" cy="914400"/>
          </a:xfrm>
          <a:prstGeom prst="rect">
            <a:avLst/>
          </a:prstGeom>
        </p:spPr>
      </p:pic>
      <p:pic>
        <p:nvPicPr>
          <p:cNvPr id="10" name="Рисунок 9" descr="Собрание">
            <a:extLst>
              <a:ext uri="{FF2B5EF4-FFF2-40B4-BE49-F238E27FC236}">
                <a16:creationId xmlns:a16="http://schemas.microsoft.com/office/drawing/2014/main" xmlns="" id="{CBD7D71A-E01D-4704-840E-FB73010515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41847" y="8539891"/>
            <a:ext cx="914400" cy="914400"/>
          </a:xfrm>
          <a:prstGeom prst="rect">
            <a:avLst/>
          </a:prstGeom>
        </p:spPr>
      </p:pic>
      <p:pic>
        <p:nvPicPr>
          <p:cNvPr id="12" name="Рисунок 11" descr="Целевая аудитория">
            <a:extLst>
              <a:ext uri="{FF2B5EF4-FFF2-40B4-BE49-F238E27FC236}">
                <a16:creationId xmlns:a16="http://schemas.microsoft.com/office/drawing/2014/main" xmlns="" id="{42B1ED69-2E62-4206-A650-C33CABE030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739060" y="8539891"/>
            <a:ext cx="914400" cy="914400"/>
          </a:xfrm>
          <a:prstGeom prst="rect">
            <a:avLst/>
          </a:prstGeom>
        </p:spPr>
      </p:pic>
      <p:pic>
        <p:nvPicPr>
          <p:cNvPr id="14" name="Рисунок 13" descr="Деньги">
            <a:extLst>
              <a:ext uri="{FF2B5EF4-FFF2-40B4-BE49-F238E27FC236}">
                <a16:creationId xmlns:a16="http://schemas.microsoft.com/office/drawing/2014/main" xmlns="" id="{CB6F1C07-90E2-4A5E-8F0C-871E488A9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2809530" y="12726255"/>
            <a:ext cx="914400" cy="914400"/>
          </a:xfrm>
          <a:prstGeom prst="rect">
            <a:avLst/>
          </a:prstGeom>
        </p:spPr>
      </p:pic>
      <p:pic>
        <p:nvPicPr>
          <p:cNvPr id="3" name="Рисунок 2" descr="Человек с идеей">
            <a:extLst>
              <a:ext uri="{FF2B5EF4-FFF2-40B4-BE49-F238E27FC236}">
                <a16:creationId xmlns:a16="http://schemas.microsoft.com/office/drawing/2014/main" xmlns="" id="{46B8861C-9124-4FCF-97C8-C7B6D5DDAE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516005" y="10634298"/>
            <a:ext cx="914400" cy="914400"/>
          </a:xfrm>
          <a:prstGeom prst="rect">
            <a:avLst/>
          </a:prstGeom>
        </p:spPr>
      </p:pic>
      <p:pic>
        <p:nvPicPr>
          <p:cNvPr id="9" name="Рисунок 8" descr="Закрыть">
            <a:extLst>
              <a:ext uri="{FF2B5EF4-FFF2-40B4-BE49-F238E27FC236}">
                <a16:creationId xmlns:a16="http://schemas.microsoft.com/office/drawing/2014/main" xmlns="" id="{045DA0BD-4508-4482-9D00-6FB5E0041C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2736252" y="10634298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3C99EA-6809-42B2-B225-223DDE8B63BA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83125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B483882-AC79-4A77-9DD5-371973EDD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78" name="object 2">
            <a:extLst>
              <a:ext uri="{FF2B5EF4-FFF2-40B4-BE49-F238E27FC236}">
                <a16:creationId xmlns:a16="http://schemas.microsoft.com/office/drawing/2014/main" xmlns="" id="{BF298FA9-3DDE-4C2D-8CD6-EFDBDEC05317}"/>
              </a:ext>
            </a:extLst>
          </p:cNvPr>
          <p:cNvSpPr txBox="1">
            <a:spLocks/>
          </p:cNvSpPr>
          <p:nvPr/>
        </p:nvSpPr>
        <p:spPr>
          <a:xfrm>
            <a:off x="1160725" y="1530893"/>
            <a:ext cx="24985469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ИНФРАСТРУКТУРА И МЕРЫ ПОДДЕРЖКИ МСП РЕАЛИЗОВАННЫЕ В МУНИЦИПАЛИТЕТЕ</a:t>
            </a:r>
            <a:endParaRPr lang="ru-RU" sz="4800" b="1" kern="0" spc="7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7855BD4-9B7D-45BE-8870-B0B893AEF63D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642C7440-2240-43B8-BFE1-6D49E430E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06384"/>
              </p:ext>
            </p:extLst>
          </p:nvPr>
        </p:nvGraphicFramePr>
        <p:xfrm>
          <a:off x="1034785" y="3551341"/>
          <a:ext cx="24741718" cy="2283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45300">
                  <a:extLst>
                    <a:ext uri="{9D8B030D-6E8A-4147-A177-3AD203B41FA5}">
                      <a16:colId xmlns:a16="http://schemas.microsoft.com/office/drawing/2014/main" xmlns="" val="3848809453"/>
                    </a:ext>
                  </a:extLst>
                </a:gridCol>
                <a:gridCol w="8282359">
                  <a:extLst>
                    <a:ext uri="{9D8B030D-6E8A-4147-A177-3AD203B41FA5}">
                      <a16:colId xmlns:a16="http://schemas.microsoft.com/office/drawing/2014/main" xmlns="" val="1092143138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xmlns="" val="1769590835"/>
                    </a:ext>
                  </a:extLst>
                </a:gridCol>
                <a:gridCol w="8408459">
                  <a:extLst>
                    <a:ext uri="{9D8B030D-6E8A-4147-A177-3AD203B41FA5}">
                      <a16:colId xmlns:a16="http://schemas.microsoft.com/office/drawing/2014/main" xmlns="" val="19151343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организации </a:t>
                      </a: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инфраструктуры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организации инфраструктуры*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Виды оказываемых услуг</a:t>
                      </a: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623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352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endParaRPr lang="ru-RU" sz="2800" b="0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0946" marR="20946" marT="209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0946" marR="20946" marT="209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4985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endParaRPr lang="ru-RU" sz="2800" b="0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800" b="0" i="1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1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584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endParaRPr lang="ru-RU" sz="2800" b="0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800" b="0" i="1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1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264371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B278AD-A07A-40F1-BAE2-25040D5971CC}"/>
              </a:ext>
            </a:extLst>
          </p:cNvPr>
          <p:cNvSpPr/>
          <p:nvPr/>
        </p:nvSpPr>
        <p:spPr>
          <a:xfrm>
            <a:off x="1151159" y="14261524"/>
            <a:ext cx="920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</a:t>
            </a:r>
            <a:r>
              <a:rPr lang="x-none" dirty="0"/>
              <a:t>Определяется в соответствии с приказом Минэкономразвития России от 25.03.2015 №167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6019E30-1D5E-422A-AD63-CD538902A92A}"/>
              </a:ext>
            </a:extLst>
          </p:cNvPr>
          <p:cNvSpPr/>
          <p:nvPr/>
        </p:nvSpPr>
        <p:spPr>
          <a:xfrm>
            <a:off x="2162593" y="2703556"/>
            <a:ext cx="19709311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19" dirty="0">
                <a:latin typeface="Segoe UI" panose="020B0502040204020203" pitchFamily="34" charset="0"/>
                <a:cs typeface="Segoe UI" panose="020B0502040204020203" pitchFamily="34" charset="0"/>
              </a:rPr>
              <a:t>1. ИНФРАСТРУКТУРА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5883E0-0534-4D6F-BDE6-FB829CB9042E}"/>
              </a:ext>
            </a:extLst>
          </p:cNvPr>
          <p:cNvSpPr/>
          <p:nvPr/>
        </p:nvSpPr>
        <p:spPr>
          <a:xfrm>
            <a:off x="2162593" y="8358180"/>
            <a:ext cx="19709311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19" dirty="0">
                <a:latin typeface="Segoe UI" panose="020B0502040204020203" pitchFamily="34" charset="0"/>
                <a:cs typeface="Segoe UI" panose="020B0502040204020203" pitchFamily="34" charset="0"/>
              </a:rPr>
              <a:t>2. МЕРЫ ПОДДЕРЖКИ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0B2379F-4BE3-4521-97BB-D368BA206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16894"/>
              </p:ext>
            </p:extLst>
          </p:nvPr>
        </p:nvGraphicFramePr>
        <p:xfrm>
          <a:off x="1151159" y="9225069"/>
          <a:ext cx="24741718" cy="27406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45300">
                  <a:extLst>
                    <a:ext uri="{9D8B030D-6E8A-4147-A177-3AD203B41FA5}">
                      <a16:colId xmlns:a16="http://schemas.microsoft.com/office/drawing/2014/main" xmlns="" val="3848809453"/>
                    </a:ext>
                  </a:extLst>
                </a:gridCol>
                <a:gridCol w="10528185">
                  <a:extLst>
                    <a:ext uri="{9D8B030D-6E8A-4147-A177-3AD203B41FA5}">
                      <a16:colId xmlns:a16="http://schemas.microsoft.com/office/drawing/2014/main" xmlns="" val="1092143138"/>
                    </a:ext>
                  </a:extLst>
                </a:gridCol>
                <a:gridCol w="7281459">
                  <a:extLst>
                    <a:ext uri="{9D8B030D-6E8A-4147-A177-3AD203B41FA5}">
                      <a16:colId xmlns:a16="http://schemas.microsoft.com/office/drawing/2014/main" xmlns="" val="1769590835"/>
                    </a:ext>
                  </a:extLst>
                </a:gridCol>
                <a:gridCol w="5586774">
                  <a:extLst>
                    <a:ext uri="{9D8B030D-6E8A-4147-A177-3AD203B41FA5}">
                      <a16:colId xmlns:a16="http://schemas.microsoft.com/office/drawing/2014/main" xmlns="" val="1915134332"/>
                    </a:ext>
                  </a:extLst>
                </a:gridCol>
              </a:tblGrid>
              <a:tr h="196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меры поддержки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Кол-во получателей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Объем средств</a:t>
                      </a: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623503"/>
                  </a:ext>
                </a:extLst>
              </a:tr>
              <a:tr h="1172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Поручительства гарантийного фонда МО</a:t>
                      </a: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352689"/>
                  </a:ext>
                </a:extLst>
              </a:tr>
              <a:tr h="9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Микрозаймы Фонда микрофинансирования МО ( 2019 г.)</a:t>
                      </a:r>
                    </a:p>
                  </a:txBody>
                  <a:tcPr marL="30048" marR="30048" marT="300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20946" marR="20946" marT="209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5,1 </a:t>
                      </a:r>
                      <a:r>
                        <a:rPr lang="ru-RU" sz="2800" b="0" i="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28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</a:txBody>
                  <a:tcPr marL="20946" marR="20946" marT="209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4985287"/>
                  </a:ext>
                </a:extLst>
              </a:tr>
              <a:tr h="118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Региональные субсидии для субъектов МСП (2019 г.)</a:t>
                      </a:r>
                    </a:p>
                  </a:txBody>
                  <a:tcPr marL="30048" marR="30048" marT="3004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322 825</a:t>
                      </a:r>
                      <a:r>
                        <a:rPr lang="ru-RU" sz="2800" b="0" i="0" u="none" strike="noStrike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2800" b="0" i="1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584047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Муниципальные субсидии для субъектов МСП (2019 г.)</a:t>
                      </a: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444 000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264371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Иное</a:t>
                      </a: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800" b="0" i="1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1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51851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4AFCE8-7FC7-475F-9934-D99AF84F513F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156436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395F56-107A-476E-BD68-49B6D5855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xmlns="" id="{156FE680-B51E-464D-BA6C-7DB8381103E2}"/>
              </a:ext>
            </a:extLst>
          </p:cNvPr>
          <p:cNvSpPr txBox="1">
            <a:spLocks/>
          </p:cNvSpPr>
          <p:nvPr/>
        </p:nvSpPr>
        <p:spPr>
          <a:xfrm>
            <a:off x="1160726" y="1723117"/>
            <a:ext cx="23889940" cy="1500416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ПРОБЛЕМНЫЕ ВОПРОСЫ, ТРЕБУЮЩИЕ РЕШЕНИЯ </a:t>
            </a:r>
            <a:b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 ВСЕМ НАПРАВЛЕНИЯМ РАЗВИТИЯ)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2A3A43D-4E03-435F-9E3C-34AC389C3A80}"/>
              </a:ext>
            </a:extLst>
          </p:cNvPr>
          <p:cNvCxnSpPr>
            <a:cxnSpLocks/>
          </p:cNvCxnSpPr>
          <p:nvPr/>
        </p:nvCxnSpPr>
        <p:spPr>
          <a:xfrm>
            <a:off x="1160726" y="3425825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7FAE54-6527-4D54-8F5C-818353A3A294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85244" y="5001469"/>
            <a:ext cx="19278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cs typeface="AngsanaUPC" panose="02020603050405020304" pitchFamily="18" charset="-34"/>
              </a:rPr>
              <a:t>1. Сложность привлечения потенциальных инвесторов в связи с отдаленность округа.</a:t>
            </a:r>
          </a:p>
          <a:p>
            <a:pPr lvl="0"/>
            <a:endParaRPr lang="ru-RU" sz="4000" dirty="0">
              <a:solidFill>
                <a:prstClr val="black"/>
              </a:solidFill>
              <a:cs typeface="AngsanaUPC" panose="02020603050405020304" pitchFamily="18" charset="-34"/>
            </a:endParaRPr>
          </a:p>
          <a:p>
            <a:pPr lvl="0"/>
            <a:r>
              <a:rPr lang="ru-RU" sz="4000" dirty="0">
                <a:solidFill>
                  <a:prstClr val="black"/>
                </a:solidFill>
                <a:cs typeface="AngsanaUPC" panose="02020603050405020304" pitchFamily="18" charset="-34"/>
              </a:rPr>
              <a:t>2. Дефицит  высокооплачиваемых рабочих мест.</a:t>
            </a:r>
          </a:p>
          <a:p>
            <a:pPr lvl="0"/>
            <a:endParaRPr lang="ru-RU" sz="4000" dirty="0">
              <a:solidFill>
                <a:prstClr val="black"/>
              </a:solidFill>
              <a:cs typeface="AngsanaUPC" panose="02020603050405020304" pitchFamily="18" charset="-34"/>
            </a:endParaRPr>
          </a:p>
          <a:p>
            <a:pPr lvl="0"/>
            <a:r>
              <a:rPr lang="ru-RU" sz="4000" dirty="0">
                <a:solidFill>
                  <a:prstClr val="black"/>
                </a:solidFill>
                <a:cs typeface="AngsanaUPC" panose="02020603050405020304" pitchFamily="18" charset="-34"/>
              </a:rPr>
              <a:t>3. Отсутствие  высших и средних профессиональных учебных заведений.</a:t>
            </a:r>
          </a:p>
          <a:p>
            <a:pPr lvl="0"/>
            <a:endParaRPr lang="ru-RU" sz="4000" dirty="0">
              <a:solidFill>
                <a:prstClr val="black"/>
              </a:solidFill>
              <a:cs typeface="AngsanaUPC" panose="02020603050405020304" pitchFamily="18" charset="-34"/>
            </a:endParaRPr>
          </a:p>
          <a:p>
            <a:pPr lvl="0"/>
            <a:r>
              <a:rPr lang="ru-RU" sz="4000" dirty="0">
                <a:solidFill>
                  <a:prstClr val="black"/>
                </a:solidFill>
                <a:cs typeface="AngsanaUPC" panose="02020603050405020304" pitchFamily="18" charset="-34"/>
              </a:rPr>
              <a:t>4. Отсутствие денежных средств в бюджете округа, в связи с высокой </a:t>
            </a:r>
            <a:r>
              <a:rPr lang="ru-RU" sz="4000" dirty="0" err="1">
                <a:solidFill>
                  <a:prstClr val="black"/>
                </a:solidFill>
                <a:cs typeface="AngsanaUPC" panose="02020603050405020304" pitchFamily="18" charset="-34"/>
              </a:rPr>
              <a:t>дотационностью</a:t>
            </a:r>
            <a:r>
              <a:rPr lang="ru-RU" sz="4000" dirty="0">
                <a:solidFill>
                  <a:prstClr val="black"/>
                </a:solidFill>
                <a:cs typeface="AngsanaUPC" panose="02020603050405020304" pitchFamily="18" charset="-34"/>
              </a:rPr>
              <a:t>, на создание индустриального парка</a:t>
            </a:r>
          </a:p>
          <a:p>
            <a:pPr lvl="0"/>
            <a:endParaRPr lang="ru-RU" sz="4000" dirty="0">
              <a:solidFill>
                <a:prstClr val="black"/>
              </a:solidFill>
              <a:cs typeface="AngsanaUPC" panose="02020603050405020304" pitchFamily="18" charset="-34"/>
            </a:endParaRPr>
          </a:p>
          <a:p>
            <a:pPr lvl="0"/>
            <a:r>
              <a:rPr lang="ru-RU" sz="4000" dirty="0">
                <a:solidFill>
                  <a:prstClr val="black"/>
                </a:solidFill>
                <a:cs typeface="AngsanaUPC" panose="02020603050405020304" pitchFamily="18" charset="-34"/>
              </a:rPr>
              <a:t>5.</a:t>
            </a:r>
            <a:r>
              <a:rPr lang="ru-RU" sz="4000" dirty="0">
                <a:cs typeface="AngsanaUPC" panose="02020603050405020304" pitchFamily="18" charset="-34"/>
              </a:rPr>
              <a:t>Высокая маятниковая миграция</a:t>
            </a:r>
          </a:p>
        </p:txBody>
      </p:sp>
    </p:spTree>
    <p:extLst>
      <p:ext uri="{BB962C8B-B14F-4D97-AF65-F5344CB8AC3E}">
        <p14:creationId xmlns:p14="http://schemas.microsoft.com/office/powerpoint/2010/main" val="74848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5">
            <a:extLst>
              <a:ext uri="{FF2B5EF4-FFF2-40B4-BE49-F238E27FC236}">
                <a16:creationId xmlns:a16="http://schemas.microsoft.com/office/drawing/2014/main" xmlns="" id="{42F6DDE3-9275-CD4A-82A9-B774DDF54145}"/>
              </a:ext>
            </a:extLst>
          </p:cNvPr>
          <p:cNvSpPr txBox="1"/>
          <p:nvPr/>
        </p:nvSpPr>
        <p:spPr>
          <a:xfrm>
            <a:off x="4223949" y="5940426"/>
            <a:ext cx="10574682" cy="36368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4670">
              <a:lnSpc>
                <a:spcPct val="129299"/>
              </a:lnSpc>
              <a:spcBef>
                <a:spcPts val="95"/>
              </a:spcBef>
            </a:pPr>
            <a:r>
              <a:rPr lang="ru-RU" sz="3600" b="1" spc="10" dirty="0">
                <a:latin typeface="Segoe UI"/>
                <a:cs typeface="Segoe UI"/>
              </a:rPr>
              <a:t>ФИО: </a:t>
            </a:r>
            <a:r>
              <a:rPr lang="ru-RU" sz="3600" b="1" spc="10" dirty="0" err="1">
                <a:latin typeface="Segoe UI"/>
                <a:cs typeface="Segoe UI"/>
              </a:rPr>
              <a:t>Федонин</a:t>
            </a:r>
            <a:r>
              <a:rPr lang="ru-RU" sz="3600" b="1" spc="10" dirty="0">
                <a:latin typeface="Segoe UI"/>
                <a:cs typeface="Segoe UI"/>
              </a:rPr>
              <a:t> Виталий Владимирович</a:t>
            </a:r>
            <a:endParaRPr lang="ru-RU" sz="3600" spc="10" dirty="0">
              <a:latin typeface="Segoe UI"/>
              <a:cs typeface="Segoe UI"/>
            </a:endParaRPr>
          </a:p>
          <a:p>
            <a:pPr marL="12700" marR="534670">
              <a:lnSpc>
                <a:spcPct val="129299"/>
              </a:lnSpc>
              <a:spcBef>
                <a:spcPts val="95"/>
              </a:spcBef>
            </a:pPr>
            <a:r>
              <a:rPr lang="ru-RU" sz="3600" b="1" spc="10" dirty="0">
                <a:latin typeface="Segoe UI"/>
                <a:cs typeface="Segoe UI"/>
              </a:rPr>
              <a:t>Мобильный телефон: 8-968-784-45-05</a:t>
            </a:r>
          </a:p>
          <a:p>
            <a:pPr marL="12700" marR="534670">
              <a:lnSpc>
                <a:spcPct val="129299"/>
              </a:lnSpc>
              <a:spcBef>
                <a:spcPts val="95"/>
              </a:spcBef>
            </a:pPr>
            <a:r>
              <a:rPr lang="en-US" sz="3600" b="1" spc="10" dirty="0">
                <a:latin typeface="Segoe UI"/>
                <a:cs typeface="Segoe UI"/>
              </a:rPr>
              <a:t>E-mail:</a:t>
            </a:r>
            <a:r>
              <a:rPr lang="ru-RU" sz="3600" b="1" spc="10" dirty="0">
                <a:latin typeface="Segoe UI"/>
                <a:cs typeface="Segoe UI"/>
              </a:rPr>
              <a:t> </a:t>
            </a:r>
            <a:r>
              <a:rPr lang="en-US" sz="3600" b="1" spc="10" dirty="0">
                <a:latin typeface="Segoe UI"/>
                <a:cs typeface="Segoe UI"/>
              </a:rPr>
              <a:t>FedoninVV@yandex.ru</a:t>
            </a:r>
            <a:endParaRPr lang="ru-RU" sz="3600" spc="10" dirty="0">
              <a:latin typeface="Segoe UI"/>
              <a:cs typeface="Segoe UI"/>
            </a:endParaRPr>
          </a:p>
          <a:p>
            <a:pPr marL="12700" marR="534670">
              <a:lnSpc>
                <a:spcPct val="129299"/>
              </a:lnSpc>
              <a:spcBef>
                <a:spcPts val="95"/>
              </a:spcBef>
            </a:pPr>
            <a:endParaRPr lang="ru-RU" sz="3600" spc="10" dirty="0">
              <a:latin typeface="Segoe UI"/>
              <a:cs typeface="Segoe UI"/>
            </a:endParaRPr>
          </a:p>
          <a:p>
            <a:pPr marL="12700" marR="534670">
              <a:lnSpc>
                <a:spcPct val="129299"/>
              </a:lnSpc>
              <a:spcBef>
                <a:spcPts val="95"/>
              </a:spcBef>
            </a:pPr>
            <a:r>
              <a:rPr lang="ru-RU" sz="3600" spc="10" dirty="0">
                <a:latin typeface="Segoe UI"/>
                <a:cs typeface="Segoe UI"/>
              </a:rPr>
              <a:t>Страница в сети Интернет:</a:t>
            </a:r>
            <a:r>
              <a:rPr lang="en-US" sz="3600" spc="10" dirty="0">
                <a:latin typeface="Segoe UI"/>
                <a:cs typeface="Segoe UI"/>
              </a:rPr>
              <a:t> -</a:t>
            </a:r>
            <a:endParaRPr lang="ru-RU" sz="3600" spc="10" dirty="0">
              <a:latin typeface="Segoe UI"/>
              <a:cs typeface="Segoe U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3FCEAC-BFDF-4162-8AC1-D3CBF5B22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C6F23D40-C6B1-4933-AE5B-65006C6D6DCD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КОНТАКТЫ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61D61E0-068C-4535-8AD8-B4160DCBB5F6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6EA2C5-1C5D-4F1D-AC77-5D355DF430D3}"/>
              </a:ext>
            </a:extLst>
          </p:cNvPr>
          <p:cNvSpPr txBox="1"/>
          <p:nvPr/>
        </p:nvSpPr>
        <p:spPr>
          <a:xfrm>
            <a:off x="26049289" y="14373364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42166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F6F574-E76F-4782-8D8E-86F771813532}"/>
              </a:ext>
            </a:extLst>
          </p:cNvPr>
          <p:cNvSpPr/>
          <p:nvPr/>
        </p:nvSpPr>
        <p:spPr>
          <a:xfrm>
            <a:off x="10502272" y="10859039"/>
            <a:ext cx="14136776" cy="3570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A0CA792-0036-474A-A01C-A8585498382E}"/>
              </a:ext>
            </a:extLst>
          </p:cNvPr>
          <p:cNvSpPr/>
          <p:nvPr/>
        </p:nvSpPr>
        <p:spPr>
          <a:xfrm>
            <a:off x="10503163" y="2876633"/>
            <a:ext cx="14136776" cy="3570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B483882-AC79-4A77-9DD5-371973EDD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6D1363E-B4AA-4AA3-9FFA-3DAE07CD262C}"/>
              </a:ext>
            </a:extLst>
          </p:cNvPr>
          <p:cNvSpPr txBox="1"/>
          <p:nvPr/>
        </p:nvSpPr>
        <p:spPr>
          <a:xfrm>
            <a:off x="26146196" y="14336115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RU" sz="4000" dirty="0">
              <a:solidFill>
                <a:srgbClr val="D1335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xmlns="" id="{98B0D5F0-7236-406E-A273-C8A724936F49}"/>
              </a:ext>
            </a:extLst>
          </p:cNvPr>
          <p:cNvSpPr txBox="1"/>
          <p:nvPr/>
        </p:nvSpPr>
        <p:spPr>
          <a:xfrm>
            <a:off x="2834888" y="3777958"/>
            <a:ext cx="696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cs typeface="Times New Roman" panose="02020603050405020304" pitchFamily="18" charset="0"/>
              </a:rPr>
              <a:t>Г.О. СЕРЕБРЯНЫЕ ПРУДЫ</a:t>
            </a:r>
          </a:p>
        </p:txBody>
      </p:sp>
      <p:grpSp>
        <p:nvGrpSpPr>
          <p:cNvPr id="338" name="Группа 337">
            <a:extLst>
              <a:ext uri="{FF2B5EF4-FFF2-40B4-BE49-F238E27FC236}">
                <a16:creationId xmlns:a16="http://schemas.microsoft.com/office/drawing/2014/main" xmlns="" id="{E8EBC8AD-0D78-425E-A6D4-C262D8CB1FC0}"/>
              </a:ext>
            </a:extLst>
          </p:cNvPr>
          <p:cNvGrpSpPr/>
          <p:nvPr/>
        </p:nvGrpSpPr>
        <p:grpSpPr>
          <a:xfrm>
            <a:off x="1955278" y="6242823"/>
            <a:ext cx="6352517" cy="6331354"/>
            <a:chOff x="2471738" y="1588"/>
            <a:chExt cx="7243763" cy="6856412"/>
          </a:xfrm>
          <a:solidFill>
            <a:srgbClr val="CC9DB6"/>
          </a:solidFill>
        </p:grpSpPr>
        <p:sp>
          <p:nvSpPr>
            <p:cNvPr id="339" name="Freeform 6">
              <a:extLst>
                <a:ext uri="{FF2B5EF4-FFF2-40B4-BE49-F238E27FC236}">
                  <a16:creationId xmlns:a16="http://schemas.microsoft.com/office/drawing/2014/main" xmlns="" id="{3B6BEC8F-E4B0-4380-B818-9A5251470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1262063"/>
              <a:ext cx="1030288" cy="911225"/>
            </a:xfrm>
            <a:custGeom>
              <a:avLst/>
              <a:gdLst>
                <a:gd name="T0" fmla="*/ 180 w 649"/>
                <a:gd name="T1" fmla="*/ 0 h 574"/>
                <a:gd name="T2" fmla="*/ 195 w 649"/>
                <a:gd name="T3" fmla="*/ 0 h 574"/>
                <a:gd name="T4" fmla="*/ 195 w 649"/>
                <a:gd name="T5" fmla="*/ 26 h 574"/>
                <a:gd name="T6" fmla="*/ 207 w 649"/>
                <a:gd name="T7" fmla="*/ 40 h 574"/>
                <a:gd name="T8" fmla="*/ 207 w 649"/>
                <a:gd name="T9" fmla="*/ 26 h 574"/>
                <a:gd name="T10" fmla="*/ 228 w 649"/>
                <a:gd name="T11" fmla="*/ 26 h 574"/>
                <a:gd name="T12" fmla="*/ 228 w 649"/>
                <a:gd name="T13" fmla="*/ 45 h 574"/>
                <a:gd name="T14" fmla="*/ 249 w 649"/>
                <a:gd name="T15" fmla="*/ 45 h 574"/>
                <a:gd name="T16" fmla="*/ 249 w 649"/>
                <a:gd name="T17" fmla="*/ 75 h 574"/>
                <a:gd name="T18" fmla="*/ 299 w 649"/>
                <a:gd name="T19" fmla="*/ 145 h 574"/>
                <a:gd name="T20" fmla="*/ 330 w 649"/>
                <a:gd name="T21" fmla="*/ 145 h 574"/>
                <a:gd name="T22" fmla="*/ 366 w 649"/>
                <a:gd name="T23" fmla="*/ 112 h 574"/>
                <a:gd name="T24" fmla="*/ 402 w 649"/>
                <a:gd name="T25" fmla="*/ 149 h 574"/>
                <a:gd name="T26" fmla="*/ 427 w 649"/>
                <a:gd name="T27" fmla="*/ 177 h 574"/>
                <a:gd name="T28" fmla="*/ 499 w 649"/>
                <a:gd name="T29" fmla="*/ 177 h 574"/>
                <a:gd name="T30" fmla="*/ 499 w 649"/>
                <a:gd name="T31" fmla="*/ 160 h 574"/>
                <a:gd name="T32" fmla="*/ 557 w 649"/>
                <a:gd name="T33" fmla="*/ 160 h 574"/>
                <a:gd name="T34" fmla="*/ 568 w 649"/>
                <a:gd name="T35" fmla="*/ 178 h 574"/>
                <a:gd name="T36" fmla="*/ 585 w 649"/>
                <a:gd name="T37" fmla="*/ 178 h 574"/>
                <a:gd name="T38" fmla="*/ 585 w 649"/>
                <a:gd name="T39" fmla="*/ 227 h 574"/>
                <a:gd name="T40" fmla="*/ 615 w 649"/>
                <a:gd name="T41" fmla="*/ 227 h 574"/>
                <a:gd name="T42" fmla="*/ 649 w 649"/>
                <a:gd name="T43" fmla="*/ 260 h 574"/>
                <a:gd name="T44" fmla="*/ 635 w 649"/>
                <a:gd name="T45" fmla="*/ 260 h 574"/>
                <a:gd name="T46" fmla="*/ 635 w 649"/>
                <a:gd name="T47" fmla="*/ 277 h 574"/>
                <a:gd name="T48" fmla="*/ 620 w 649"/>
                <a:gd name="T49" fmla="*/ 277 h 574"/>
                <a:gd name="T50" fmla="*/ 620 w 649"/>
                <a:gd name="T51" fmla="*/ 357 h 574"/>
                <a:gd name="T52" fmla="*/ 581 w 649"/>
                <a:gd name="T53" fmla="*/ 357 h 574"/>
                <a:gd name="T54" fmla="*/ 555 w 649"/>
                <a:gd name="T55" fmla="*/ 396 h 574"/>
                <a:gd name="T56" fmla="*/ 555 w 649"/>
                <a:gd name="T57" fmla="*/ 432 h 574"/>
                <a:gd name="T58" fmla="*/ 524 w 649"/>
                <a:gd name="T59" fmla="*/ 428 h 574"/>
                <a:gd name="T60" fmla="*/ 470 w 649"/>
                <a:gd name="T61" fmla="*/ 472 h 574"/>
                <a:gd name="T62" fmla="*/ 431 w 649"/>
                <a:gd name="T63" fmla="*/ 446 h 574"/>
                <a:gd name="T64" fmla="*/ 274 w 649"/>
                <a:gd name="T65" fmla="*/ 508 h 574"/>
                <a:gd name="T66" fmla="*/ 281 w 649"/>
                <a:gd name="T67" fmla="*/ 574 h 574"/>
                <a:gd name="T68" fmla="*/ 228 w 649"/>
                <a:gd name="T69" fmla="*/ 537 h 574"/>
                <a:gd name="T70" fmla="*/ 193 w 649"/>
                <a:gd name="T71" fmla="*/ 556 h 574"/>
                <a:gd name="T72" fmla="*/ 185 w 649"/>
                <a:gd name="T73" fmla="*/ 531 h 574"/>
                <a:gd name="T74" fmla="*/ 121 w 649"/>
                <a:gd name="T75" fmla="*/ 526 h 574"/>
                <a:gd name="T76" fmla="*/ 85 w 649"/>
                <a:gd name="T77" fmla="*/ 473 h 574"/>
                <a:gd name="T78" fmla="*/ 102 w 649"/>
                <a:gd name="T79" fmla="*/ 446 h 574"/>
                <a:gd name="T80" fmla="*/ 81 w 649"/>
                <a:gd name="T81" fmla="*/ 432 h 574"/>
                <a:gd name="T82" fmla="*/ 44 w 649"/>
                <a:gd name="T83" fmla="*/ 448 h 574"/>
                <a:gd name="T84" fmla="*/ 0 w 649"/>
                <a:gd name="T85" fmla="*/ 378 h 574"/>
                <a:gd name="T86" fmla="*/ 67 w 649"/>
                <a:gd name="T87" fmla="*/ 381 h 574"/>
                <a:gd name="T88" fmla="*/ 97 w 649"/>
                <a:gd name="T89" fmla="*/ 349 h 574"/>
                <a:gd name="T90" fmla="*/ 65 w 649"/>
                <a:gd name="T91" fmla="*/ 264 h 574"/>
                <a:gd name="T92" fmla="*/ 92 w 649"/>
                <a:gd name="T93" fmla="*/ 185 h 574"/>
                <a:gd name="T94" fmla="*/ 56 w 649"/>
                <a:gd name="T95" fmla="*/ 149 h 574"/>
                <a:gd name="T96" fmla="*/ 25 w 649"/>
                <a:gd name="T97" fmla="*/ 149 h 574"/>
                <a:gd name="T98" fmla="*/ 25 w 649"/>
                <a:gd name="T99" fmla="*/ 99 h 574"/>
                <a:gd name="T100" fmla="*/ 43 w 649"/>
                <a:gd name="T101" fmla="*/ 99 h 574"/>
                <a:gd name="T102" fmla="*/ 43 w 649"/>
                <a:gd name="T103" fmla="*/ 58 h 574"/>
                <a:gd name="T104" fmla="*/ 27 w 649"/>
                <a:gd name="T105" fmla="*/ 58 h 574"/>
                <a:gd name="T106" fmla="*/ 27 w 649"/>
                <a:gd name="T107" fmla="*/ 33 h 574"/>
                <a:gd name="T108" fmla="*/ 62 w 649"/>
                <a:gd name="T109" fmla="*/ 33 h 574"/>
                <a:gd name="T110" fmla="*/ 62 w 649"/>
                <a:gd name="T111" fmla="*/ 59 h 574"/>
                <a:gd name="T112" fmla="*/ 98 w 649"/>
                <a:gd name="T113" fmla="*/ 80 h 574"/>
                <a:gd name="T114" fmla="*/ 180 w 649"/>
                <a:gd name="T115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9" h="574">
                  <a:moveTo>
                    <a:pt x="180" y="0"/>
                  </a:moveTo>
                  <a:lnTo>
                    <a:pt x="195" y="0"/>
                  </a:lnTo>
                  <a:lnTo>
                    <a:pt x="195" y="26"/>
                  </a:lnTo>
                  <a:lnTo>
                    <a:pt x="207" y="40"/>
                  </a:lnTo>
                  <a:lnTo>
                    <a:pt x="207" y="26"/>
                  </a:lnTo>
                  <a:lnTo>
                    <a:pt x="228" y="26"/>
                  </a:lnTo>
                  <a:lnTo>
                    <a:pt x="228" y="45"/>
                  </a:lnTo>
                  <a:lnTo>
                    <a:pt x="249" y="45"/>
                  </a:lnTo>
                  <a:lnTo>
                    <a:pt x="249" y="75"/>
                  </a:lnTo>
                  <a:lnTo>
                    <a:pt x="299" y="145"/>
                  </a:lnTo>
                  <a:lnTo>
                    <a:pt x="330" y="145"/>
                  </a:lnTo>
                  <a:lnTo>
                    <a:pt x="366" y="112"/>
                  </a:lnTo>
                  <a:lnTo>
                    <a:pt x="402" y="149"/>
                  </a:lnTo>
                  <a:lnTo>
                    <a:pt x="427" y="177"/>
                  </a:lnTo>
                  <a:lnTo>
                    <a:pt x="499" y="177"/>
                  </a:lnTo>
                  <a:lnTo>
                    <a:pt x="499" y="160"/>
                  </a:lnTo>
                  <a:lnTo>
                    <a:pt x="557" y="160"/>
                  </a:lnTo>
                  <a:lnTo>
                    <a:pt x="568" y="178"/>
                  </a:lnTo>
                  <a:lnTo>
                    <a:pt x="585" y="178"/>
                  </a:lnTo>
                  <a:lnTo>
                    <a:pt x="585" y="227"/>
                  </a:lnTo>
                  <a:lnTo>
                    <a:pt x="615" y="227"/>
                  </a:lnTo>
                  <a:lnTo>
                    <a:pt x="649" y="260"/>
                  </a:lnTo>
                  <a:lnTo>
                    <a:pt x="635" y="260"/>
                  </a:lnTo>
                  <a:lnTo>
                    <a:pt x="635" y="277"/>
                  </a:lnTo>
                  <a:lnTo>
                    <a:pt x="620" y="277"/>
                  </a:lnTo>
                  <a:lnTo>
                    <a:pt x="620" y="357"/>
                  </a:lnTo>
                  <a:lnTo>
                    <a:pt x="581" y="357"/>
                  </a:lnTo>
                  <a:lnTo>
                    <a:pt x="555" y="396"/>
                  </a:lnTo>
                  <a:lnTo>
                    <a:pt x="555" y="432"/>
                  </a:lnTo>
                  <a:lnTo>
                    <a:pt x="524" y="428"/>
                  </a:lnTo>
                  <a:lnTo>
                    <a:pt x="470" y="472"/>
                  </a:lnTo>
                  <a:lnTo>
                    <a:pt x="431" y="446"/>
                  </a:lnTo>
                  <a:lnTo>
                    <a:pt x="274" y="508"/>
                  </a:lnTo>
                  <a:lnTo>
                    <a:pt x="281" y="574"/>
                  </a:lnTo>
                  <a:lnTo>
                    <a:pt x="228" y="537"/>
                  </a:lnTo>
                  <a:lnTo>
                    <a:pt x="193" y="556"/>
                  </a:lnTo>
                  <a:lnTo>
                    <a:pt x="185" y="531"/>
                  </a:lnTo>
                  <a:lnTo>
                    <a:pt x="121" y="526"/>
                  </a:lnTo>
                  <a:lnTo>
                    <a:pt x="85" y="473"/>
                  </a:lnTo>
                  <a:lnTo>
                    <a:pt x="102" y="446"/>
                  </a:lnTo>
                  <a:lnTo>
                    <a:pt x="81" y="432"/>
                  </a:lnTo>
                  <a:lnTo>
                    <a:pt x="44" y="448"/>
                  </a:lnTo>
                  <a:lnTo>
                    <a:pt x="0" y="378"/>
                  </a:lnTo>
                  <a:lnTo>
                    <a:pt x="67" y="381"/>
                  </a:lnTo>
                  <a:lnTo>
                    <a:pt x="97" y="349"/>
                  </a:lnTo>
                  <a:lnTo>
                    <a:pt x="65" y="264"/>
                  </a:lnTo>
                  <a:lnTo>
                    <a:pt x="92" y="185"/>
                  </a:lnTo>
                  <a:lnTo>
                    <a:pt x="56" y="149"/>
                  </a:lnTo>
                  <a:lnTo>
                    <a:pt x="25" y="149"/>
                  </a:lnTo>
                  <a:lnTo>
                    <a:pt x="25" y="99"/>
                  </a:lnTo>
                  <a:lnTo>
                    <a:pt x="43" y="99"/>
                  </a:lnTo>
                  <a:lnTo>
                    <a:pt x="43" y="58"/>
                  </a:lnTo>
                  <a:lnTo>
                    <a:pt x="27" y="58"/>
                  </a:lnTo>
                  <a:lnTo>
                    <a:pt x="27" y="33"/>
                  </a:lnTo>
                  <a:lnTo>
                    <a:pt x="62" y="33"/>
                  </a:lnTo>
                  <a:lnTo>
                    <a:pt x="62" y="59"/>
                  </a:lnTo>
                  <a:lnTo>
                    <a:pt x="98" y="8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C9DB6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40" name="Freeform 7">
              <a:extLst>
                <a:ext uri="{FF2B5EF4-FFF2-40B4-BE49-F238E27FC236}">
                  <a16:creationId xmlns:a16="http://schemas.microsoft.com/office/drawing/2014/main" xmlns="" id="{79C87C3C-3251-4520-BE10-27798FDB0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6863" y="1262063"/>
              <a:ext cx="1030288" cy="911225"/>
            </a:xfrm>
            <a:custGeom>
              <a:avLst/>
              <a:gdLst>
                <a:gd name="T0" fmla="*/ 274 w 649"/>
                <a:gd name="T1" fmla="*/ 556 h 574"/>
                <a:gd name="T2" fmla="*/ 199 w 649"/>
                <a:gd name="T3" fmla="*/ 552 h 574"/>
                <a:gd name="T4" fmla="*/ 195 w 649"/>
                <a:gd name="T5" fmla="*/ 549 h 574"/>
                <a:gd name="T6" fmla="*/ 156 w 649"/>
                <a:gd name="T7" fmla="*/ 525 h 574"/>
                <a:gd name="T8" fmla="*/ 275 w 649"/>
                <a:gd name="T9" fmla="*/ 529 h 574"/>
                <a:gd name="T10" fmla="*/ 137 w 649"/>
                <a:gd name="T11" fmla="*/ 527 h 574"/>
                <a:gd name="T12" fmla="*/ 268 w 649"/>
                <a:gd name="T13" fmla="*/ 507 h 574"/>
                <a:gd name="T14" fmla="*/ 303 w 649"/>
                <a:gd name="T15" fmla="*/ 497 h 574"/>
                <a:gd name="T16" fmla="*/ 91 w 649"/>
                <a:gd name="T17" fmla="*/ 472 h 574"/>
                <a:gd name="T18" fmla="*/ 376 w 649"/>
                <a:gd name="T19" fmla="*/ 462 h 574"/>
                <a:gd name="T20" fmla="*/ 467 w 649"/>
                <a:gd name="T21" fmla="*/ 466 h 574"/>
                <a:gd name="T22" fmla="*/ 489 w 649"/>
                <a:gd name="T23" fmla="*/ 454 h 574"/>
                <a:gd name="T24" fmla="*/ 103 w 649"/>
                <a:gd name="T25" fmla="*/ 447 h 574"/>
                <a:gd name="T26" fmla="*/ 434 w 649"/>
                <a:gd name="T27" fmla="*/ 447 h 574"/>
                <a:gd name="T28" fmla="*/ 431 w 649"/>
                <a:gd name="T29" fmla="*/ 446 h 574"/>
                <a:gd name="T30" fmla="*/ 63 w 649"/>
                <a:gd name="T31" fmla="*/ 437 h 574"/>
                <a:gd name="T32" fmla="*/ 513 w 649"/>
                <a:gd name="T33" fmla="*/ 432 h 574"/>
                <a:gd name="T34" fmla="*/ 81 w 649"/>
                <a:gd name="T35" fmla="*/ 432 h 574"/>
                <a:gd name="T36" fmla="*/ 74 w 649"/>
                <a:gd name="T37" fmla="*/ 432 h 574"/>
                <a:gd name="T38" fmla="*/ 41 w 649"/>
                <a:gd name="T39" fmla="*/ 439 h 574"/>
                <a:gd name="T40" fmla="*/ 25 w 649"/>
                <a:gd name="T41" fmla="*/ 410 h 574"/>
                <a:gd name="T42" fmla="*/ 23 w 649"/>
                <a:gd name="T43" fmla="*/ 382 h 574"/>
                <a:gd name="T44" fmla="*/ 9 w 649"/>
                <a:gd name="T45" fmla="*/ 382 h 574"/>
                <a:gd name="T46" fmla="*/ 55 w 649"/>
                <a:gd name="T47" fmla="*/ 381 h 574"/>
                <a:gd name="T48" fmla="*/ 585 w 649"/>
                <a:gd name="T49" fmla="*/ 353 h 574"/>
                <a:gd name="T50" fmla="*/ 92 w 649"/>
                <a:gd name="T51" fmla="*/ 353 h 574"/>
                <a:gd name="T52" fmla="*/ 87 w 649"/>
                <a:gd name="T53" fmla="*/ 322 h 574"/>
                <a:gd name="T54" fmla="*/ 76 w 649"/>
                <a:gd name="T55" fmla="*/ 293 h 574"/>
                <a:gd name="T56" fmla="*/ 70 w 649"/>
                <a:gd name="T57" fmla="*/ 264 h 574"/>
                <a:gd name="T58" fmla="*/ 635 w 649"/>
                <a:gd name="T59" fmla="*/ 260 h 574"/>
                <a:gd name="T60" fmla="*/ 635 w 649"/>
                <a:gd name="T61" fmla="*/ 246 h 574"/>
                <a:gd name="T62" fmla="*/ 624 w 649"/>
                <a:gd name="T63" fmla="*/ 239 h 574"/>
                <a:gd name="T64" fmla="*/ 615 w 649"/>
                <a:gd name="T65" fmla="*/ 227 h 574"/>
                <a:gd name="T66" fmla="*/ 90 w 649"/>
                <a:gd name="T67" fmla="*/ 201 h 574"/>
                <a:gd name="T68" fmla="*/ 581 w 649"/>
                <a:gd name="T69" fmla="*/ 195 h 574"/>
                <a:gd name="T70" fmla="*/ 448 w 649"/>
                <a:gd name="T71" fmla="*/ 178 h 574"/>
                <a:gd name="T72" fmla="*/ 81 w 649"/>
                <a:gd name="T73" fmla="*/ 171 h 574"/>
                <a:gd name="T74" fmla="*/ 427 w 649"/>
                <a:gd name="T75" fmla="*/ 177 h 574"/>
                <a:gd name="T76" fmla="*/ 570 w 649"/>
                <a:gd name="T77" fmla="*/ 183 h 574"/>
                <a:gd name="T78" fmla="*/ 516 w 649"/>
                <a:gd name="T79" fmla="*/ 163 h 574"/>
                <a:gd name="T80" fmla="*/ 404 w 649"/>
                <a:gd name="T81" fmla="*/ 149 h 574"/>
                <a:gd name="T82" fmla="*/ 405 w 649"/>
                <a:gd name="T83" fmla="*/ 152 h 574"/>
                <a:gd name="T84" fmla="*/ 405 w 649"/>
                <a:gd name="T85" fmla="*/ 152 h 574"/>
                <a:gd name="T86" fmla="*/ 47 w 649"/>
                <a:gd name="T87" fmla="*/ 145 h 574"/>
                <a:gd name="T88" fmla="*/ 294 w 649"/>
                <a:gd name="T89" fmla="*/ 148 h 574"/>
                <a:gd name="T90" fmla="*/ 330 w 649"/>
                <a:gd name="T91" fmla="*/ 145 h 574"/>
                <a:gd name="T92" fmla="*/ 29 w 649"/>
                <a:gd name="T93" fmla="*/ 137 h 574"/>
                <a:gd name="T94" fmla="*/ 369 w 649"/>
                <a:gd name="T95" fmla="*/ 115 h 574"/>
                <a:gd name="T96" fmla="*/ 258 w 649"/>
                <a:gd name="T97" fmla="*/ 90 h 574"/>
                <a:gd name="T98" fmla="*/ 45 w 649"/>
                <a:gd name="T99" fmla="*/ 73 h 574"/>
                <a:gd name="T100" fmla="*/ 252 w 649"/>
                <a:gd name="T101" fmla="*/ 79 h 574"/>
                <a:gd name="T102" fmla="*/ 117 w 649"/>
                <a:gd name="T103" fmla="*/ 62 h 574"/>
                <a:gd name="T104" fmla="*/ 62 w 649"/>
                <a:gd name="T105" fmla="*/ 54 h 574"/>
                <a:gd name="T106" fmla="*/ 234 w 649"/>
                <a:gd name="T107" fmla="*/ 50 h 574"/>
                <a:gd name="T108" fmla="*/ 138 w 649"/>
                <a:gd name="T109" fmla="*/ 40 h 574"/>
                <a:gd name="T110" fmla="*/ 51 w 649"/>
                <a:gd name="T111" fmla="*/ 33 h 574"/>
                <a:gd name="T112" fmla="*/ 27 w 649"/>
                <a:gd name="T113" fmla="*/ 44 h 574"/>
                <a:gd name="T114" fmla="*/ 207 w 649"/>
                <a:gd name="T115" fmla="*/ 39 h 574"/>
                <a:gd name="T116" fmla="*/ 220 w 649"/>
                <a:gd name="T117" fmla="*/ 32 h 574"/>
                <a:gd name="T118" fmla="*/ 180 w 649"/>
                <a:gd name="T119" fmla="*/ 0 h 574"/>
                <a:gd name="T120" fmla="*/ 180 w 649"/>
                <a:gd name="T121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9" h="574">
                  <a:moveTo>
                    <a:pt x="276" y="555"/>
                  </a:moveTo>
                  <a:lnTo>
                    <a:pt x="278" y="555"/>
                  </a:lnTo>
                  <a:lnTo>
                    <a:pt x="278" y="556"/>
                  </a:lnTo>
                  <a:lnTo>
                    <a:pt x="279" y="558"/>
                  </a:lnTo>
                  <a:lnTo>
                    <a:pt x="279" y="561"/>
                  </a:lnTo>
                  <a:lnTo>
                    <a:pt x="279" y="563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79" y="567"/>
                  </a:lnTo>
                  <a:lnTo>
                    <a:pt x="281" y="573"/>
                  </a:lnTo>
                  <a:lnTo>
                    <a:pt x="281" y="574"/>
                  </a:lnTo>
                  <a:lnTo>
                    <a:pt x="275" y="570"/>
                  </a:lnTo>
                  <a:lnTo>
                    <a:pt x="274" y="558"/>
                  </a:lnTo>
                  <a:lnTo>
                    <a:pt x="274" y="556"/>
                  </a:lnTo>
                  <a:lnTo>
                    <a:pt x="276" y="555"/>
                  </a:lnTo>
                  <a:lnTo>
                    <a:pt x="276" y="555"/>
                  </a:lnTo>
                  <a:close/>
                  <a:moveTo>
                    <a:pt x="256" y="552"/>
                  </a:moveTo>
                  <a:lnTo>
                    <a:pt x="257" y="552"/>
                  </a:lnTo>
                  <a:lnTo>
                    <a:pt x="271" y="562"/>
                  </a:lnTo>
                  <a:lnTo>
                    <a:pt x="272" y="563"/>
                  </a:lnTo>
                  <a:lnTo>
                    <a:pt x="271" y="565"/>
                  </a:lnTo>
                  <a:lnTo>
                    <a:pt x="271" y="566"/>
                  </a:lnTo>
                  <a:lnTo>
                    <a:pt x="269" y="566"/>
                  </a:lnTo>
                  <a:lnTo>
                    <a:pt x="268" y="565"/>
                  </a:lnTo>
                  <a:lnTo>
                    <a:pt x="254" y="556"/>
                  </a:lnTo>
                  <a:lnTo>
                    <a:pt x="254" y="555"/>
                  </a:lnTo>
                  <a:lnTo>
                    <a:pt x="254" y="552"/>
                  </a:lnTo>
                  <a:lnTo>
                    <a:pt x="256" y="552"/>
                  </a:lnTo>
                  <a:lnTo>
                    <a:pt x="256" y="552"/>
                  </a:lnTo>
                  <a:close/>
                  <a:moveTo>
                    <a:pt x="213" y="540"/>
                  </a:moveTo>
                  <a:lnTo>
                    <a:pt x="214" y="540"/>
                  </a:lnTo>
                  <a:lnTo>
                    <a:pt x="216" y="541"/>
                  </a:lnTo>
                  <a:lnTo>
                    <a:pt x="216" y="543"/>
                  </a:lnTo>
                  <a:lnTo>
                    <a:pt x="214" y="544"/>
                  </a:lnTo>
                  <a:lnTo>
                    <a:pt x="200" y="552"/>
                  </a:lnTo>
                  <a:lnTo>
                    <a:pt x="199" y="554"/>
                  </a:lnTo>
                  <a:lnTo>
                    <a:pt x="199" y="552"/>
                  </a:lnTo>
                  <a:lnTo>
                    <a:pt x="198" y="552"/>
                  </a:lnTo>
                  <a:lnTo>
                    <a:pt x="198" y="549"/>
                  </a:lnTo>
                  <a:lnTo>
                    <a:pt x="199" y="548"/>
                  </a:lnTo>
                  <a:lnTo>
                    <a:pt x="213" y="540"/>
                  </a:lnTo>
                  <a:lnTo>
                    <a:pt x="213" y="540"/>
                  </a:lnTo>
                  <a:close/>
                  <a:moveTo>
                    <a:pt x="229" y="533"/>
                  </a:moveTo>
                  <a:lnTo>
                    <a:pt x="231" y="534"/>
                  </a:lnTo>
                  <a:lnTo>
                    <a:pt x="245" y="543"/>
                  </a:lnTo>
                  <a:lnTo>
                    <a:pt x="246" y="544"/>
                  </a:lnTo>
                  <a:lnTo>
                    <a:pt x="245" y="547"/>
                  </a:lnTo>
                  <a:lnTo>
                    <a:pt x="245" y="547"/>
                  </a:lnTo>
                  <a:lnTo>
                    <a:pt x="243" y="547"/>
                  </a:lnTo>
                  <a:lnTo>
                    <a:pt x="242" y="547"/>
                  </a:lnTo>
                  <a:lnTo>
                    <a:pt x="228" y="537"/>
                  </a:lnTo>
                  <a:lnTo>
                    <a:pt x="228" y="536"/>
                  </a:lnTo>
                  <a:lnTo>
                    <a:pt x="228" y="534"/>
                  </a:lnTo>
                  <a:lnTo>
                    <a:pt x="229" y="533"/>
                  </a:lnTo>
                  <a:lnTo>
                    <a:pt x="229" y="533"/>
                  </a:lnTo>
                  <a:close/>
                  <a:moveTo>
                    <a:pt x="188" y="531"/>
                  </a:moveTo>
                  <a:lnTo>
                    <a:pt x="189" y="531"/>
                  </a:lnTo>
                  <a:lnTo>
                    <a:pt x="191" y="533"/>
                  </a:lnTo>
                  <a:lnTo>
                    <a:pt x="196" y="548"/>
                  </a:lnTo>
                  <a:lnTo>
                    <a:pt x="195" y="549"/>
                  </a:lnTo>
                  <a:lnTo>
                    <a:pt x="193" y="551"/>
                  </a:lnTo>
                  <a:lnTo>
                    <a:pt x="193" y="551"/>
                  </a:lnTo>
                  <a:lnTo>
                    <a:pt x="192" y="551"/>
                  </a:lnTo>
                  <a:lnTo>
                    <a:pt x="191" y="549"/>
                  </a:lnTo>
                  <a:lnTo>
                    <a:pt x="191" y="549"/>
                  </a:lnTo>
                  <a:lnTo>
                    <a:pt x="191" y="548"/>
                  </a:lnTo>
                  <a:lnTo>
                    <a:pt x="189" y="545"/>
                  </a:lnTo>
                  <a:lnTo>
                    <a:pt x="189" y="543"/>
                  </a:lnTo>
                  <a:lnTo>
                    <a:pt x="189" y="543"/>
                  </a:lnTo>
                  <a:lnTo>
                    <a:pt x="189" y="543"/>
                  </a:lnTo>
                  <a:lnTo>
                    <a:pt x="189" y="543"/>
                  </a:lnTo>
                  <a:lnTo>
                    <a:pt x="189" y="543"/>
                  </a:lnTo>
                  <a:lnTo>
                    <a:pt x="189" y="543"/>
                  </a:lnTo>
                  <a:lnTo>
                    <a:pt x="189" y="543"/>
                  </a:lnTo>
                  <a:lnTo>
                    <a:pt x="189" y="543"/>
                  </a:lnTo>
                  <a:lnTo>
                    <a:pt x="189" y="543"/>
                  </a:lnTo>
                  <a:lnTo>
                    <a:pt x="189" y="543"/>
                  </a:lnTo>
                  <a:lnTo>
                    <a:pt x="189" y="543"/>
                  </a:lnTo>
                  <a:lnTo>
                    <a:pt x="186" y="534"/>
                  </a:lnTo>
                  <a:lnTo>
                    <a:pt x="186" y="533"/>
                  </a:lnTo>
                  <a:lnTo>
                    <a:pt x="188" y="531"/>
                  </a:lnTo>
                  <a:lnTo>
                    <a:pt x="188" y="531"/>
                  </a:lnTo>
                  <a:close/>
                  <a:moveTo>
                    <a:pt x="156" y="525"/>
                  </a:moveTo>
                  <a:lnTo>
                    <a:pt x="156" y="525"/>
                  </a:lnTo>
                  <a:lnTo>
                    <a:pt x="173" y="526"/>
                  </a:lnTo>
                  <a:lnTo>
                    <a:pt x="174" y="526"/>
                  </a:lnTo>
                  <a:lnTo>
                    <a:pt x="174" y="527"/>
                  </a:lnTo>
                  <a:lnTo>
                    <a:pt x="174" y="530"/>
                  </a:lnTo>
                  <a:lnTo>
                    <a:pt x="173" y="530"/>
                  </a:lnTo>
                  <a:lnTo>
                    <a:pt x="173" y="530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67" y="530"/>
                  </a:lnTo>
                  <a:lnTo>
                    <a:pt x="167" y="530"/>
                  </a:lnTo>
                  <a:lnTo>
                    <a:pt x="156" y="529"/>
                  </a:lnTo>
                  <a:lnTo>
                    <a:pt x="155" y="527"/>
                  </a:lnTo>
                  <a:lnTo>
                    <a:pt x="153" y="526"/>
                  </a:lnTo>
                  <a:lnTo>
                    <a:pt x="155" y="525"/>
                  </a:lnTo>
                  <a:lnTo>
                    <a:pt x="156" y="525"/>
                  </a:lnTo>
                  <a:close/>
                  <a:moveTo>
                    <a:pt x="272" y="523"/>
                  </a:moveTo>
                  <a:lnTo>
                    <a:pt x="274" y="523"/>
                  </a:lnTo>
                  <a:lnTo>
                    <a:pt x="275" y="525"/>
                  </a:lnTo>
                  <a:lnTo>
                    <a:pt x="275" y="526"/>
                  </a:lnTo>
                  <a:lnTo>
                    <a:pt x="275" y="529"/>
                  </a:lnTo>
                  <a:lnTo>
                    <a:pt x="275" y="529"/>
                  </a:lnTo>
                  <a:lnTo>
                    <a:pt x="275" y="529"/>
                  </a:lnTo>
                  <a:lnTo>
                    <a:pt x="275" y="529"/>
                  </a:lnTo>
                  <a:lnTo>
                    <a:pt x="275" y="529"/>
                  </a:lnTo>
                  <a:lnTo>
                    <a:pt x="276" y="541"/>
                  </a:lnTo>
                  <a:lnTo>
                    <a:pt x="276" y="543"/>
                  </a:lnTo>
                  <a:lnTo>
                    <a:pt x="275" y="544"/>
                  </a:lnTo>
                  <a:lnTo>
                    <a:pt x="275" y="544"/>
                  </a:lnTo>
                  <a:lnTo>
                    <a:pt x="272" y="543"/>
                  </a:lnTo>
                  <a:lnTo>
                    <a:pt x="272" y="541"/>
                  </a:lnTo>
                  <a:lnTo>
                    <a:pt x="271" y="526"/>
                  </a:lnTo>
                  <a:lnTo>
                    <a:pt x="271" y="523"/>
                  </a:lnTo>
                  <a:lnTo>
                    <a:pt x="272" y="523"/>
                  </a:lnTo>
                  <a:lnTo>
                    <a:pt x="272" y="523"/>
                  </a:lnTo>
                  <a:close/>
                  <a:moveTo>
                    <a:pt x="124" y="520"/>
                  </a:moveTo>
                  <a:lnTo>
                    <a:pt x="124" y="520"/>
                  </a:lnTo>
                  <a:lnTo>
                    <a:pt x="141" y="523"/>
                  </a:lnTo>
                  <a:lnTo>
                    <a:pt x="142" y="523"/>
                  </a:lnTo>
                  <a:lnTo>
                    <a:pt x="142" y="525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9" y="527"/>
                  </a:lnTo>
                  <a:lnTo>
                    <a:pt x="139" y="527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24" y="526"/>
                  </a:lnTo>
                  <a:lnTo>
                    <a:pt x="123" y="525"/>
                  </a:lnTo>
                  <a:lnTo>
                    <a:pt x="121" y="523"/>
                  </a:lnTo>
                  <a:lnTo>
                    <a:pt x="123" y="522"/>
                  </a:lnTo>
                  <a:lnTo>
                    <a:pt x="124" y="520"/>
                  </a:lnTo>
                  <a:close/>
                  <a:moveTo>
                    <a:pt x="287" y="498"/>
                  </a:moveTo>
                  <a:lnTo>
                    <a:pt x="287" y="498"/>
                  </a:lnTo>
                  <a:lnTo>
                    <a:pt x="289" y="500"/>
                  </a:lnTo>
                  <a:lnTo>
                    <a:pt x="289" y="501"/>
                  </a:lnTo>
                  <a:lnTo>
                    <a:pt x="287" y="502"/>
                  </a:lnTo>
                  <a:lnTo>
                    <a:pt x="274" y="508"/>
                  </a:lnTo>
                  <a:lnTo>
                    <a:pt x="274" y="508"/>
                  </a:lnTo>
                  <a:lnTo>
                    <a:pt x="274" y="509"/>
                  </a:lnTo>
                  <a:lnTo>
                    <a:pt x="272" y="511"/>
                  </a:lnTo>
                  <a:lnTo>
                    <a:pt x="271" y="512"/>
                  </a:lnTo>
                  <a:lnTo>
                    <a:pt x="271" y="512"/>
                  </a:lnTo>
                  <a:lnTo>
                    <a:pt x="269" y="511"/>
                  </a:lnTo>
                  <a:lnTo>
                    <a:pt x="268" y="509"/>
                  </a:lnTo>
                  <a:lnTo>
                    <a:pt x="268" y="509"/>
                  </a:lnTo>
                  <a:lnTo>
                    <a:pt x="268" y="507"/>
                  </a:lnTo>
                  <a:lnTo>
                    <a:pt x="269" y="505"/>
                  </a:lnTo>
                  <a:lnTo>
                    <a:pt x="271" y="504"/>
                  </a:lnTo>
                  <a:lnTo>
                    <a:pt x="286" y="498"/>
                  </a:lnTo>
                  <a:lnTo>
                    <a:pt x="287" y="498"/>
                  </a:lnTo>
                  <a:close/>
                  <a:moveTo>
                    <a:pt x="106" y="498"/>
                  </a:moveTo>
                  <a:lnTo>
                    <a:pt x="108" y="498"/>
                  </a:lnTo>
                  <a:lnTo>
                    <a:pt x="109" y="498"/>
                  </a:lnTo>
                  <a:lnTo>
                    <a:pt x="117" y="512"/>
                  </a:lnTo>
                  <a:lnTo>
                    <a:pt x="117" y="513"/>
                  </a:lnTo>
                  <a:lnTo>
                    <a:pt x="117" y="515"/>
                  </a:lnTo>
                  <a:lnTo>
                    <a:pt x="116" y="516"/>
                  </a:lnTo>
                  <a:lnTo>
                    <a:pt x="115" y="515"/>
                  </a:lnTo>
                  <a:lnTo>
                    <a:pt x="113" y="515"/>
                  </a:lnTo>
                  <a:lnTo>
                    <a:pt x="105" y="501"/>
                  </a:lnTo>
                  <a:lnTo>
                    <a:pt x="105" y="500"/>
                  </a:lnTo>
                  <a:lnTo>
                    <a:pt x="105" y="498"/>
                  </a:lnTo>
                  <a:lnTo>
                    <a:pt x="106" y="498"/>
                  </a:lnTo>
                  <a:close/>
                  <a:moveTo>
                    <a:pt x="317" y="486"/>
                  </a:moveTo>
                  <a:lnTo>
                    <a:pt x="318" y="487"/>
                  </a:lnTo>
                  <a:lnTo>
                    <a:pt x="319" y="487"/>
                  </a:lnTo>
                  <a:lnTo>
                    <a:pt x="319" y="490"/>
                  </a:lnTo>
                  <a:lnTo>
                    <a:pt x="318" y="491"/>
                  </a:lnTo>
                  <a:lnTo>
                    <a:pt x="303" y="497"/>
                  </a:lnTo>
                  <a:lnTo>
                    <a:pt x="301" y="497"/>
                  </a:lnTo>
                  <a:lnTo>
                    <a:pt x="300" y="497"/>
                  </a:lnTo>
                  <a:lnTo>
                    <a:pt x="300" y="495"/>
                  </a:lnTo>
                  <a:lnTo>
                    <a:pt x="300" y="494"/>
                  </a:lnTo>
                  <a:lnTo>
                    <a:pt x="301" y="493"/>
                  </a:lnTo>
                  <a:lnTo>
                    <a:pt x="317" y="486"/>
                  </a:lnTo>
                  <a:lnTo>
                    <a:pt x="317" y="486"/>
                  </a:lnTo>
                  <a:close/>
                  <a:moveTo>
                    <a:pt x="347" y="475"/>
                  </a:moveTo>
                  <a:lnTo>
                    <a:pt x="348" y="475"/>
                  </a:lnTo>
                  <a:lnTo>
                    <a:pt x="348" y="476"/>
                  </a:lnTo>
                  <a:lnTo>
                    <a:pt x="348" y="477"/>
                  </a:lnTo>
                  <a:lnTo>
                    <a:pt x="347" y="479"/>
                  </a:lnTo>
                  <a:lnTo>
                    <a:pt x="333" y="484"/>
                  </a:lnTo>
                  <a:lnTo>
                    <a:pt x="332" y="484"/>
                  </a:lnTo>
                  <a:lnTo>
                    <a:pt x="330" y="484"/>
                  </a:lnTo>
                  <a:lnTo>
                    <a:pt x="329" y="483"/>
                  </a:lnTo>
                  <a:lnTo>
                    <a:pt x="329" y="482"/>
                  </a:lnTo>
                  <a:lnTo>
                    <a:pt x="330" y="480"/>
                  </a:lnTo>
                  <a:lnTo>
                    <a:pt x="346" y="475"/>
                  </a:lnTo>
                  <a:lnTo>
                    <a:pt x="347" y="475"/>
                  </a:lnTo>
                  <a:close/>
                  <a:moveTo>
                    <a:pt x="88" y="471"/>
                  </a:moveTo>
                  <a:lnTo>
                    <a:pt x="90" y="472"/>
                  </a:lnTo>
                  <a:lnTo>
                    <a:pt x="91" y="472"/>
                  </a:lnTo>
                  <a:lnTo>
                    <a:pt x="99" y="486"/>
                  </a:lnTo>
                  <a:lnTo>
                    <a:pt x="99" y="487"/>
                  </a:lnTo>
                  <a:lnTo>
                    <a:pt x="99" y="489"/>
                  </a:lnTo>
                  <a:lnTo>
                    <a:pt x="98" y="489"/>
                  </a:lnTo>
                  <a:lnTo>
                    <a:pt x="97" y="489"/>
                  </a:lnTo>
                  <a:lnTo>
                    <a:pt x="95" y="489"/>
                  </a:lnTo>
                  <a:lnTo>
                    <a:pt x="95" y="487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2" y="483"/>
                  </a:lnTo>
                  <a:lnTo>
                    <a:pt x="92" y="483"/>
                  </a:lnTo>
                  <a:lnTo>
                    <a:pt x="92" y="483"/>
                  </a:lnTo>
                  <a:lnTo>
                    <a:pt x="92" y="483"/>
                  </a:lnTo>
                  <a:lnTo>
                    <a:pt x="92" y="483"/>
                  </a:lnTo>
                  <a:lnTo>
                    <a:pt x="92" y="483"/>
                  </a:lnTo>
                  <a:lnTo>
                    <a:pt x="92" y="483"/>
                  </a:lnTo>
                  <a:lnTo>
                    <a:pt x="92" y="483"/>
                  </a:lnTo>
                  <a:lnTo>
                    <a:pt x="91" y="483"/>
                  </a:lnTo>
                  <a:lnTo>
                    <a:pt x="87" y="475"/>
                  </a:lnTo>
                  <a:lnTo>
                    <a:pt x="85" y="473"/>
                  </a:lnTo>
                  <a:lnTo>
                    <a:pt x="87" y="472"/>
                  </a:lnTo>
                  <a:lnTo>
                    <a:pt x="88" y="471"/>
                  </a:lnTo>
                  <a:close/>
                  <a:moveTo>
                    <a:pt x="376" y="462"/>
                  </a:moveTo>
                  <a:lnTo>
                    <a:pt x="377" y="462"/>
                  </a:lnTo>
                  <a:lnTo>
                    <a:pt x="379" y="464"/>
                  </a:lnTo>
                  <a:lnTo>
                    <a:pt x="379" y="466"/>
                  </a:lnTo>
                  <a:lnTo>
                    <a:pt x="377" y="466"/>
                  </a:lnTo>
                  <a:lnTo>
                    <a:pt x="372" y="469"/>
                  </a:lnTo>
                  <a:lnTo>
                    <a:pt x="372" y="469"/>
                  </a:lnTo>
                  <a:lnTo>
                    <a:pt x="372" y="469"/>
                  </a:lnTo>
                  <a:lnTo>
                    <a:pt x="368" y="471"/>
                  </a:lnTo>
                  <a:lnTo>
                    <a:pt x="365" y="472"/>
                  </a:lnTo>
                  <a:lnTo>
                    <a:pt x="364" y="473"/>
                  </a:lnTo>
                  <a:lnTo>
                    <a:pt x="362" y="473"/>
                  </a:lnTo>
                  <a:lnTo>
                    <a:pt x="362" y="473"/>
                  </a:lnTo>
                  <a:lnTo>
                    <a:pt x="361" y="473"/>
                  </a:lnTo>
                  <a:lnTo>
                    <a:pt x="359" y="472"/>
                  </a:lnTo>
                  <a:lnTo>
                    <a:pt x="359" y="469"/>
                  </a:lnTo>
                  <a:lnTo>
                    <a:pt x="361" y="469"/>
                  </a:lnTo>
                  <a:lnTo>
                    <a:pt x="376" y="462"/>
                  </a:lnTo>
                  <a:lnTo>
                    <a:pt x="376" y="462"/>
                  </a:lnTo>
                  <a:close/>
                  <a:moveTo>
                    <a:pt x="451" y="454"/>
                  </a:moveTo>
                  <a:lnTo>
                    <a:pt x="452" y="454"/>
                  </a:lnTo>
                  <a:lnTo>
                    <a:pt x="466" y="464"/>
                  </a:lnTo>
                  <a:lnTo>
                    <a:pt x="467" y="465"/>
                  </a:lnTo>
                  <a:lnTo>
                    <a:pt x="467" y="466"/>
                  </a:lnTo>
                  <a:lnTo>
                    <a:pt x="466" y="468"/>
                  </a:lnTo>
                  <a:lnTo>
                    <a:pt x="465" y="468"/>
                  </a:lnTo>
                  <a:lnTo>
                    <a:pt x="463" y="468"/>
                  </a:lnTo>
                  <a:lnTo>
                    <a:pt x="455" y="462"/>
                  </a:lnTo>
                  <a:lnTo>
                    <a:pt x="455" y="462"/>
                  </a:lnTo>
                  <a:lnTo>
                    <a:pt x="455" y="462"/>
                  </a:lnTo>
                  <a:lnTo>
                    <a:pt x="455" y="462"/>
                  </a:lnTo>
                  <a:lnTo>
                    <a:pt x="455" y="462"/>
                  </a:lnTo>
                  <a:lnTo>
                    <a:pt x="455" y="462"/>
                  </a:lnTo>
                  <a:lnTo>
                    <a:pt x="455" y="462"/>
                  </a:lnTo>
                  <a:lnTo>
                    <a:pt x="455" y="462"/>
                  </a:lnTo>
                  <a:lnTo>
                    <a:pt x="455" y="462"/>
                  </a:lnTo>
                  <a:lnTo>
                    <a:pt x="452" y="459"/>
                  </a:lnTo>
                  <a:lnTo>
                    <a:pt x="451" y="458"/>
                  </a:lnTo>
                  <a:lnTo>
                    <a:pt x="451" y="458"/>
                  </a:lnTo>
                  <a:lnTo>
                    <a:pt x="449" y="457"/>
                  </a:lnTo>
                  <a:lnTo>
                    <a:pt x="449" y="455"/>
                  </a:lnTo>
                  <a:lnTo>
                    <a:pt x="451" y="454"/>
                  </a:lnTo>
                  <a:lnTo>
                    <a:pt x="451" y="454"/>
                  </a:lnTo>
                  <a:close/>
                  <a:moveTo>
                    <a:pt x="488" y="451"/>
                  </a:moveTo>
                  <a:lnTo>
                    <a:pt x="488" y="453"/>
                  </a:lnTo>
                  <a:lnTo>
                    <a:pt x="489" y="453"/>
                  </a:lnTo>
                  <a:lnTo>
                    <a:pt x="489" y="454"/>
                  </a:lnTo>
                  <a:lnTo>
                    <a:pt x="489" y="455"/>
                  </a:lnTo>
                  <a:lnTo>
                    <a:pt x="477" y="466"/>
                  </a:lnTo>
                  <a:lnTo>
                    <a:pt x="474" y="466"/>
                  </a:lnTo>
                  <a:lnTo>
                    <a:pt x="474" y="466"/>
                  </a:lnTo>
                  <a:lnTo>
                    <a:pt x="473" y="465"/>
                  </a:lnTo>
                  <a:lnTo>
                    <a:pt x="473" y="464"/>
                  </a:lnTo>
                  <a:lnTo>
                    <a:pt x="473" y="462"/>
                  </a:lnTo>
                  <a:lnTo>
                    <a:pt x="485" y="453"/>
                  </a:lnTo>
                  <a:lnTo>
                    <a:pt x="488" y="451"/>
                  </a:lnTo>
                  <a:close/>
                  <a:moveTo>
                    <a:pt x="406" y="451"/>
                  </a:moveTo>
                  <a:lnTo>
                    <a:pt x="408" y="451"/>
                  </a:lnTo>
                  <a:lnTo>
                    <a:pt x="409" y="453"/>
                  </a:lnTo>
                  <a:lnTo>
                    <a:pt x="409" y="454"/>
                  </a:lnTo>
                  <a:lnTo>
                    <a:pt x="408" y="455"/>
                  </a:lnTo>
                  <a:lnTo>
                    <a:pt x="393" y="461"/>
                  </a:lnTo>
                  <a:lnTo>
                    <a:pt x="391" y="461"/>
                  </a:lnTo>
                  <a:lnTo>
                    <a:pt x="390" y="461"/>
                  </a:lnTo>
                  <a:lnTo>
                    <a:pt x="390" y="459"/>
                  </a:lnTo>
                  <a:lnTo>
                    <a:pt x="390" y="458"/>
                  </a:lnTo>
                  <a:lnTo>
                    <a:pt x="391" y="457"/>
                  </a:lnTo>
                  <a:lnTo>
                    <a:pt x="405" y="451"/>
                  </a:lnTo>
                  <a:lnTo>
                    <a:pt x="406" y="451"/>
                  </a:lnTo>
                  <a:close/>
                  <a:moveTo>
                    <a:pt x="103" y="447"/>
                  </a:moveTo>
                  <a:lnTo>
                    <a:pt x="105" y="447"/>
                  </a:lnTo>
                  <a:lnTo>
                    <a:pt x="105" y="448"/>
                  </a:lnTo>
                  <a:lnTo>
                    <a:pt x="105" y="450"/>
                  </a:lnTo>
                  <a:lnTo>
                    <a:pt x="97" y="464"/>
                  </a:lnTo>
                  <a:lnTo>
                    <a:pt x="95" y="465"/>
                  </a:lnTo>
                  <a:lnTo>
                    <a:pt x="95" y="465"/>
                  </a:lnTo>
                  <a:lnTo>
                    <a:pt x="94" y="465"/>
                  </a:lnTo>
                  <a:lnTo>
                    <a:pt x="92" y="462"/>
                  </a:lnTo>
                  <a:lnTo>
                    <a:pt x="92" y="461"/>
                  </a:lnTo>
                  <a:lnTo>
                    <a:pt x="101" y="447"/>
                  </a:lnTo>
                  <a:lnTo>
                    <a:pt x="102" y="447"/>
                  </a:lnTo>
                  <a:lnTo>
                    <a:pt x="103" y="447"/>
                  </a:lnTo>
                  <a:close/>
                  <a:moveTo>
                    <a:pt x="431" y="441"/>
                  </a:moveTo>
                  <a:lnTo>
                    <a:pt x="434" y="441"/>
                  </a:lnTo>
                  <a:lnTo>
                    <a:pt x="440" y="446"/>
                  </a:lnTo>
                  <a:lnTo>
                    <a:pt x="440" y="447"/>
                  </a:lnTo>
                  <a:lnTo>
                    <a:pt x="440" y="448"/>
                  </a:lnTo>
                  <a:lnTo>
                    <a:pt x="440" y="450"/>
                  </a:lnTo>
                  <a:lnTo>
                    <a:pt x="438" y="450"/>
                  </a:lnTo>
                  <a:lnTo>
                    <a:pt x="437" y="450"/>
                  </a:lnTo>
                  <a:lnTo>
                    <a:pt x="436" y="448"/>
                  </a:lnTo>
                  <a:lnTo>
                    <a:pt x="436" y="448"/>
                  </a:lnTo>
                  <a:lnTo>
                    <a:pt x="434" y="447"/>
                  </a:lnTo>
                  <a:lnTo>
                    <a:pt x="433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0" y="446"/>
                  </a:lnTo>
                  <a:lnTo>
                    <a:pt x="430" y="446"/>
                  </a:lnTo>
                  <a:lnTo>
                    <a:pt x="430" y="446"/>
                  </a:lnTo>
                  <a:lnTo>
                    <a:pt x="422" y="450"/>
                  </a:lnTo>
                  <a:lnTo>
                    <a:pt x="422" y="450"/>
                  </a:lnTo>
                  <a:lnTo>
                    <a:pt x="420" y="448"/>
                  </a:lnTo>
                  <a:lnTo>
                    <a:pt x="419" y="448"/>
                  </a:lnTo>
                  <a:lnTo>
                    <a:pt x="419" y="446"/>
                  </a:lnTo>
                  <a:lnTo>
                    <a:pt x="420" y="444"/>
                  </a:lnTo>
                  <a:lnTo>
                    <a:pt x="430" y="441"/>
                  </a:lnTo>
                  <a:lnTo>
                    <a:pt x="431" y="441"/>
                  </a:lnTo>
                  <a:close/>
                  <a:moveTo>
                    <a:pt x="62" y="436"/>
                  </a:moveTo>
                  <a:lnTo>
                    <a:pt x="62" y="436"/>
                  </a:lnTo>
                  <a:lnTo>
                    <a:pt x="63" y="437"/>
                  </a:lnTo>
                  <a:lnTo>
                    <a:pt x="63" y="439"/>
                  </a:lnTo>
                  <a:lnTo>
                    <a:pt x="62" y="440"/>
                  </a:lnTo>
                  <a:lnTo>
                    <a:pt x="48" y="447"/>
                  </a:lnTo>
                  <a:lnTo>
                    <a:pt x="47" y="447"/>
                  </a:lnTo>
                  <a:lnTo>
                    <a:pt x="45" y="447"/>
                  </a:lnTo>
                  <a:lnTo>
                    <a:pt x="44" y="446"/>
                  </a:lnTo>
                  <a:lnTo>
                    <a:pt x="44" y="444"/>
                  </a:lnTo>
                  <a:lnTo>
                    <a:pt x="45" y="443"/>
                  </a:lnTo>
                  <a:lnTo>
                    <a:pt x="61" y="436"/>
                  </a:lnTo>
                  <a:lnTo>
                    <a:pt x="62" y="436"/>
                  </a:lnTo>
                  <a:close/>
                  <a:moveTo>
                    <a:pt x="513" y="432"/>
                  </a:moveTo>
                  <a:lnTo>
                    <a:pt x="513" y="432"/>
                  </a:lnTo>
                  <a:lnTo>
                    <a:pt x="514" y="432"/>
                  </a:lnTo>
                  <a:lnTo>
                    <a:pt x="514" y="435"/>
                  </a:lnTo>
                  <a:lnTo>
                    <a:pt x="514" y="436"/>
                  </a:lnTo>
                  <a:lnTo>
                    <a:pt x="502" y="446"/>
                  </a:lnTo>
                  <a:lnTo>
                    <a:pt x="501" y="446"/>
                  </a:lnTo>
                  <a:lnTo>
                    <a:pt x="499" y="446"/>
                  </a:lnTo>
                  <a:lnTo>
                    <a:pt x="498" y="446"/>
                  </a:lnTo>
                  <a:lnTo>
                    <a:pt x="498" y="444"/>
                  </a:lnTo>
                  <a:lnTo>
                    <a:pt x="499" y="441"/>
                  </a:lnTo>
                  <a:lnTo>
                    <a:pt x="512" y="432"/>
                  </a:lnTo>
                  <a:lnTo>
                    <a:pt x="513" y="432"/>
                  </a:lnTo>
                  <a:close/>
                  <a:moveTo>
                    <a:pt x="81" y="426"/>
                  </a:moveTo>
                  <a:lnTo>
                    <a:pt x="84" y="428"/>
                  </a:lnTo>
                  <a:lnTo>
                    <a:pt x="94" y="435"/>
                  </a:lnTo>
                  <a:lnTo>
                    <a:pt x="94" y="436"/>
                  </a:lnTo>
                  <a:lnTo>
                    <a:pt x="94" y="437"/>
                  </a:lnTo>
                  <a:lnTo>
                    <a:pt x="92" y="439"/>
                  </a:lnTo>
                  <a:lnTo>
                    <a:pt x="92" y="439"/>
                  </a:lnTo>
                  <a:lnTo>
                    <a:pt x="91" y="437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0" y="432"/>
                  </a:lnTo>
                  <a:lnTo>
                    <a:pt x="79" y="432"/>
                  </a:lnTo>
                  <a:lnTo>
                    <a:pt x="77" y="433"/>
                  </a:lnTo>
                  <a:lnTo>
                    <a:pt x="77" y="433"/>
                  </a:lnTo>
                  <a:lnTo>
                    <a:pt x="76" y="433"/>
                  </a:lnTo>
                  <a:lnTo>
                    <a:pt x="74" y="433"/>
                  </a:lnTo>
                  <a:lnTo>
                    <a:pt x="74" y="432"/>
                  </a:lnTo>
                  <a:lnTo>
                    <a:pt x="73" y="430"/>
                  </a:lnTo>
                  <a:lnTo>
                    <a:pt x="74" y="429"/>
                  </a:lnTo>
                  <a:lnTo>
                    <a:pt x="79" y="428"/>
                  </a:lnTo>
                  <a:lnTo>
                    <a:pt x="81" y="426"/>
                  </a:lnTo>
                  <a:close/>
                  <a:moveTo>
                    <a:pt x="527" y="423"/>
                  </a:moveTo>
                  <a:lnTo>
                    <a:pt x="528" y="423"/>
                  </a:lnTo>
                  <a:lnTo>
                    <a:pt x="543" y="425"/>
                  </a:lnTo>
                  <a:lnTo>
                    <a:pt x="545" y="426"/>
                  </a:lnTo>
                  <a:lnTo>
                    <a:pt x="546" y="428"/>
                  </a:lnTo>
                  <a:lnTo>
                    <a:pt x="545" y="429"/>
                  </a:lnTo>
                  <a:lnTo>
                    <a:pt x="543" y="430"/>
                  </a:lnTo>
                  <a:lnTo>
                    <a:pt x="543" y="430"/>
                  </a:lnTo>
                  <a:lnTo>
                    <a:pt x="527" y="428"/>
                  </a:lnTo>
                  <a:lnTo>
                    <a:pt x="525" y="428"/>
                  </a:lnTo>
                  <a:lnTo>
                    <a:pt x="525" y="425"/>
                  </a:lnTo>
                  <a:lnTo>
                    <a:pt x="525" y="423"/>
                  </a:lnTo>
                  <a:lnTo>
                    <a:pt x="527" y="423"/>
                  </a:lnTo>
                  <a:close/>
                  <a:moveTo>
                    <a:pt x="32" y="421"/>
                  </a:moveTo>
                  <a:lnTo>
                    <a:pt x="33" y="421"/>
                  </a:lnTo>
                  <a:lnTo>
                    <a:pt x="33" y="422"/>
                  </a:lnTo>
                  <a:lnTo>
                    <a:pt x="41" y="436"/>
                  </a:lnTo>
                  <a:lnTo>
                    <a:pt x="43" y="437"/>
                  </a:lnTo>
                  <a:lnTo>
                    <a:pt x="41" y="439"/>
                  </a:lnTo>
                  <a:lnTo>
                    <a:pt x="40" y="440"/>
                  </a:lnTo>
                  <a:lnTo>
                    <a:pt x="38" y="439"/>
                  </a:lnTo>
                  <a:lnTo>
                    <a:pt x="37" y="439"/>
                  </a:lnTo>
                  <a:lnTo>
                    <a:pt x="29" y="425"/>
                  </a:lnTo>
                  <a:lnTo>
                    <a:pt x="29" y="423"/>
                  </a:lnTo>
                  <a:lnTo>
                    <a:pt x="30" y="422"/>
                  </a:lnTo>
                  <a:lnTo>
                    <a:pt x="32" y="421"/>
                  </a:lnTo>
                  <a:close/>
                  <a:moveTo>
                    <a:pt x="553" y="410"/>
                  </a:moveTo>
                  <a:lnTo>
                    <a:pt x="555" y="410"/>
                  </a:lnTo>
                  <a:lnTo>
                    <a:pt x="555" y="411"/>
                  </a:lnTo>
                  <a:lnTo>
                    <a:pt x="555" y="428"/>
                  </a:lnTo>
                  <a:lnTo>
                    <a:pt x="555" y="429"/>
                  </a:lnTo>
                  <a:lnTo>
                    <a:pt x="553" y="430"/>
                  </a:lnTo>
                  <a:lnTo>
                    <a:pt x="552" y="429"/>
                  </a:lnTo>
                  <a:lnTo>
                    <a:pt x="550" y="428"/>
                  </a:lnTo>
                  <a:lnTo>
                    <a:pt x="550" y="411"/>
                  </a:lnTo>
                  <a:lnTo>
                    <a:pt x="552" y="410"/>
                  </a:lnTo>
                  <a:lnTo>
                    <a:pt x="553" y="410"/>
                  </a:lnTo>
                  <a:close/>
                  <a:moveTo>
                    <a:pt x="14" y="393"/>
                  </a:moveTo>
                  <a:lnTo>
                    <a:pt x="15" y="394"/>
                  </a:lnTo>
                  <a:lnTo>
                    <a:pt x="16" y="394"/>
                  </a:lnTo>
                  <a:lnTo>
                    <a:pt x="25" y="408"/>
                  </a:lnTo>
                  <a:lnTo>
                    <a:pt x="25" y="410"/>
                  </a:lnTo>
                  <a:lnTo>
                    <a:pt x="23" y="412"/>
                  </a:lnTo>
                  <a:lnTo>
                    <a:pt x="23" y="412"/>
                  </a:lnTo>
                  <a:lnTo>
                    <a:pt x="22" y="412"/>
                  </a:lnTo>
                  <a:lnTo>
                    <a:pt x="20" y="411"/>
                  </a:lnTo>
                  <a:lnTo>
                    <a:pt x="12" y="397"/>
                  </a:lnTo>
                  <a:lnTo>
                    <a:pt x="12" y="396"/>
                  </a:lnTo>
                  <a:lnTo>
                    <a:pt x="14" y="394"/>
                  </a:lnTo>
                  <a:lnTo>
                    <a:pt x="14" y="393"/>
                  </a:lnTo>
                  <a:close/>
                  <a:moveTo>
                    <a:pt x="25" y="379"/>
                  </a:moveTo>
                  <a:lnTo>
                    <a:pt x="25" y="379"/>
                  </a:lnTo>
                  <a:lnTo>
                    <a:pt x="26" y="379"/>
                  </a:lnTo>
                  <a:lnTo>
                    <a:pt x="27" y="379"/>
                  </a:lnTo>
                  <a:lnTo>
                    <a:pt x="32" y="379"/>
                  </a:lnTo>
                  <a:lnTo>
                    <a:pt x="32" y="379"/>
                  </a:lnTo>
                  <a:lnTo>
                    <a:pt x="32" y="379"/>
                  </a:lnTo>
                  <a:lnTo>
                    <a:pt x="41" y="379"/>
                  </a:lnTo>
                  <a:lnTo>
                    <a:pt x="43" y="381"/>
                  </a:lnTo>
                  <a:lnTo>
                    <a:pt x="43" y="382"/>
                  </a:lnTo>
                  <a:lnTo>
                    <a:pt x="43" y="383"/>
                  </a:lnTo>
                  <a:lnTo>
                    <a:pt x="40" y="385"/>
                  </a:lnTo>
                  <a:lnTo>
                    <a:pt x="40" y="385"/>
                  </a:lnTo>
                  <a:lnTo>
                    <a:pt x="25" y="383"/>
                  </a:lnTo>
                  <a:lnTo>
                    <a:pt x="23" y="382"/>
                  </a:lnTo>
                  <a:lnTo>
                    <a:pt x="22" y="381"/>
                  </a:lnTo>
                  <a:lnTo>
                    <a:pt x="23" y="379"/>
                  </a:lnTo>
                  <a:lnTo>
                    <a:pt x="25" y="379"/>
                  </a:lnTo>
                  <a:close/>
                  <a:moveTo>
                    <a:pt x="563" y="378"/>
                  </a:moveTo>
                  <a:lnTo>
                    <a:pt x="564" y="379"/>
                  </a:lnTo>
                  <a:lnTo>
                    <a:pt x="564" y="381"/>
                  </a:lnTo>
                  <a:lnTo>
                    <a:pt x="564" y="382"/>
                  </a:lnTo>
                  <a:lnTo>
                    <a:pt x="556" y="396"/>
                  </a:lnTo>
                  <a:lnTo>
                    <a:pt x="555" y="396"/>
                  </a:lnTo>
                  <a:lnTo>
                    <a:pt x="553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2" y="393"/>
                  </a:lnTo>
                  <a:lnTo>
                    <a:pt x="560" y="379"/>
                  </a:lnTo>
                  <a:lnTo>
                    <a:pt x="561" y="379"/>
                  </a:lnTo>
                  <a:lnTo>
                    <a:pt x="563" y="378"/>
                  </a:lnTo>
                  <a:close/>
                  <a:moveTo>
                    <a:pt x="0" y="378"/>
                  </a:moveTo>
                  <a:lnTo>
                    <a:pt x="5" y="378"/>
                  </a:lnTo>
                  <a:lnTo>
                    <a:pt x="8" y="378"/>
                  </a:lnTo>
                  <a:lnTo>
                    <a:pt x="8" y="378"/>
                  </a:lnTo>
                  <a:lnTo>
                    <a:pt x="11" y="379"/>
                  </a:lnTo>
                  <a:lnTo>
                    <a:pt x="11" y="381"/>
                  </a:lnTo>
                  <a:lnTo>
                    <a:pt x="9" y="382"/>
                  </a:lnTo>
                  <a:lnTo>
                    <a:pt x="8" y="382"/>
                  </a:lnTo>
                  <a:lnTo>
                    <a:pt x="8" y="382"/>
                  </a:lnTo>
                  <a:lnTo>
                    <a:pt x="8" y="382"/>
                  </a:lnTo>
                  <a:lnTo>
                    <a:pt x="8" y="383"/>
                  </a:lnTo>
                  <a:lnTo>
                    <a:pt x="7" y="385"/>
                  </a:lnTo>
                  <a:lnTo>
                    <a:pt x="5" y="385"/>
                  </a:lnTo>
                  <a:lnTo>
                    <a:pt x="5" y="385"/>
                  </a:lnTo>
                  <a:lnTo>
                    <a:pt x="4" y="383"/>
                  </a:lnTo>
                  <a:lnTo>
                    <a:pt x="4" y="383"/>
                  </a:lnTo>
                  <a:lnTo>
                    <a:pt x="2" y="382"/>
                  </a:lnTo>
                  <a:lnTo>
                    <a:pt x="0" y="378"/>
                  </a:lnTo>
                  <a:close/>
                  <a:moveTo>
                    <a:pt x="73" y="376"/>
                  </a:moveTo>
                  <a:lnTo>
                    <a:pt x="74" y="378"/>
                  </a:lnTo>
                  <a:lnTo>
                    <a:pt x="76" y="379"/>
                  </a:lnTo>
                  <a:lnTo>
                    <a:pt x="74" y="381"/>
                  </a:lnTo>
                  <a:lnTo>
                    <a:pt x="72" y="385"/>
                  </a:lnTo>
                  <a:lnTo>
                    <a:pt x="70" y="386"/>
                  </a:lnTo>
                  <a:lnTo>
                    <a:pt x="67" y="386"/>
                  </a:lnTo>
                  <a:lnTo>
                    <a:pt x="67" y="386"/>
                  </a:lnTo>
                  <a:lnTo>
                    <a:pt x="56" y="385"/>
                  </a:lnTo>
                  <a:lnTo>
                    <a:pt x="55" y="385"/>
                  </a:lnTo>
                  <a:lnTo>
                    <a:pt x="54" y="383"/>
                  </a:lnTo>
                  <a:lnTo>
                    <a:pt x="55" y="381"/>
                  </a:lnTo>
                  <a:lnTo>
                    <a:pt x="56" y="381"/>
                  </a:lnTo>
                  <a:lnTo>
                    <a:pt x="56" y="381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72" y="378"/>
                  </a:lnTo>
                  <a:lnTo>
                    <a:pt x="73" y="376"/>
                  </a:lnTo>
                  <a:close/>
                  <a:moveTo>
                    <a:pt x="600" y="353"/>
                  </a:moveTo>
                  <a:lnTo>
                    <a:pt x="615" y="353"/>
                  </a:lnTo>
                  <a:lnTo>
                    <a:pt x="617" y="353"/>
                  </a:lnTo>
                  <a:lnTo>
                    <a:pt x="618" y="356"/>
                  </a:lnTo>
                  <a:lnTo>
                    <a:pt x="617" y="357"/>
                  </a:lnTo>
                  <a:lnTo>
                    <a:pt x="615" y="357"/>
                  </a:lnTo>
                  <a:lnTo>
                    <a:pt x="600" y="357"/>
                  </a:lnTo>
                  <a:lnTo>
                    <a:pt x="597" y="357"/>
                  </a:lnTo>
                  <a:lnTo>
                    <a:pt x="597" y="356"/>
                  </a:lnTo>
                  <a:lnTo>
                    <a:pt x="597" y="353"/>
                  </a:lnTo>
                  <a:lnTo>
                    <a:pt x="600" y="353"/>
                  </a:lnTo>
                  <a:close/>
                  <a:moveTo>
                    <a:pt x="581" y="353"/>
                  </a:moveTo>
                  <a:lnTo>
                    <a:pt x="584" y="353"/>
                  </a:lnTo>
                  <a:lnTo>
                    <a:pt x="585" y="353"/>
                  </a:lnTo>
                  <a:lnTo>
                    <a:pt x="586" y="356"/>
                  </a:lnTo>
                  <a:lnTo>
                    <a:pt x="585" y="357"/>
                  </a:lnTo>
                  <a:lnTo>
                    <a:pt x="584" y="357"/>
                  </a:lnTo>
                  <a:lnTo>
                    <a:pt x="581" y="357"/>
                  </a:lnTo>
                  <a:lnTo>
                    <a:pt x="574" y="368"/>
                  </a:lnTo>
                  <a:lnTo>
                    <a:pt x="573" y="369"/>
                  </a:lnTo>
                  <a:lnTo>
                    <a:pt x="571" y="369"/>
                  </a:lnTo>
                  <a:lnTo>
                    <a:pt x="570" y="369"/>
                  </a:lnTo>
                  <a:lnTo>
                    <a:pt x="570" y="368"/>
                  </a:lnTo>
                  <a:lnTo>
                    <a:pt x="570" y="365"/>
                  </a:lnTo>
                  <a:lnTo>
                    <a:pt x="577" y="354"/>
                  </a:lnTo>
                  <a:lnTo>
                    <a:pt x="578" y="353"/>
                  </a:lnTo>
                  <a:lnTo>
                    <a:pt x="581" y="353"/>
                  </a:lnTo>
                  <a:close/>
                  <a:moveTo>
                    <a:pt x="94" y="353"/>
                  </a:moveTo>
                  <a:lnTo>
                    <a:pt x="95" y="353"/>
                  </a:lnTo>
                  <a:lnTo>
                    <a:pt x="97" y="354"/>
                  </a:lnTo>
                  <a:lnTo>
                    <a:pt x="97" y="356"/>
                  </a:lnTo>
                  <a:lnTo>
                    <a:pt x="85" y="368"/>
                  </a:lnTo>
                  <a:lnTo>
                    <a:pt x="84" y="369"/>
                  </a:lnTo>
                  <a:lnTo>
                    <a:pt x="81" y="368"/>
                  </a:lnTo>
                  <a:lnTo>
                    <a:pt x="81" y="367"/>
                  </a:lnTo>
                  <a:lnTo>
                    <a:pt x="81" y="365"/>
                  </a:lnTo>
                  <a:lnTo>
                    <a:pt x="92" y="353"/>
                  </a:lnTo>
                  <a:lnTo>
                    <a:pt x="94" y="353"/>
                  </a:lnTo>
                  <a:close/>
                  <a:moveTo>
                    <a:pt x="617" y="327"/>
                  </a:moveTo>
                  <a:lnTo>
                    <a:pt x="618" y="327"/>
                  </a:lnTo>
                  <a:lnTo>
                    <a:pt x="620" y="329"/>
                  </a:lnTo>
                  <a:lnTo>
                    <a:pt x="620" y="345"/>
                  </a:lnTo>
                  <a:lnTo>
                    <a:pt x="618" y="346"/>
                  </a:lnTo>
                  <a:lnTo>
                    <a:pt x="617" y="347"/>
                  </a:lnTo>
                  <a:lnTo>
                    <a:pt x="615" y="346"/>
                  </a:lnTo>
                  <a:lnTo>
                    <a:pt x="614" y="345"/>
                  </a:lnTo>
                  <a:lnTo>
                    <a:pt x="614" y="329"/>
                  </a:lnTo>
                  <a:lnTo>
                    <a:pt x="615" y="327"/>
                  </a:lnTo>
                  <a:lnTo>
                    <a:pt x="617" y="327"/>
                  </a:lnTo>
                  <a:close/>
                  <a:moveTo>
                    <a:pt x="90" y="321"/>
                  </a:moveTo>
                  <a:lnTo>
                    <a:pt x="91" y="321"/>
                  </a:lnTo>
                  <a:lnTo>
                    <a:pt x="91" y="322"/>
                  </a:lnTo>
                  <a:lnTo>
                    <a:pt x="97" y="338"/>
                  </a:lnTo>
                  <a:lnTo>
                    <a:pt x="97" y="339"/>
                  </a:lnTo>
                  <a:lnTo>
                    <a:pt x="95" y="340"/>
                  </a:lnTo>
                  <a:lnTo>
                    <a:pt x="95" y="340"/>
                  </a:lnTo>
                  <a:lnTo>
                    <a:pt x="94" y="340"/>
                  </a:lnTo>
                  <a:lnTo>
                    <a:pt x="92" y="339"/>
                  </a:lnTo>
                  <a:lnTo>
                    <a:pt x="87" y="324"/>
                  </a:lnTo>
                  <a:lnTo>
                    <a:pt x="87" y="322"/>
                  </a:lnTo>
                  <a:lnTo>
                    <a:pt x="88" y="321"/>
                  </a:lnTo>
                  <a:lnTo>
                    <a:pt x="90" y="321"/>
                  </a:lnTo>
                  <a:close/>
                  <a:moveTo>
                    <a:pt x="617" y="295"/>
                  </a:moveTo>
                  <a:lnTo>
                    <a:pt x="618" y="295"/>
                  </a:lnTo>
                  <a:lnTo>
                    <a:pt x="620" y="296"/>
                  </a:lnTo>
                  <a:lnTo>
                    <a:pt x="620" y="313"/>
                  </a:lnTo>
                  <a:lnTo>
                    <a:pt x="618" y="314"/>
                  </a:lnTo>
                  <a:lnTo>
                    <a:pt x="617" y="315"/>
                  </a:lnTo>
                  <a:lnTo>
                    <a:pt x="615" y="314"/>
                  </a:lnTo>
                  <a:lnTo>
                    <a:pt x="614" y="313"/>
                  </a:lnTo>
                  <a:lnTo>
                    <a:pt x="614" y="296"/>
                  </a:lnTo>
                  <a:lnTo>
                    <a:pt x="615" y="295"/>
                  </a:lnTo>
                  <a:lnTo>
                    <a:pt x="617" y="295"/>
                  </a:lnTo>
                  <a:close/>
                  <a:moveTo>
                    <a:pt x="79" y="291"/>
                  </a:moveTo>
                  <a:lnTo>
                    <a:pt x="80" y="291"/>
                  </a:lnTo>
                  <a:lnTo>
                    <a:pt x="80" y="292"/>
                  </a:lnTo>
                  <a:lnTo>
                    <a:pt x="85" y="307"/>
                  </a:lnTo>
                  <a:lnTo>
                    <a:pt x="85" y="309"/>
                  </a:lnTo>
                  <a:lnTo>
                    <a:pt x="84" y="310"/>
                  </a:lnTo>
                  <a:lnTo>
                    <a:pt x="84" y="310"/>
                  </a:lnTo>
                  <a:lnTo>
                    <a:pt x="83" y="310"/>
                  </a:lnTo>
                  <a:lnTo>
                    <a:pt x="81" y="309"/>
                  </a:lnTo>
                  <a:lnTo>
                    <a:pt x="76" y="293"/>
                  </a:lnTo>
                  <a:lnTo>
                    <a:pt x="76" y="292"/>
                  </a:lnTo>
                  <a:lnTo>
                    <a:pt x="77" y="291"/>
                  </a:lnTo>
                  <a:lnTo>
                    <a:pt x="79" y="291"/>
                  </a:lnTo>
                  <a:close/>
                  <a:moveTo>
                    <a:pt x="620" y="271"/>
                  </a:moveTo>
                  <a:lnTo>
                    <a:pt x="631" y="271"/>
                  </a:lnTo>
                  <a:lnTo>
                    <a:pt x="633" y="273"/>
                  </a:lnTo>
                  <a:lnTo>
                    <a:pt x="633" y="274"/>
                  </a:lnTo>
                  <a:lnTo>
                    <a:pt x="633" y="275"/>
                  </a:lnTo>
                  <a:lnTo>
                    <a:pt x="631" y="277"/>
                  </a:lnTo>
                  <a:lnTo>
                    <a:pt x="620" y="277"/>
                  </a:lnTo>
                  <a:lnTo>
                    <a:pt x="620" y="281"/>
                  </a:lnTo>
                  <a:lnTo>
                    <a:pt x="618" y="282"/>
                  </a:lnTo>
                  <a:lnTo>
                    <a:pt x="617" y="282"/>
                  </a:lnTo>
                  <a:lnTo>
                    <a:pt x="615" y="282"/>
                  </a:lnTo>
                  <a:lnTo>
                    <a:pt x="614" y="281"/>
                  </a:lnTo>
                  <a:lnTo>
                    <a:pt x="614" y="277"/>
                  </a:lnTo>
                  <a:lnTo>
                    <a:pt x="615" y="274"/>
                  </a:lnTo>
                  <a:lnTo>
                    <a:pt x="617" y="273"/>
                  </a:lnTo>
                  <a:lnTo>
                    <a:pt x="620" y="271"/>
                  </a:lnTo>
                  <a:close/>
                  <a:moveTo>
                    <a:pt x="67" y="261"/>
                  </a:moveTo>
                  <a:lnTo>
                    <a:pt x="69" y="261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4" y="277"/>
                  </a:lnTo>
                  <a:lnTo>
                    <a:pt x="74" y="278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2" y="279"/>
                  </a:lnTo>
                  <a:lnTo>
                    <a:pt x="70" y="278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7" y="261"/>
                  </a:lnTo>
                  <a:close/>
                  <a:moveTo>
                    <a:pt x="635" y="256"/>
                  </a:moveTo>
                  <a:lnTo>
                    <a:pt x="644" y="256"/>
                  </a:lnTo>
                  <a:lnTo>
                    <a:pt x="649" y="260"/>
                  </a:lnTo>
                  <a:lnTo>
                    <a:pt x="647" y="260"/>
                  </a:lnTo>
                  <a:lnTo>
                    <a:pt x="635" y="260"/>
                  </a:lnTo>
                  <a:lnTo>
                    <a:pt x="635" y="264"/>
                  </a:lnTo>
                  <a:lnTo>
                    <a:pt x="635" y="266"/>
                  </a:lnTo>
                  <a:lnTo>
                    <a:pt x="633" y="267"/>
                  </a:lnTo>
                  <a:lnTo>
                    <a:pt x="632" y="266"/>
                  </a:lnTo>
                  <a:lnTo>
                    <a:pt x="631" y="264"/>
                  </a:lnTo>
                  <a:lnTo>
                    <a:pt x="631" y="260"/>
                  </a:lnTo>
                  <a:lnTo>
                    <a:pt x="632" y="259"/>
                  </a:lnTo>
                  <a:lnTo>
                    <a:pt x="633" y="256"/>
                  </a:lnTo>
                  <a:lnTo>
                    <a:pt x="635" y="256"/>
                  </a:lnTo>
                  <a:close/>
                  <a:moveTo>
                    <a:pt x="625" y="238"/>
                  </a:moveTo>
                  <a:lnTo>
                    <a:pt x="628" y="239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5" y="246"/>
                  </a:lnTo>
                  <a:lnTo>
                    <a:pt x="636" y="248"/>
                  </a:lnTo>
                  <a:lnTo>
                    <a:pt x="636" y="248"/>
                  </a:lnTo>
                  <a:lnTo>
                    <a:pt x="638" y="249"/>
                  </a:lnTo>
                  <a:lnTo>
                    <a:pt x="639" y="249"/>
                  </a:lnTo>
                  <a:lnTo>
                    <a:pt x="639" y="250"/>
                  </a:lnTo>
                  <a:lnTo>
                    <a:pt x="639" y="252"/>
                  </a:lnTo>
                  <a:lnTo>
                    <a:pt x="639" y="253"/>
                  </a:lnTo>
                  <a:lnTo>
                    <a:pt x="638" y="255"/>
                  </a:lnTo>
                  <a:lnTo>
                    <a:pt x="635" y="253"/>
                  </a:lnTo>
                  <a:lnTo>
                    <a:pt x="624" y="242"/>
                  </a:lnTo>
                  <a:lnTo>
                    <a:pt x="624" y="241"/>
                  </a:lnTo>
                  <a:lnTo>
                    <a:pt x="624" y="239"/>
                  </a:lnTo>
                  <a:lnTo>
                    <a:pt x="625" y="238"/>
                  </a:lnTo>
                  <a:close/>
                  <a:moveTo>
                    <a:pt x="79" y="231"/>
                  </a:moveTo>
                  <a:lnTo>
                    <a:pt x="79" y="231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6" y="249"/>
                  </a:lnTo>
                  <a:lnTo>
                    <a:pt x="74" y="250"/>
                  </a:lnTo>
                  <a:lnTo>
                    <a:pt x="73" y="252"/>
                  </a:lnTo>
                  <a:lnTo>
                    <a:pt x="73" y="252"/>
                  </a:lnTo>
                  <a:lnTo>
                    <a:pt x="72" y="250"/>
                  </a:lnTo>
                  <a:lnTo>
                    <a:pt x="70" y="248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9" y="231"/>
                  </a:lnTo>
                  <a:close/>
                  <a:moveTo>
                    <a:pt x="600" y="227"/>
                  </a:moveTo>
                  <a:lnTo>
                    <a:pt x="615" y="227"/>
                  </a:lnTo>
                  <a:lnTo>
                    <a:pt x="615" y="227"/>
                  </a:lnTo>
                  <a:lnTo>
                    <a:pt x="615" y="227"/>
                  </a:lnTo>
                  <a:lnTo>
                    <a:pt x="615" y="227"/>
                  </a:lnTo>
                  <a:lnTo>
                    <a:pt x="615" y="227"/>
                  </a:lnTo>
                  <a:lnTo>
                    <a:pt x="615" y="227"/>
                  </a:lnTo>
                  <a:lnTo>
                    <a:pt x="615" y="227"/>
                  </a:lnTo>
                  <a:lnTo>
                    <a:pt x="615" y="227"/>
                  </a:lnTo>
                  <a:lnTo>
                    <a:pt x="615" y="227"/>
                  </a:lnTo>
                  <a:lnTo>
                    <a:pt x="617" y="230"/>
                  </a:lnTo>
                  <a:lnTo>
                    <a:pt x="615" y="231"/>
                  </a:lnTo>
                  <a:lnTo>
                    <a:pt x="614" y="231"/>
                  </a:lnTo>
                  <a:lnTo>
                    <a:pt x="613" y="231"/>
                  </a:lnTo>
                  <a:lnTo>
                    <a:pt x="600" y="231"/>
                  </a:lnTo>
                  <a:lnTo>
                    <a:pt x="599" y="230"/>
                  </a:lnTo>
                  <a:lnTo>
                    <a:pt x="597" y="228"/>
                  </a:lnTo>
                  <a:lnTo>
                    <a:pt x="599" y="227"/>
                  </a:lnTo>
                  <a:lnTo>
                    <a:pt x="600" y="227"/>
                  </a:lnTo>
                  <a:close/>
                  <a:moveTo>
                    <a:pt x="582" y="207"/>
                  </a:moveTo>
                  <a:lnTo>
                    <a:pt x="584" y="209"/>
                  </a:lnTo>
                  <a:lnTo>
                    <a:pt x="585" y="210"/>
                  </a:lnTo>
                  <a:lnTo>
                    <a:pt x="585" y="225"/>
                  </a:lnTo>
                  <a:lnTo>
                    <a:pt x="584" y="228"/>
                  </a:lnTo>
                  <a:lnTo>
                    <a:pt x="582" y="228"/>
                  </a:lnTo>
                  <a:lnTo>
                    <a:pt x="581" y="228"/>
                  </a:lnTo>
                  <a:lnTo>
                    <a:pt x="579" y="225"/>
                  </a:lnTo>
                  <a:lnTo>
                    <a:pt x="579" y="210"/>
                  </a:lnTo>
                  <a:lnTo>
                    <a:pt x="581" y="209"/>
                  </a:lnTo>
                  <a:lnTo>
                    <a:pt x="582" y="207"/>
                  </a:lnTo>
                  <a:close/>
                  <a:moveTo>
                    <a:pt x="88" y="201"/>
                  </a:moveTo>
                  <a:lnTo>
                    <a:pt x="90" y="201"/>
                  </a:lnTo>
                  <a:lnTo>
                    <a:pt x="91" y="202"/>
                  </a:lnTo>
                  <a:lnTo>
                    <a:pt x="91" y="203"/>
                  </a:lnTo>
                  <a:lnTo>
                    <a:pt x="85" y="219"/>
                  </a:lnTo>
                  <a:lnTo>
                    <a:pt x="84" y="220"/>
                  </a:lnTo>
                  <a:lnTo>
                    <a:pt x="83" y="221"/>
                  </a:lnTo>
                  <a:lnTo>
                    <a:pt x="83" y="220"/>
                  </a:lnTo>
                  <a:lnTo>
                    <a:pt x="81" y="220"/>
                  </a:lnTo>
                  <a:lnTo>
                    <a:pt x="81" y="217"/>
                  </a:lnTo>
                  <a:lnTo>
                    <a:pt x="81" y="217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4" y="209"/>
                  </a:lnTo>
                  <a:lnTo>
                    <a:pt x="85" y="205"/>
                  </a:lnTo>
                  <a:lnTo>
                    <a:pt x="85" y="203"/>
                  </a:lnTo>
                  <a:lnTo>
                    <a:pt x="87" y="202"/>
                  </a:lnTo>
                  <a:lnTo>
                    <a:pt x="87" y="201"/>
                  </a:lnTo>
                  <a:lnTo>
                    <a:pt x="88" y="201"/>
                  </a:lnTo>
                  <a:close/>
                  <a:moveTo>
                    <a:pt x="579" y="178"/>
                  </a:moveTo>
                  <a:lnTo>
                    <a:pt x="585" y="178"/>
                  </a:lnTo>
                  <a:lnTo>
                    <a:pt x="585" y="194"/>
                  </a:lnTo>
                  <a:lnTo>
                    <a:pt x="584" y="195"/>
                  </a:lnTo>
                  <a:lnTo>
                    <a:pt x="582" y="196"/>
                  </a:lnTo>
                  <a:lnTo>
                    <a:pt x="581" y="195"/>
                  </a:lnTo>
                  <a:lnTo>
                    <a:pt x="579" y="194"/>
                  </a:lnTo>
                  <a:lnTo>
                    <a:pt x="579" y="178"/>
                  </a:lnTo>
                  <a:close/>
                  <a:moveTo>
                    <a:pt x="481" y="177"/>
                  </a:moveTo>
                  <a:lnTo>
                    <a:pt x="498" y="177"/>
                  </a:lnTo>
                  <a:lnTo>
                    <a:pt x="499" y="178"/>
                  </a:lnTo>
                  <a:lnTo>
                    <a:pt x="499" y="180"/>
                  </a:lnTo>
                  <a:lnTo>
                    <a:pt x="499" y="181"/>
                  </a:lnTo>
                  <a:lnTo>
                    <a:pt x="498" y="183"/>
                  </a:lnTo>
                  <a:lnTo>
                    <a:pt x="481" y="183"/>
                  </a:lnTo>
                  <a:lnTo>
                    <a:pt x="480" y="181"/>
                  </a:lnTo>
                  <a:lnTo>
                    <a:pt x="478" y="180"/>
                  </a:lnTo>
                  <a:lnTo>
                    <a:pt x="480" y="178"/>
                  </a:lnTo>
                  <a:lnTo>
                    <a:pt x="481" y="177"/>
                  </a:lnTo>
                  <a:close/>
                  <a:moveTo>
                    <a:pt x="449" y="177"/>
                  </a:moveTo>
                  <a:lnTo>
                    <a:pt x="465" y="177"/>
                  </a:lnTo>
                  <a:lnTo>
                    <a:pt x="467" y="178"/>
                  </a:lnTo>
                  <a:lnTo>
                    <a:pt x="467" y="180"/>
                  </a:lnTo>
                  <a:lnTo>
                    <a:pt x="467" y="181"/>
                  </a:lnTo>
                  <a:lnTo>
                    <a:pt x="465" y="183"/>
                  </a:lnTo>
                  <a:lnTo>
                    <a:pt x="449" y="183"/>
                  </a:lnTo>
                  <a:lnTo>
                    <a:pt x="448" y="181"/>
                  </a:lnTo>
                  <a:lnTo>
                    <a:pt x="447" y="180"/>
                  </a:lnTo>
                  <a:lnTo>
                    <a:pt x="448" y="178"/>
                  </a:lnTo>
                  <a:lnTo>
                    <a:pt x="449" y="177"/>
                  </a:lnTo>
                  <a:close/>
                  <a:moveTo>
                    <a:pt x="84" y="171"/>
                  </a:moveTo>
                  <a:lnTo>
                    <a:pt x="85" y="171"/>
                  </a:lnTo>
                  <a:lnTo>
                    <a:pt x="95" y="183"/>
                  </a:lnTo>
                  <a:lnTo>
                    <a:pt x="97" y="184"/>
                  </a:lnTo>
                  <a:lnTo>
                    <a:pt x="97" y="187"/>
                  </a:lnTo>
                  <a:lnTo>
                    <a:pt x="97" y="188"/>
                  </a:lnTo>
                  <a:lnTo>
                    <a:pt x="95" y="189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1" y="189"/>
                  </a:lnTo>
                  <a:lnTo>
                    <a:pt x="91" y="187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1" y="184"/>
                  </a:lnTo>
                  <a:lnTo>
                    <a:pt x="90" y="183"/>
                  </a:lnTo>
                  <a:lnTo>
                    <a:pt x="88" y="181"/>
                  </a:lnTo>
                  <a:lnTo>
                    <a:pt x="85" y="178"/>
                  </a:lnTo>
                  <a:lnTo>
                    <a:pt x="84" y="177"/>
                  </a:lnTo>
                  <a:lnTo>
                    <a:pt x="83" y="176"/>
                  </a:lnTo>
                  <a:lnTo>
                    <a:pt x="81" y="176"/>
                  </a:lnTo>
                  <a:lnTo>
                    <a:pt x="81" y="173"/>
                  </a:lnTo>
                  <a:lnTo>
                    <a:pt x="81" y="171"/>
                  </a:lnTo>
                  <a:lnTo>
                    <a:pt x="84" y="171"/>
                  </a:lnTo>
                  <a:close/>
                  <a:moveTo>
                    <a:pt x="419" y="169"/>
                  </a:moveTo>
                  <a:lnTo>
                    <a:pt x="420" y="169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27" y="177"/>
                  </a:lnTo>
                  <a:lnTo>
                    <a:pt x="433" y="177"/>
                  </a:lnTo>
                  <a:lnTo>
                    <a:pt x="434" y="178"/>
                  </a:lnTo>
                  <a:lnTo>
                    <a:pt x="436" y="180"/>
                  </a:lnTo>
                  <a:lnTo>
                    <a:pt x="434" y="181"/>
                  </a:lnTo>
                  <a:lnTo>
                    <a:pt x="433" y="183"/>
                  </a:lnTo>
                  <a:lnTo>
                    <a:pt x="427" y="183"/>
                  </a:lnTo>
                  <a:lnTo>
                    <a:pt x="426" y="181"/>
                  </a:lnTo>
                  <a:lnTo>
                    <a:pt x="424" y="180"/>
                  </a:lnTo>
                  <a:lnTo>
                    <a:pt x="418" y="173"/>
                  </a:lnTo>
                  <a:lnTo>
                    <a:pt x="416" y="170"/>
                  </a:lnTo>
                  <a:lnTo>
                    <a:pt x="418" y="169"/>
                  </a:lnTo>
                  <a:lnTo>
                    <a:pt x="419" y="169"/>
                  </a:lnTo>
                  <a:close/>
                  <a:moveTo>
                    <a:pt x="557" y="163"/>
                  </a:moveTo>
                  <a:lnTo>
                    <a:pt x="559" y="163"/>
                  </a:lnTo>
                  <a:lnTo>
                    <a:pt x="559" y="165"/>
                  </a:lnTo>
                  <a:lnTo>
                    <a:pt x="559" y="165"/>
                  </a:lnTo>
                  <a:lnTo>
                    <a:pt x="568" y="178"/>
                  </a:lnTo>
                  <a:lnTo>
                    <a:pt x="568" y="178"/>
                  </a:lnTo>
                  <a:lnTo>
                    <a:pt x="570" y="178"/>
                  </a:lnTo>
                  <a:lnTo>
                    <a:pt x="571" y="180"/>
                  </a:lnTo>
                  <a:lnTo>
                    <a:pt x="570" y="183"/>
                  </a:lnTo>
                  <a:lnTo>
                    <a:pt x="568" y="183"/>
                  </a:lnTo>
                  <a:lnTo>
                    <a:pt x="568" y="183"/>
                  </a:lnTo>
                  <a:lnTo>
                    <a:pt x="566" y="183"/>
                  </a:lnTo>
                  <a:lnTo>
                    <a:pt x="564" y="180"/>
                  </a:lnTo>
                  <a:lnTo>
                    <a:pt x="556" y="167"/>
                  </a:lnTo>
                  <a:lnTo>
                    <a:pt x="555" y="166"/>
                  </a:lnTo>
                  <a:lnTo>
                    <a:pt x="556" y="165"/>
                  </a:lnTo>
                  <a:lnTo>
                    <a:pt x="557" y="163"/>
                  </a:lnTo>
                  <a:close/>
                  <a:moveTo>
                    <a:pt x="530" y="160"/>
                  </a:moveTo>
                  <a:lnTo>
                    <a:pt x="545" y="160"/>
                  </a:lnTo>
                  <a:lnTo>
                    <a:pt x="546" y="162"/>
                  </a:lnTo>
                  <a:lnTo>
                    <a:pt x="548" y="163"/>
                  </a:lnTo>
                  <a:lnTo>
                    <a:pt x="546" y="165"/>
                  </a:lnTo>
                  <a:lnTo>
                    <a:pt x="545" y="166"/>
                  </a:lnTo>
                  <a:lnTo>
                    <a:pt x="530" y="166"/>
                  </a:lnTo>
                  <a:lnTo>
                    <a:pt x="527" y="165"/>
                  </a:lnTo>
                  <a:lnTo>
                    <a:pt x="527" y="163"/>
                  </a:lnTo>
                  <a:lnTo>
                    <a:pt x="527" y="162"/>
                  </a:lnTo>
                  <a:lnTo>
                    <a:pt x="530" y="160"/>
                  </a:lnTo>
                  <a:close/>
                  <a:moveTo>
                    <a:pt x="499" y="160"/>
                  </a:moveTo>
                  <a:lnTo>
                    <a:pt x="513" y="160"/>
                  </a:lnTo>
                  <a:lnTo>
                    <a:pt x="514" y="162"/>
                  </a:lnTo>
                  <a:lnTo>
                    <a:pt x="516" y="163"/>
                  </a:lnTo>
                  <a:lnTo>
                    <a:pt x="514" y="165"/>
                  </a:lnTo>
                  <a:lnTo>
                    <a:pt x="513" y="166"/>
                  </a:lnTo>
                  <a:lnTo>
                    <a:pt x="503" y="166"/>
                  </a:lnTo>
                  <a:lnTo>
                    <a:pt x="502" y="166"/>
                  </a:lnTo>
                  <a:lnTo>
                    <a:pt x="501" y="166"/>
                  </a:lnTo>
                  <a:lnTo>
                    <a:pt x="499" y="166"/>
                  </a:lnTo>
                  <a:lnTo>
                    <a:pt x="499" y="160"/>
                  </a:lnTo>
                  <a:close/>
                  <a:moveTo>
                    <a:pt x="61" y="148"/>
                  </a:moveTo>
                  <a:lnTo>
                    <a:pt x="62" y="149"/>
                  </a:lnTo>
                  <a:lnTo>
                    <a:pt x="74" y="160"/>
                  </a:lnTo>
                  <a:lnTo>
                    <a:pt x="74" y="162"/>
                  </a:lnTo>
                  <a:lnTo>
                    <a:pt x="74" y="163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59" y="152"/>
                  </a:lnTo>
                  <a:lnTo>
                    <a:pt x="59" y="151"/>
                  </a:lnTo>
                  <a:lnTo>
                    <a:pt x="59" y="149"/>
                  </a:lnTo>
                  <a:lnTo>
                    <a:pt x="61" y="148"/>
                  </a:lnTo>
                  <a:close/>
                  <a:moveTo>
                    <a:pt x="397" y="145"/>
                  </a:moveTo>
                  <a:lnTo>
                    <a:pt x="398" y="145"/>
                  </a:lnTo>
                  <a:lnTo>
                    <a:pt x="402" y="149"/>
                  </a:lnTo>
                  <a:lnTo>
                    <a:pt x="404" y="149"/>
                  </a:lnTo>
                  <a:lnTo>
                    <a:pt x="404" y="149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4" y="151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5" y="152"/>
                  </a:lnTo>
                  <a:lnTo>
                    <a:pt x="406" y="152"/>
                  </a:lnTo>
                  <a:lnTo>
                    <a:pt x="406" y="152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6" y="155"/>
                  </a:lnTo>
                  <a:lnTo>
                    <a:pt x="406" y="155"/>
                  </a:lnTo>
                  <a:lnTo>
                    <a:pt x="409" y="158"/>
                  </a:lnTo>
                  <a:lnTo>
                    <a:pt x="411" y="159"/>
                  </a:lnTo>
                  <a:lnTo>
                    <a:pt x="409" y="160"/>
                  </a:lnTo>
                  <a:lnTo>
                    <a:pt x="408" y="160"/>
                  </a:lnTo>
                  <a:lnTo>
                    <a:pt x="406" y="160"/>
                  </a:lnTo>
                  <a:lnTo>
                    <a:pt x="400" y="152"/>
                  </a:lnTo>
                  <a:lnTo>
                    <a:pt x="395" y="149"/>
                  </a:lnTo>
                  <a:lnTo>
                    <a:pt x="394" y="147"/>
                  </a:lnTo>
                  <a:lnTo>
                    <a:pt x="395" y="145"/>
                  </a:lnTo>
                  <a:lnTo>
                    <a:pt x="397" y="145"/>
                  </a:lnTo>
                  <a:close/>
                  <a:moveTo>
                    <a:pt x="29" y="144"/>
                  </a:moveTo>
                  <a:lnTo>
                    <a:pt x="44" y="144"/>
                  </a:lnTo>
                  <a:lnTo>
                    <a:pt x="47" y="145"/>
                  </a:lnTo>
                  <a:lnTo>
                    <a:pt x="47" y="147"/>
                  </a:lnTo>
                  <a:lnTo>
                    <a:pt x="47" y="148"/>
                  </a:lnTo>
                  <a:lnTo>
                    <a:pt x="44" y="149"/>
                  </a:lnTo>
                  <a:lnTo>
                    <a:pt x="29" y="149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7" y="145"/>
                  </a:lnTo>
                  <a:lnTo>
                    <a:pt x="29" y="144"/>
                  </a:lnTo>
                  <a:close/>
                  <a:moveTo>
                    <a:pt x="296" y="142"/>
                  </a:moveTo>
                  <a:lnTo>
                    <a:pt x="297" y="142"/>
                  </a:lnTo>
                  <a:lnTo>
                    <a:pt x="297" y="142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312" y="145"/>
                  </a:lnTo>
                  <a:lnTo>
                    <a:pt x="314" y="145"/>
                  </a:lnTo>
                  <a:lnTo>
                    <a:pt x="315" y="148"/>
                  </a:lnTo>
                  <a:lnTo>
                    <a:pt x="314" y="149"/>
                  </a:lnTo>
                  <a:lnTo>
                    <a:pt x="312" y="149"/>
                  </a:lnTo>
                  <a:lnTo>
                    <a:pt x="299" y="149"/>
                  </a:lnTo>
                  <a:lnTo>
                    <a:pt x="297" y="149"/>
                  </a:lnTo>
                  <a:lnTo>
                    <a:pt x="294" y="148"/>
                  </a:lnTo>
                  <a:lnTo>
                    <a:pt x="293" y="145"/>
                  </a:lnTo>
                  <a:lnTo>
                    <a:pt x="293" y="144"/>
                  </a:lnTo>
                  <a:lnTo>
                    <a:pt x="294" y="142"/>
                  </a:lnTo>
                  <a:lnTo>
                    <a:pt x="296" y="142"/>
                  </a:lnTo>
                  <a:close/>
                  <a:moveTo>
                    <a:pt x="343" y="134"/>
                  </a:moveTo>
                  <a:lnTo>
                    <a:pt x="344" y="135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33" y="148"/>
                  </a:lnTo>
                  <a:lnTo>
                    <a:pt x="332" y="149"/>
                  </a:lnTo>
                  <a:lnTo>
                    <a:pt x="330" y="149"/>
                  </a:lnTo>
                  <a:lnTo>
                    <a:pt x="329" y="149"/>
                  </a:lnTo>
                  <a:lnTo>
                    <a:pt x="326" y="149"/>
                  </a:lnTo>
                  <a:lnTo>
                    <a:pt x="326" y="148"/>
                  </a:lnTo>
                  <a:lnTo>
                    <a:pt x="326" y="145"/>
                  </a:lnTo>
                  <a:lnTo>
                    <a:pt x="329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30" y="145"/>
                  </a:lnTo>
                  <a:lnTo>
                    <a:pt x="341" y="135"/>
                  </a:lnTo>
                  <a:lnTo>
                    <a:pt x="343" y="134"/>
                  </a:lnTo>
                  <a:close/>
                  <a:moveTo>
                    <a:pt x="375" y="122"/>
                  </a:moveTo>
                  <a:lnTo>
                    <a:pt x="376" y="123"/>
                  </a:lnTo>
                  <a:lnTo>
                    <a:pt x="387" y="134"/>
                  </a:lnTo>
                  <a:lnTo>
                    <a:pt x="388" y="135"/>
                  </a:lnTo>
                  <a:lnTo>
                    <a:pt x="387" y="137"/>
                  </a:lnTo>
                  <a:lnTo>
                    <a:pt x="386" y="138"/>
                  </a:lnTo>
                  <a:lnTo>
                    <a:pt x="384" y="137"/>
                  </a:lnTo>
                  <a:lnTo>
                    <a:pt x="373" y="126"/>
                  </a:lnTo>
                  <a:lnTo>
                    <a:pt x="372" y="124"/>
                  </a:lnTo>
                  <a:lnTo>
                    <a:pt x="373" y="123"/>
                  </a:lnTo>
                  <a:lnTo>
                    <a:pt x="375" y="122"/>
                  </a:lnTo>
                  <a:close/>
                  <a:moveTo>
                    <a:pt x="26" y="119"/>
                  </a:moveTo>
                  <a:lnTo>
                    <a:pt x="27" y="119"/>
                  </a:lnTo>
                  <a:lnTo>
                    <a:pt x="29" y="122"/>
                  </a:lnTo>
                  <a:lnTo>
                    <a:pt x="29" y="137"/>
                  </a:lnTo>
                  <a:lnTo>
                    <a:pt x="27" y="140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5" y="137"/>
                  </a:lnTo>
                  <a:lnTo>
                    <a:pt x="25" y="122"/>
                  </a:lnTo>
                  <a:lnTo>
                    <a:pt x="25" y="119"/>
                  </a:lnTo>
                  <a:lnTo>
                    <a:pt x="26" y="119"/>
                  </a:lnTo>
                  <a:close/>
                  <a:moveTo>
                    <a:pt x="276" y="116"/>
                  </a:moveTo>
                  <a:lnTo>
                    <a:pt x="278" y="116"/>
                  </a:lnTo>
                  <a:lnTo>
                    <a:pt x="279" y="116"/>
                  </a:lnTo>
                  <a:lnTo>
                    <a:pt x="287" y="130"/>
                  </a:lnTo>
                  <a:lnTo>
                    <a:pt x="289" y="131"/>
                  </a:lnTo>
                  <a:lnTo>
                    <a:pt x="287" y="133"/>
                  </a:lnTo>
                  <a:lnTo>
                    <a:pt x="286" y="134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75" y="119"/>
                  </a:lnTo>
                  <a:lnTo>
                    <a:pt x="275" y="117"/>
                  </a:lnTo>
                  <a:lnTo>
                    <a:pt x="275" y="116"/>
                  </a:lnTo>
                  <a:lnTo>
                    <a:pt x="276" y="116"/>
                  </a:lnTo>
                  <a:close/>
                  <a:moveTo>
                    <a:pt x="366" y="113"/>
                  </a:moveTo>
                  <a:lnTo>
                    <a:pt x="366" y="113"/>
                  </a:lnTo>
                  <a:lnTo>
                    <a:pt x="369" y="115"/>
                  </a:lnTo>
                  <a:lnTo>
                    <a:pt x="368" y="116"/>
                  </a:lnTo>
                  <a:lnTo>
                    <a:pt x="368" y="117"/>
                  </a:lnTo>
                  <a:lnTo>
                    <a:pt x="355" y="127"/>
                  </a:lnTo>
                  <a:lnTo>
                    <a:pt x="354" y="129"/>
                  </a:lnTo>
                  <a:lnTo>
                    <a:pt x="353" y="127"/>
                  </a:lnTo>
                  <a:lnTo>
                    <a:pt x="353" y="126"/>
                  </a:lnTo>
                  <a:lnTo>
                    <a:pt x="353" y="124"/>
                  </a:lnTo>
                  <a:lnTo>
                    <a:pt x="365" y="113"/>
                  </a:lnTo>
                  <a:lnTo>
                    <a:pt x="366" y="113"/>
                  </a:lnTo>
                  <a:close/>
                  <a:moveTo>
                    <a:pt x="25" y="99"/>
                  </a:moveTo>
                  <a:lnTo>
                    <a:pt x="34" y="99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29" y="104"/>
                  </a:lnTo>
                  <a:lnTo>
                    <a:pt x="29" y="105"/>
                  </a:lnTo>
                  <a:lnTo>
                    <a:pt x="27" y="106"/>
                  </a:lnTo>
                  <a:lnTo>
                    <a:pt x="26" y="108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99"/>
                  </a:lnTo>
                  <a:close/>
                  <a:moveTo>
                    <a:pt x="258" y="90"/>
                  </a:moveTo>
                  <a:lnTo>
                    <a:pt x="258" y="90"/>
                  </a:lnTo>
                  <a:lnTo>
                    <a:pt x="260" y="91"/>
                  </a:lnTo>
                  <a:lnTo>
                    <a:pt x="269" y="104"/>
                  </a:lnTo>
                  <a:lnTo>
                    <a:pt x="269" y="105"/>
                  </a:lnTo>
                  <a:lnTo>
                    <a:pt x="268" y="106"/>
                  </a:lnTo>
                  <a:lnTo>
                    <a:pt x="267" y="108"/>
                  </a:lnTo>
                  <a:lnTo>
                    <a:pt x="267" y="108"/>
                  </a:lnTo>
                  <a:lnTo>
                    <a:pt x="265" y="106"/>
                  </a:lnTo>
                  <a:lnTo>
                    <a:pt x="256" y="94"/>
                  </a:lnTo>
                  <a:lnTo>
                    <a:pt x="256" y="91"/>
                  </a:lnTo>
                  <a:lnTo>
                    <a:pt x="257" y="90"/>
                  </a:lnTo>
                  <a:lnTo>
                    <a:pt x="258" y="90"/>
                  </a:lnTo>
                  <a:close/>
                  <a:moveTo>
                    <a:pt x="45" y="73"/>
                  </a:moveTo>
                  <a:lnTo>
                    <a:pt x="47" y="73"/>
                  </a:lnTo>
                  <a:lnTo>
                    <a:pt x="47" y="75"/>
                  </a:lnTo>
                  <a:lnTo>
                    <a:pt x="47" y="91"/>
                  </a:lnTo>
                  <a:lnTo>
                    <a:pt x="47" y="93"/>
                  </a:lnTo>
                  <a:lnTo>
                    <a:pt x="45" y="94"/>
                  </a:lnTo>
                  <a:lnTo>
                    <a:pt x="43" y="93"/>
                  </a:lnTo>
                  <a:lnTo>
                    <a:pt x="43" y="91"/>
                  </a:lnTo>
                  <a:lnTo>
                    <a:pt x="43" y="75"/>
                  </a:lnTo>
                  <a:lnTo>
                    <a:pt x="43" y="73"/>
                  </a:lnTo>
                  <a:lnTo>
                    <a:pt x="45" y="73"/>
                  </a:lnTo>
                  <a:close/>
                  <a:moveTo>
                    <a:pt x="84" y="73"/>
                  </a:moveTo>
                  <a:lnTo>
                    <a:pt x="85" y="73"/>
                  </a:lnTo>
                  <a:lnTo>
                    <a:pt x="98" y="80"/>
                  </a:lnTo>
                  <a:lnTo>
                    <a:pt x="99" y="80"/>
                  </a:lnTo>
                  <a:lnTo>
                    <a:pt x="101" y="80"/>
                  </a:lnTo>
                  <a:lnTo>
                    <a:pt x="102" y="80"/>
                  </a:lnTo>
                  <a:lnTo>
                    <a:pt x="102" y="81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99" y="86"/>
                  </a:lnTo>
                  <a:lnTo>
                    <a:pt x="98" y="86"/>
                  </a:lnTo>
                  <a:lnTo>
                    <a:pt x="95" y="84"/>
                  </a:lnTo>
                  <a:lnTo>
                    <a:pt x="83" y="77"/>
                  </a:lnTo>
                  <a:lnTo>
                    <a:pt x="81" y="76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4" y="73"/>
                  </a:lnTo>
                  <a:close/>
                  <a:moveTo>
                    <a:pt x="246" y="59"/>
                  </a:moveTo>
                  <a:lnTo>
                    <a:pt x="249" y="61"/>
                  </a:lnTo>
                  <a:lnTo>
                    <a:pt x="249" y="62"/>
                  </a:lnTo>
                  <a:lnTo>
                    <a:pt x="249" y="75"/>
                  </a:lnTo>
                  <a:lnTo>
                    <a:pt x="250" y="77"/>
                  </a:lnTo>
                  <a:lnTo>
                    <a:pt x="252" y="79"/>
                  </a:lnTo>
                  <a:lnTo>
                    <a:pt x="250" y="80"/>
                  </a:lnTo>
                  <a:lnTo>
                    <a:pt x="249" y="81"/>
                  </a:lnTo>
                  <a:lnTo>
                    <a:pt x="247" y="81"/>
                  </a:lnTo>
                  <a:lnTo>
                    <a:pt x="247" y="80"/>
                  </a:lnTo>
                  <a:lnTo>
                    <a:pt x="245" y="77"/>
                  </a:lnTo>
                  <a:lnTo>
                    <a:pt x="245" y="75"/>
                  </a:lnTo>
                  <a:lnTo>
                    <a:pt x="245" y="62"/>
                  </a:lnTo>
                  <a:lnTo>
                    <a:pt x="245" y="61"/>
                  </a:lnTo>
                  <a:lnTo>
                    <a:pt x="246" y="59"/>
                  </a:lnTo>
                  <a:close/>
                  <a:moveTo>
                    <a:pt x="123" y="57"/>
                  </a:moveTo>
                  <a:lnTo>
                    <a:pt x="124" y="58"/>
                  </a:lnTo>
                  <a:lnTo>
                    <a:pt x="126" y="59"/>
                  </a:lnTo>
                  <a:lnTo>
                    <a:pt x="124" y="61"/>
                  </a:lnTo>
                  <a:lnTo>
                    <a:pt x="113" y="72"/>
                  </a:lnTo>
                  <a:lnTo>
                    <a:pt x="112" y="73"/>
                  </a:lnTo>
                  <a:lnTo>
                    <a:pt x="110" y="72"/>
                  </a:lnTo>
                  <a:lnTo>
                    <a:pt x="109" y="70"/>
                  </a:lnTo>
                  <a:lnTo>
                    <a:pt x="110" y="69"/>
                  </a:lnTo>
                  <a:lnTo>
                    <a:pt x="110" y="68"/>
                  </a:lnTo>
                  <a:lnTo>
                    <a:pt x="112" y="66"/>
                  </a:lnTo>
                  <a:lnTo>
                    <a:pt x="115" y="65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21" y="58"/>
                  </a:lnTo>
                  <a:lnTo>
                    <a:pt x="123" y="57"/>
                  </a:lnTo>
                  <a:close/>
                  <a:moveTo>
                    <a:pt x="27" y="54"/>
                  </a:moveTo>
                  <a:lnTo>
                    <a:pt x="43" y="54"/>
                  </a:lnTo>
                  <a:lnTo>
                    <a:pt x="45" y="54"/>
                  </a:lnTo>
                  <a:lnTo>
                    <a:pt x="47" y="57"/>
                  </a:lnTo>
                  <a:lnTo>
                    <a:pt x="47" y="58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45" y="61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8"/>
                  </a:lnTo>
                  <a:lnTo>
                    <a:pt x="29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4"/>
                  </a:lnTo>
                  <a:close/>
                  <a:moveTo>
                    <a:pt x="61" y="51"/>
                  </a:moveTo>
                  <a:lnTo>
                    <a:pt x="62" y="52"/>
                  </a:lnTo>
                  <a:lnTo>
                    <a:pt x="62" y="54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3" y="59"/>
                  </a:lnTo>
                  <a:lnTo>
                    <a:pt x="65" y="61"/>
                  </a:lnTo>
                  <a:lnTo>
                    <a:pt x="67" y="62"/>
                  </a:lnTo>
                  <a:lnTo>
                    <a:pt x="69" y="63"/>
                  </a:lnTo>
                  <a:lnTo>
                    <a:pt x="70" y="65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2" y="69"/>
                  </a:lnTo>
                  <a:lnTo>
                    <a:pt x="70" y="69"/>
                  </a:lnTo>
                  <a:lnTo>
                    <a:pt x="69" y="69"/>
                  </a:lnTo>
                  <a:lnTo>
                    <a:pt x="61" y="63"/>
                  </a:lnTo>
                  <a:lnTo>
                    <a:pt x="58" y="62"/>
                  </a:lnTo>
                  <a:lnTo>
                    <a:pt x="58" y="59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61" y="51"/>
                  </a:lnTo>
                  <a:close/>
                  <a:moveTo>
                    <a:pt x="234" y="45"/>
                  </a:moveTo>
                  <a:lnTo>
                    <a:pt x="249" y="45"/>
                  </a:lnTo>
                  <a:lnTo>
                    <a:pt x="249" y="50"/>
                  </a:lnTo>
                  <a:lnTo>
                    <a:pt x="234" y="50"/>
                  </a:lnTo>
                  <a:lnTo>
                    <a:pt x="232" y="50"/>
                  </a:lnTo>
                  <a:lnTo>
                    <a:pt x="231" y="48"/>
                  </a:lnTo>
                  <a:lnTo>
                    <a:pt x="232" y="45"/>
                  </a:lnTo>
                  <a:lnTo>
                    <a:pt x="234" y="45"/>
                  </a:lnTo>
                  <a:close/>
                  <a:moveTo>
                    <a:pt x="146" y="34"/>
                  </a:moveTo>
                  <a:lnTo>
                    <a:pt x="148" y="34"/>
                  </a:lnTo>
                  <a:lnTo>
                    <a:pt x="148" y="36"/>
                  </a:lnTo>
                  <a:lnTo>
                    <a:pt x="148" y="39"/>
                  </a:lnTo>
                  <a:lnTo>
                    <a:pt x="137" y="50"/>
                  </a:lnTo>
                  <a:lnTo>
                    <a:pt x="134" y="50"/>
                  </a:lnTo>
                  <a:lnTo>
                    <a:pt x="133" y="50"/>
                  </a:lnTo>
                  <a:lnTo>
                    <a:pt x="133" y="48"/>
                  </a:lnTo>
                  <a:lnTo>
                    <a:pt x="133" y="45"/>
                  </a:lnTo>
                  <a:lnTo>
                    <a:pt x="134" y="45"/>
                  </a:lnTo>
                  <a:lnTo>
                    <a:pt x="135" y="44"/>
                  </a:lnTo>
                  <a:lnTo>
                    <a:pt x="137" y="43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44" y="34"/>
                  </a:lnTo>
                  <a:lnTo>
                    <a:pt x="146" y="34"/>
                  </a:lnTo>
                  <a:close/>
                  <a:moveTo>
                    <a:pt x="51" y="33"/>
                  </a:moveTo>
                  <a:lnTo>
                    <a:pt x="62" y="33"/>
                  </a:lnTo>
                  <a:lnTo>
                    <a:pt x="62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59" y="40"/>
                  </a:lnTo>
                  <a:lnTo>
                    <a:pt x="58" y="39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51" y="33"/>
                  </a:lnTo>
                  <a:close/>
                  <a:moveTo>
                    <a:pt x="27" y="33"/>
                  </a:moveTo>
                  <a:lnTo>
                    <a:pt x="34" y="33"/>
                  </a:lnTo>
                  <a:lnTo>
                    <a:pt x="36" y="34"/>
                  </a:lnTo>
                  <a:lnTo>
                    <a:pt x="37" y="36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29" y="44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7" y="33"/>
                  </a:lnTo>
                  <a:close/>
                  <a:moveTo>
                    <a:pt x="210" y="29"/>
                  </a:moveTo>
                  <a:lnTo>
                    <a:pt x="211" y="29"/>
                  </a:lnTo>
                  <a:lnTo>
                    <a:pt x="213" y="30"/>
                  </a:lnTo>
                  <a:lnTo>
                    <a:pt x="213" y="40"/>
                  </a:lnTo>
                  <a:lnTo>
                    <a:pt x="211" y="43"/>
                  </a:lnTo>
                  <a:lnTo>
                    <a:pt x="210" y="44"/>
                  </a:lnTo>
                  <a:lnTo>
                    <a:pt x="207" y="44"/>
                  </a:lnTo>
                  <a:lnTo>
                    <a:pt x="206" y="44"/>
                  </a:lnTo>
                  <a:lnTo>
                    <a:pt x="204" y="43"/>
                  </a:lnTo>
                  <a:lnTo>
                    <a:pt x="199" y="37"/>
                  </a:lnTo>
                  <a:lnTo>
                    <a:pt x="199" y="36"/>
                  </a:lnTo>
                  <a:lnTo>
                    <a:pt x="199" y="34"/>
                  </a:lnTo>
                  <a:lnTo>
                    <a:pt x="200" y="33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4" y="36"/>
                  </a:lnTo>
                  <a:lnTo>
                    <a:pt x="206" y="37"/>
                  </a:lnTo>
                  <a:lnTo>
                    <a:pt x="207" y="39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30"/>
                  </a:lnTo>
                  <a:lnTo>
                    <a:pt x="209" y="29"/>
                  </a:lnTo>
                  <a:lnTo>
                    <a:pt x="210" y="29"/>
                  </a:lnTo>
                  <a:close/>
                  <a:moveTo>
                    <a:pt x="220" y="26"/>
                  </a:moveTo>
                  <a:lnTo>
                    <a:pt x="228" y="26"/>
                  </a:lnTo>
                  <a:lnTo>
                    <a:pt x="228" y="34"/>
                  </a:lnTo>
                  <a:lnTo>
                    <a:pt x="227" y="37"/>
                  </a:lnTo>
                  <a:lnTo>
                    <a:pt x="225" y="37"/>
                  </a:lnTo>
                  <a:lnTo>
                    <a:pt x="224" y="37"/>
                  </a:lnTo>
                  <a:lnTo>
                    <a:pt x="222" y="34"/>
                  </a:lnTo>
                  <a:lnTo>
                    <a:pt x="222" y="32"/>
                  </a:lnTo>
                  <a:lnTo>
                    <a:pt x="220" y="32"/>
                  </a:lnTo>
                  <a:lnTo>
                    <a:pt x="218" y="30"/>
                  </a:lnTo>
                  <a:lnTo>
                    <a:pt x="217" y="29"/>
                  </a:lnTo>
                  <a:lnTo>
                    <a:pt x="218" y="27"/>
                  </a:lnTo>
                  <a:lnTo>
                    <a:pt x="220" y="26"/>
                  </a:lnTo>
                  <a:close/>
                  <a:moveTo>
                    <a:pt x="168" y="11"/>
                  </a:moveTo>
                  <a:lnTo>
                    <a:pt x="170" y="12"/>
                  </a:lnTo>
                  <a:lnTo>
                    <a:pt x="171" y="14"/>
                  </a:lnTo>
                  <a:lnTo>
                    <a:pt x="170" y="15"/>
                  </a:lnTo>
                  <a:lnTo>
                    <a:pt x="159" y="26"/>
                  </a:lnTo>
                  <a:lnTo>
                    <a:pt x="157" y="27"/>
                  </a:lnTo>
                  <a:lnTo>
                    <a:pt x="156" y="26"/>
                  </a:lnTo>
                  <a:lnTo>
                    <a:pt x="155" y="25"/>
                  </a:lnTo>
                  <a:lnTo>
                    <a:pt x="156" y="23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4" y="14"/>
                  </a:lnTo>
                  <a:lnTo>
                    <a:pt x="166" y="12"/>
                  </a:lnTo>
                  <a:lnTo>
                    <a:pt x="167" y="12"/>
                  </a:lnTo>
                  <a:lnTo>
                    <a:pt x="168" y="11"/>
                  </a:lnTo>
                  <a:close/>
                  <a:moveTo>
                    <a:pt x="180" y="0"/>
                  </a:moveTo>
                  <a:lnTo>
                    <a:pt x="195" y="0"/>
                  </a:lnTo>
                  <a:lnTo>
                    <a:pt x="195" y="4"/>
                  </a:lnTo>
                  <a:lnTo>
                    <a:pt x="193" y="4"/>
                  </a:lnTo>
                  <a:lnTo>
                    <a:pt x="195" y="5"/>
                  </a:lnTo>
                  <a:lnTo>
                    <a:pt x="195" y="22"/>
                  </a:lnTo>
                  <a:lnTo>
                    <a:pt x="193" y="23"/>
                  </a:lnTo>
                  <a:lnTo>
                    <a:pt x="192" y="23"/>
                  </a:lnTo>
                  <a:lnTo>
                    <a:pt x="191" y="23"/>
                  </a:lnTo>
                  <a:lnTo>
                    <a:pt x="189" y="22"/>
                  </a:lnTo>
                  <a:lnTo>
                    <a:pt x="189" y="5"/>
                  </a:lnTo>
                  <a:lnTo>
                    <a:pt x="189" y="4"/>
                  </a:lnTo>
                  <a:lnTo>
                    <a:pt x="181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78" y="4"/>
                  </a:lnTo>
                  <a:lnTo>
                    <a:pt x="178" y="3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41" name="Freeform 8">
              <a:extLst>
                <a:ext uri="{FF2B5EF4-FFF2-40B4-BE49-F238E27FC236}">
                  <a16:creationId xmlns:a16="http://schemas.microsoft.com/office/drawing/2014/main" xmlns="" id="{31C3D94F-0626-40F1-A84A-D80536DBD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962025"/>
              <a:ext cx="1450975" cy="1357313"/>
            </a:xfrm>
            <a:custGeom>
              <a:avLst/>
              <a:gdLst>
                <a:gd name="T0" fmla="*/ 649 w 914"/>
                <a:gd name="T1" fmla="*/ 0 h 855"/>
                <a:gd name="T2" fmla="*/ 789 w 914"/>
                <a:gd name="T3" fmla="*/ 41 h 855"/>
                <a:gd name="T4" fmla="*/ 797 w 914"/>
                <a:gd name="T5" fmla="*/ 71 h 855"/>
                <a:gd name="T6" fmla="*/ 853 w 914"/>
                <a:gd name="T7" fmla="*/ 104 h 855"/>
                <a:gd name="T8" fmla="*/ 914 w 914"/>
                <a:gd name="T9" fmla="*/ 84 h 855"/>
                <a:gd name="T10" fmla="*/ 912 w 914"/>
                <a:gd name="T11" fmla="*/ 122 h 855"/>
                <a:gd name="T12" fmla="*/ 854 w 914"/>
                <a:gd name="T13" fmla="*/ 147 h 855"/>
                <a:gd name="T14" fmla="*/ 808 w 914"/>
                <a:gd name="T15" fmla="*/ 215 h 855"/>
                <a:gd name="T16" fmla="*/ 853 w 914"/>
                <a:gd name="T17" fmla="*/ 273 h 855"/>
                <a:gd name="T18" fmla="*/ 843 w 914"/>
                <a:gd name="T19" fmla="*/ 362 h 855"/>
                <a:gd name="T20" fmla="*/ 822 w 914"/>
                <a:gd name="T21" fmla="*/ 474 h 855"/>
                <a:gd name="T22" fmla="*/ 731 w 914"/>
                <a:gd name="T23" fmla="*/ 475 h 855"/>
                <a:gd name="T24" fmla="*/ 706 w 914"/>
                <a:gd name="T25" fmla="*/ 592 h 855"/>
                <a:gd name="T26" fmla="*/ 605 w 914"/>
                <a:gd name="T27" fmla="*/ 615 h 855"/>
                <a:gd name="T28" fmla="*/ 587 w 914"/>
                <a:gd name="T29" fmla="*/ 697 h 855"/>
                <a:gd name="T30" fmla="*/ 587 w 914"/>
                <a:gd name="T31" fmla="*/ 765 h 855"/>
                <a:gd name="T32" fmla="*/ 566 w 914"/>
                <a:gd name="T33" fmla="*/ 763 h 855"/>
                <a:gd name="T34" fmla="*/ 539 w 914"/>
                <a:gd name="T35" fmla="*/ 762 h 855"/>
                <a:gd name="T36" fmla="*/ 540 w 914"/>
                <a:gd name="T37" fmla="*/ 788 h 855"/>
                <a:gd name="T38" fmla="*/ 497 w 914"/>
                <a:gd name="T39" fmla="*/ 784 h 855"/>
                <a:gd name="T40" fmla="*/ 510 w 914"/>
                <a:gd name="T41" fmla="*/ 819 h 855"/>
                <a:gd name="T42" fmla="*/ 227 w 914"/>
                <a:gd name="T43" fmla="*/ 855 h 855"/>
                <a:gd name="T44" fmla="*/ 234 w 914"/>
                <a:gd name="T45" fmla="*/ 701 h 855"/>
                <a:gd name="T46" fmla="*/ 83 w 914"/>
                <a:gd name="T47" fmla="*/ 575 h 855"/>
                <a:gd name="T48" fmla="*/ 111 w 914"/>
                <a:gd name="T49" fmla="*/ 495 h 855"/>
                <a:gd name="T50" fmla="*/ 63 w 914"/>
                <a:gd name="T51" fmla="*/ 495 h 855"/>
                <a:gd name="T52" fmla="*/ 34 w 914"/>
                <a:gd name="T53" fmla="*/ 449 h 855"/>
                <a:gd name="T54" fmla="*/ 0 w 914"/>
                <a:gd name="T55" fmla="*/ 416 h 855"/>
                <a:gd name="T56" fmla="*/ 18 w 914"/>
                <a:gd name="T57" fmla="*/ 331 h 855"/>
                <a:gd name="T58" fmla="*/ 653 w 914"/>
                <a:gd name="T59" fmla="*/ 46 h 855"/>
                <a:gd name="T60" fmla="*/ 649 w 914"/>
                <a:gd name="T61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4" h="855">
                  <a:moveTo>
                    <a:pt x="649" y="0"/>
                  </a:moveTo>
                  <a:lnTo>
                    <a:pt x="789" y="41"/>
                  </a:lnTo>
                  <a:lnTo>
                    <a:pt x="797" y="71"/>
                  </a:lnTo>
                  <a:lnTo>
                    <a:pt x="853" y="104"/>
                  </a:lnTo>
                  <a:lnTo>
                    <a:pt x="914" y="84"/>
                  </a:lnTo>
                  <a:lnTo>
                    <a:pt x="912" y="122"/>
                  </a:lnTo>
                  <a:lnTo>
                    <a:pt x="854" y="147"/>
                  </a:lnTo>
                  <a:lnTo>
                    <a:pt x="808" y="215"/>
                  </a:lnTo>
                  <a:lnTo>
                    <a:pt x="853" y="273"/>
                  </a:lnTo>
                  <a:lnTo>
                    <a:pt x="843" y="362"/>
                  </a:lnTo>
                  <a:lnTo>
                    <a:pt x="822" y="474"/>
                  </a:lnTo>
                  <a:lnTo>
                    <a:pt x="731" y="475"/>
                  </a:lnTo>
                  <a:lnTo>
                    <a:pt x="706" y="592"/>
                  </a:lnTo>
                  <a:lnTo>
                    <a:pt x="605" y="615"/>
                  </a:lnTo>
                  <a:lnTo>
                    <a:pt x="587" y="697"/>
                  </a:lnTo>
                  <a:lnTo>
                    <a:pt x="587" y="765"/>
                  </a:lnTo>
                  <a:lnTo>
                    <a:pt x="566" y="763"/>
                  </a:lnTo>
                  <a:lnTo>
                    <a:pt x="539" y="762"/>
                  </a:lnTo>
                  <a:lnTo>
                    <a:pt x="540" y="788"/>
                  </a:lnTo>
                  <a:lnTo>
                    <a:pt x="497" y="784"/>
                  </a:lnTo>
                  <a:lnTo>
                    <a:pt x="510" y="819"/>
                  </a:lnTo>
                  <a:lnTo>
                    <a:pt x="227" y="855"/>
                  </a:lnTo>
                  <a:lnTo>
                    <a:pt x="234" y="701"/>
                  </a:lnTo>
                  <a:lnTo>
                    <a:pt x="83" y="575"/>
                  </a:lnTo>
                  <a:lnTo>
                    <a:pt x="111" y="495"/>
                  </a:lnTo>
                  <a:lnTo>
                    <a:pt x="63" y="495"/>
                  </a:lnTo>
                  <a:lnTo>
                    <a:pt x="34" y="449"/>
                  </a:lnTo>
                  <a:lnTo>
                    <a:pt x="0" y="416"/>
                  </a:lnTo>
                  <a:lnTo>
                    <a:pt x="18" y="331"/>
                  </a:lnTo>
                  <a:lnTo>
                    <a:pt x="653" y="46"/>
                  </a:lnTo>
                  <a:lnTo>
                    <a:pt x="6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42" name="Freeform 9">
              <a:extLst>
                <a:ext uri="{FF2B5EF4-FFF2-40B4-BE49-F238E27FC236}">
                  <a16:creationId xmlns:a16="http://schemas.microsoft.com/office/drawing/2014/main" xmlns="" id="{8E4369AA-D84D-4139-92E0-95361CB96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6351" y="1058863"/>
              <a:ext cx="1447800" cy="1257300"/>
            </a:xfrm>
            <a:custGeom>
              <a:avLst/>
              <a:gdLst>
                <a:gd name="T0" fmla="*/ 263 w 912"/>
                <a:gd name="T1" fmla="*/ 788 h 792"/>
                <a:gd name="T2" fmla="*/ 343 w 912"/>
                <a:gd name="T3" fmla="*/ 777 h 792"/>
                <a:gd name="T4" fmla="*/ 355 w 912"/>
                <a:gd name="T5" fmla="*/ 773 h 792"/>
                <a:gd name="T6" fmla="*/ 227 w 912"/>
                <a:gd name="T7" fmla="*/ 781 h 792"/>
                <a:gd name="T8" fmla="*/ 452 w 912"/>
                <a:gd name="T9" fmla="*/ 765 h 792"/>
                <a:gd name="T10" fmla="*/ 483 w 912"/>
                <a:gd name="T11" fmla="*/ 756 h 792"/>
                <a:gd name="T12" fmla="*/ 231 w 912"/>
                <a:gd name="T13" fmla="*/ 730 h 792"/>
                <a:gd name="T14" fmla="*/ 232 w 912"/>
                <a:gd name="T15" fmla="*/ 698 h 792"/>
                <a:gd name="T16" fmla="*/ 537 w 912"/>
                <a:gd name="T17" fmla="*/ 701 h 792"/>
                <a:gd name="T18" fmla="*/ 232 w 912"/>
                <a:gd name="T19" fmla="*/ 668 h 792"/>
                <a:gd name="T20" fmla="*/ 232 w 912"/>
                <a:gd name="T21" fmla="*/ 643 h 792"/>
                <a:gd name="T22" fmla="*/ 205 w 912"/>
                <a:gd name="T23" fmla="*/ 614 h 792"/>
                <a:gd name="T24" fmla="*/ 595 w 912"/>
                <a:gd name="T25" fmla="*/ 593 h 792"/>
                <a:gd name="T26" fmla="*/ 156 w 912"/>
                <a:gd name="T27" fmla="*/ 576 h 792"/>
                <a:gd name="T28" fmla="*/ 133 w 912"/>
                <a:gd name="T29" fmla="*/ 550 h 792"/>
                <a:gd name="T30" fmla="*/ 645 w 912"/>
                <a:gd name="T31" fmla="*/ 543 h 792"/>
                <a:gd name="T32" fmla="*/ 657 w 912"/>
                <a:gd name="T33" fmla="*/ 540 h 792"/>
                <a:gd name="T34" fmla="*/ 703 w 912"/>
                <a:gd name="T35" fmla="*/ 527 h 792"/>
                <a:gd name="T36" fmla="*/ 703 w 912"/>
                <a:gd name="T37" fmla="*/ 531 h 792"/>
                <a:gd name="T38" fmla="*/ 83 w 912"/>
                <a:gd name="T39" fmla="*/ 513 h 792"/>
                <a:gd name="T40" fmla="*/ 92 w 912"/>
                <a:gd name="T41" fmla="*/ 482 h 792"/>
                <a:gd name="T42" fmla="*/ 722 w 912"/>
                <a:gd name="T43" fmla="*/ 446 h 792"/>
                <a:gd name="T44" fmla="*/ 94 w 912"/>
                <a:gd name="T45" fmla="*/ 432 h 792"/>
                <a:gd name="T46" fmla="*/ 723 w 912"/>
                <a:gd name="T47" fmla="*/ 419 h 792"/>
                <a:gd name="T48" fmla="*/ 48 w 912"/>
                <a:gd name="T49" fmla="*/ 406 h 792"/>
                <a:gd name="T50" fmla="*/ 36 w 912"/>
                <a:gd name="T51" fmla="*/ 385 h 792"/>
                <a:gd name="T52" fmla="*/ 827 w 912"/>
                <a:gd name="T53" fmla="*/ 373 h 792"/>
                <a:gd name="T54" fmla="*/ 8 w 912"/>
                <a:gd name="T55" fmla="*/ 333 h 792"/>
                <a:gd name="T56" fmla="*/ 833 w 912"/>
                <a:gd name="T57" fmla="*/ 347 h 792"/>
                <a:gd name="T58" fmla="*/ 841 w 912"/>
                <a:gd name="T59" fmla="*/ 302 h 792"/>
                <a:gd name="T60" fmla="*/ 840 w 912"/>
                <a:gd name="T61" fmla="*/ 309 h 792"/>
                <a:gd name="T62" fmla="*/ 840 w 912"/>
                <a:gd name="T63" fmla="*/ 311 h 792"/>
                <a:gd name="T64" fmla="*/ 838 w 912"/>
                <a:gd name="T65" fmla="*/ 312 h 792"/>
                <a:gd name="T66" fmla="*/ 838 w 912"/>
                <a:gd name="T67" fmla="*/ 315 h 792"/>
                <a:gd name="T68" fmla="*/ 838 w 912"/>
                <a:gd name="T69" fmla="*/ 298 h 792"/>
                <a:gd name="T70" fmla="*/ 16 w 912"/>
                <a:gd name="T71" fmla="*/ 270 h 792"/>
                <a:gd name="T72" fmla="*/ 79 w 912"/>
                <a:gd name="T73" fmla="*/ 243 h 792"/>
                <a:gd name="T74" fmla="*/ 848 w 912"/>
                <a:gd name="T75" fmla="*/ 239 h 792"/>
                <a:gd name="T76" fmla="*/ 106 w 912"/>
                <a:gd name="T77" fmla="*/ 230 h 792"/>
                <a:gd name="T78" fmla="*/ 137 w 912"/>
                <a:gd name="T79" fmla="*/ 216 h 792"/>
                <a:gd name="T80" fmla="*/ 849 w 912"/>
                <a:gd name="T81" fmla="*/ 211 h 792"/>
                <a:gd name="T82" fmla="*/ 851 w 912"/>
                <a:gd name="T83" fmla="*/ 212 h 792"/>
                <a:gd name="T84" fmla="*/ 164 w 912"/>
                <a:gd name="T85" fmla="*/ 204 h 792"/>
                <a:gd name="T86" fmla="*/ 224 w 912"/>
                <a:gd name="T87" fmla="*/ 178 h 792"/>
                <a:gd name="T88" fmla="*/ 243 w 912"/>
                <a:gd name="T89" fmla="*/ 168 h 792"/>
                <a:gd name="T90" fmla="*/ 270 w 912"/>
                <a:gd name="T91" fmla="*/ 162 h 792"/>
                <a:gd name="T92" fmla="*/ 343 w 912"/>
                <a:gd name="T93" fmla="*/ 129 h 792"/>
                <a:gd name="T94" fmla="*/ 340 w 912"/>
                <a:gd name="T95" fmla="*/ 125 h 792"/>
                <a:gd name="T96" fmla="*/ 354 w 912"/>
                <a:gd name="T97" fmla="*/ 119 h 792"/>
                <a:gd name="T98" fmla="*/ 386 w 912"/>
                <a:gd name="T99" fmla="*/ 110 h 792"/>
                <a:gd name="T100" fmla="*/ 433 w 912"/>
                <a:gd name="T101" fmla="*/ 88 h 792"/>
                <a:gd name="T102" fmla="*/ 851 w 912"/>
                <a:gd name="T103" fmla="*/ 82 h 792"/>
                <a:gd name="T104" fmla="*/ 490 w 912"/>
                <a:gd name="T105" fmla="*/ 63 h 792"/>
                <a:gd name="T106" fmla="*/ 519 w 912"/>
                <a:gd name="T107" fmla="*/ 45 h 792"/>
                <a:gd name="T108" fmla="*/ 910 w 912"/>
                <a:gd name="T109" fmla="*/ 61 h 792"/>
                <a:gd name="T110" fmla="*/ 840 w 912"/>
                <a:gd name="T111" fmla="*/ 42 h 792"/>
                <a:gd name="T112" fmla="*/ 878 w 912"/>
                <a:gd name="T113" fmla="*/ 34 h 792"/>
                <a:gd name="T114" fmla="*/ 912 w 912"/>
                <a:gd name="T115" fmla="*/ 27 h 792"/>
                <a:gd name="T116" fmla="*/ 912 w 912"/>
                <a:gd name="T117" fmla="*/ 29 h 792"/>
                <a:gd name="T118" fmla="*/ 607 w 912"/>
                <a:gd name="T119" fmla="*/ 10 h 792"/>
                <a:gd name="T120" fmla="*/ 795 w 912"/>
                <a:gd name="T121" fmla="*/ 10 h 792"/>
                <a:gd name="T122" fmla="*/ 791 w 912"/>
                <a:gd name="T123" fmla="*/ 1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2" h="792">
                  <a:moveTo>
                    <a:pt x="245" y="785"/>
                  </a:moveTo>
                  <a:lnTo>
                    <a:pt x="246" y="787"/>
                  </a:lnTo>
                  <a:lnTo>
                    <a:pt x="247" y="788"/>
                  </a:lnTo>
                  <a:lnTo>
                    <a:pt x="247" y="790"/>
                  </a:lnTo>
                  <a:lnTo>
                    <a:pt x="245" y="791"/>
                  </a:lnTo>
                  <a:lnTo>
                    <a:pt x="242" y="791"/>
                  </a:lnTo>
                  <a:lnTo>
                    <a:pt x="242" y="791"/>
                  </a:lnTo>
                  <a:lnTo>
                    <a:pt x="242" y="791"/>
                  </a:lnTo>
                  <a:lnTo>
                    <a:pt x="242" y="791"/>
                  </a:lnTo>
                  <a:lnTo>
                    <a:pt x="242" y="791"/>
                  </a:lnTo>
                  <a:lnTo>
                    <a:pt x="239" y="791"/>
                  </a:lnTo>
                  <a:lnTo>
                    <a:pt x="235" y="792"/>
                  </a:lnTo>
                  <a:lnTo>
                    <a:pt x="232" y="792"/>
                  </a:lnTo>
                  <a:lnTo>
                    <a:pt x="231" y="792"/>
                  </a:lnTo>
                  <a:lnTo>
                    <a:pt x="229" y="792"/>
                  </a:lnTo>
                  <a:lnTo>
                    <a:pt x="229" y="792"/>
                  </a:lnTo>
                  <a:lnTo>
                    <a:pt x="228" y="792"/>
                  </a:lnTo>
                  <a:lnTo>
                    <a:pt x="227" y="791"/>
                  </a:lnTo>
                  <a:lnTo>
                    <a:pt x="227" y="790"/>
                  </a:lnTo>
                  <a:lnTo>
                    <a:pt x="229" y="788"/>
                  </a:lnTo>
                  <a:lnTo>
                    <a:pt x="245" y="785"/>
                  </a:lnTo>
                  <a:lnTo>
                    <a:pt x="245" y="785"/>
                  </a:lnTo>
                  <a:close/>
                  <a:moveTo>
                    <a:pt x="277" y="781"/>
                  </a:moveTo>
                  <a:lnTo>
                    <a:pt x="278" y="783"/>
                  </a:lnTo>
                  <a:lnTo>
                    <a:pt x="279" y="784"/>
                  </a:lnTo>
                  <a:lnTo>
                    <a:pt x="279" y="785"/>
                  </a:lnTo>
                  <a:lnTo>
                    <a:pt x="278" y="787"/>
                  </a:lnTo>
                  <a:lnTo>
                    <a:pt x="272" y="787"/>
                  </a:lnTo>
                  <a:lnTo>
                    <a:pt x="272" y="787"/>
                  </a:lnTo>
                  <a:lnTo>
                    <a:pt x="272" y="787"/>
                  </a:lnTo>
                  <a:lnTo>
                    <a:pt x="268" y="788"/>
                  </a:lnTo>
                  <a:lnTo>
                    <a:pt x="265" y="788"/>
                  </a:lnTo>
                  <a:lnTo>
                    <a:pt x="263" y="788"/>
                  </a:lnTo>
                  <a:lnTo>
                    <a:pt x="261" y="788"/>
                  </a:lnTo>
                  <a:lnTo>
                    <a:pt x="261" y="788"/>
                  </a:lnTo>
                  <a:lnTo>
                    <a:pt x="260" y="788"/>
                  </a:lnTo>
                  <a:lnTo>
                    <a:pt x="259" y="787"/>
                  </a:lnTo>
                  <a:lnTo>
                    <a:pt x="259" y="785"/>
                  </a:lnTo>
                  <a:lnTo>
                    <a:pt x="261" y="784"/>
                  </a:lnTo>
                  <a:lnTo>
                    <a:pt x="277" y="783"/>
                  </a:lnTo>
                  <a:lnTo>
                    <a:pt x="277" y="781"/>
                  </a:lnTo>
                  <a:close/>
                  <a:moveTo>
                    <a:pt x="308" y="779"/>
                  </a:moveTo>
                  <a:lnTo>
                    <a:pt x="311" y="779"/>
                  </a:lnTo>
                  <a:lnTo>
                    <a:pt x="311" y="780"/>
                  </a:lnTo>
                  <a:lnTo>
                    <a:pt x="311" y="781"/>
                  </a:lnTo>
                  <a:lnTo>
                    <a:pt x="310" y="783"/>
                  </a:lnTo>
                  <a:lnTo>
                    <a:pt x="304" y="783"/>
                  </a:lnTo>
                  <a:lnTo>
                    <a:pt x="304" y="783"/>
                  </a:lnTo>
                  <a:lnTo>
                    <a:pt x="304" y="783"/>
                  </a:lnTo>
                  <a:lnTo>
                    <a:pt x="304" y="783"/>
                  </a:lnTo>
                  <a:lnTo>
                    <a:pt x="304" y="783"/>
                  </a:lnTo>
                  <a:lnTo>
                    <a:pt x="300" y="784"/>
                  </a:lnTo>
                  <a:lnTo>
                    <a:pt x="297" y="784"/>
                  </a:lnTo>
                  <a:lnTo>
                    <a:pt x="295" y="784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92" y="784"/>
                  </a:lnTo>
                  <a:lnTo>
                    <a:pt x="290" y="783"/>
                  </a:lnTo>
                  <a:lnTo>
                    <a:pt x="292" y="781"/>
                  </a:lnTo>
                  <a:lnTo>
                    <a:pt x="293" y="780"/>
                  </a:lnTo>
                  <a:lnTo>
                    <a:pt x="308" y="779"/>
                  </a:lnTo>
                  <a:lnTo>
                    <a:pt x="308" y="779"/>
                  </a:lnTo>
                  <a:close/>
                  <a:moveTo>
                    <a:pt x="342" y="774"/>
                  </a:moveTo>
                  <a:lnTo>
                    <a:pt x="343" y="774"/>
                  </a:lnTo>
                  <a:lnTo>
                    <a:pt x="343" y="776"/>
                  </a:lnTo>
                  <a:lnTo>
                    <a:pt x="343" y="777"/>
                  </a:lnTo>
                  <a:lnTo>
                    <a:pt x="342" y="77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0" y="780"/>
                  </a:lnTo>
                  <a:lnTo>
                    <a:pt x="328" y="780"/>
                  </a:lnTo>
                  <a:lnTo>
                    <a:pt x="326" y="780"/>
                  </a:lnTo>
                  <a:lnTo>
                    <a:pt x="325" y="781"/>
                  </a:lnTo>
                  <a:lnTo>
                    <a:pt x="325" y="781"/>
                  </a:lnTo>
                  <a:lnTo>
                    <a:pt x="324" y="780"/>
                  </a:lnTo>
                  <a:lnTo>
                    <a:pt x="322" y="779"/>
                  </a:lnTo>
                  <a:lnTo>
                    <a:pt x="324" y="777"/>
                  </a:lnTo>
                  <a:lnTo>
                    <a:pt x="325" y="776"/>
                  </a:lnTo>
                  <a:lnTo>
                    <a:pt x="340" y="774"/>
                  </a:lnTo>
                  <a:lnTo>
                    <a:pt x="342" y="774"/>
                  </a:lnTo>
                  <a:close/>
                  <a:moveTo>
                    <a:pt x="373" y="770"/>
                  </a:moveTo>
                  <a:lnTo>
                    <a:pt x="375" y="770"/>
                  </a:lnTo>
                  <a:lnTo>
                    <a:pt x="375" y="772"/>
                  </a:lnTo>
                  <a:lnTo>
                    <a:pt x="375" y="774"/>
                  </a:lnTo>
                  <a:lnTo>
                    <a:pt x="373" y="774"/>
                  </a:lnTo>
                  <a:lnTo>
                    <a:pt x="365" y="776"/>
                  </a:lnTo>
                  <a:lnTo>
                    <a:pt x="365" y="776"/>
                  </a:lnTo>
                  <a:lnTo>
                    <a:pt x="365" y="776"/>
                  </a:lnTo>
                  <a:lnTo>
                    <a:pt x="365" y="776"/>
                  </a:lnTo>
                  <a:lnTo>
                    <a:pt x="365" y="776"/>
                  </a:lnTo>
                  <a:lnTo>
                    <a:pt x="362" y="776"/>
                  </a:lnTo>
                  <a:lnTo>
                    <a:pt x="360" y="776"/>
                  </a:lnTo>
                  <a:lnTo>
                    <a:pt x="358" y="777"/>
                  </a:lnTo>
                  <a:lnTo>
                    <a:pt x="357" y="777"/>
                  </a:lnTo>
                  <a:lnTo>
                    <a:pt x="357" y="777"/>
                  </a:lnTo>
                  <a:lnTo>
                    <a:pt x="355" y="776"/>
                  </a:lnTo>
                  <a:lnTo>
                    <a:pt x="354" y="774"/>
                  </a:lnTo>
                  <a:lnTo>
                    <a:pt x="355" y="773"/>
                  </a:lnTo>
                  <a:lnTo>
                    <a:pt x="357" y="772"/>
                  </a:lnTo>
                  <a:lnTo>
                    <a:pt x="372" y="770"/>
                  </a:lnTo>
                  <a:lnTo>
                    <a:pt x="373" y="770"/>
                  </a:lnTo>
                  <a:close/>
                  <a:moveTo>
                    <a:pt x="405" y="766"/>
                  </a:moveTo>
                  <a:lnTo>
                    <a:pt x="407" y="766"/>
                  </a:lnTo>
                  <a:lnTo>
                    <a:pt x="407" y="767"/>
                  </a:lnTo>
                  <a:lnTo>
                    <a:pt x="407" y="770"/>
                  </a:lnTo>
                  <a:lnTo>
                    <a:pt x="405" y="770"/>
                  </a:lnTo>
                  <a:lnTo>
                    <a:pt x="394" y="772"/>
                  </a:lnTo>
                  <a:lnTo>
                    <a:pt x="394" y="772"/>
                  </a:lnTo>
                  <a:lnTo>
                    <a:pt x="394" y="772"/>
                  </a:lnTo>
                  <a:lnTo>
                    <a:pt x="394" y="772"/>
                  </a:lnTo>
                  <a:lnTo>
                    <a:pt x="394" y="772"/>
                  </a:lnTo>
                  <a:lnTo>
                    <a:pt x="391" y="772"/>
                  </a:lnTo>
                  <a:lnTo>
                    <a:pt x="390" y="773"/>
                  </a:lnTo>
                  <a:lnTo>
                    <a:pt x="389" y="773"/>
                  </a:lnTo>
                  <a:lnTo>
                    <a:pt x="389" y="773"/>
                  </a:lnTo>
                  <a:lnTo>
                    <a:pt x="387" y="772"/>
                  </a:lnTo>
                  <a:lnTo>
                    <a:pt x="386" y="770"/>
                  </a:lnTo>
                  <a:lnTo>
                    <a:pt x="387" y="769"/>
                  </a:lnTo>
                  <a:lnTo>
                    <a:pt x="389" y="767"/>
                  </a:lnTo>
                  <a:lnTo>
                    <a:pt x="404" y="766"/>
                  </a:lnTo>
                  <a:lnTo>
                    <a:pt x="405" y="766"/>
                  </a:lnTo>
                  <a:close/>
                  <a:moveTo>
                    <a:pt x="229" y="762"/>
                  </a:moveTo>
                  <a:lnTo>
                    <a:pt x="229" y="762"/>
                  </a:lnTo>
                  <a:lnTo>
                    <a:pt x="231" y="763"/>
                  </a:lnTo>
                  <a:lnTo>
                    <a:pt x="232" y="765"/>
                  </a:lnTo>
                  <a:lnTo>
                    <a:pt x="231" y="781"/>
                  </a:lnTo>
                  <a:lnTo>
                    <a:pt x="231" y="783"/>
                  </a:lnTo>
                  <a:lnTo>
                    <a:pt x="228" y="783"/>
                  </a:lnTo>
                  <a:lnTo>
                    <a:pt x="228" y="783"/>
                  </a:lnTo>
                  <a:lnTo>
                    <a:pt x="227" y="783"/>
                  </a:lnTo>
                  <a:lnTo>
                    <a:pt x="227" y="781"/>
                  </a:lnTo>
                  <a:lnTo>
                    <a:pt x="227" y="765"/>
                  </a:lnTo>
                  <a:lnTo>
                    <a:pt x="228" y="763"/>
                  </a:lnTo>
                  <a:lnTo>
                    <a:pt x="229" y="762"/>
                  </a:lnTo>
                  <a:close/>
                  <a:moveTo>
                    <a:pt x="437" y="762"/>
                  </a:moveTo>
                  <a:lnTo>
                    <a:pt x="438" y="762"/>
                  </a:lnTo>
                  <a:lnTo>
                    <a:pt x="440" y="763"/>
                  </a:lnTo>
                  <a:lnTo>
                    <a:pt x="438" y="766"/>
                  </a:lnTo>
                  <a:lnTo>
                    <a:pt x="437" y="766"/>
                  </a:lnTo>
                  <a:lnTo>
                    <a:pt x="425" y="767"/>
                  </a:lnTo>
                  <a:lnTo>
                    <a:pt x="423" y="769"/>
                  </a:lnTo>
                  <a:lnTo>
                    <a:pt x="422" y="769"/>
                  </a:lnTo>
                  <a:lnTo>
                    <a:pt x="420" y="769"/>
                  </a:lnTo>
                  <a:lnTo>
                    <a:pt x="420" y="769"/>
                  </a:lnTo>
                  <a:lnTo>
                    <a:pt x="419" y="767"/>
                  </a:lnTo>
                  <a:lnTo>
                    <a:pt x="419" y="766"/>
                  </a:lnTo>
                  <a:lnTo>
                    <a:pt x="419" y="765"/>
                  </a:lnTo>
                  <a:lnTo>
                    <a:pt x="420" y="763"/>
                  </a:lnTo>
                  <a:lnTo>
                    <a:pt x="437" y="762"/>
                  </a:lnTo>
                  <a:lnTo>
                    <a:pt x="437" y="762"/>
                  </a:lnTo>
                  <a:close/>
                  <a:moveTo>
                    <a:pt x="469" y="758"/>
                  </a:moveTo>
                  <a:lnTo>
                    <a:pt x="470" y="758"/>
                  </a:lnTo>
                  <a:lnTo>
                    <a:pt x="472" y="759"/>
                  </a:lnTo>
                  <a:lnTo>
                    <a:pt x="470" y="762"/>
                  </a:lnTo>
                  <a:lnTo>
                    <a:pt x="469" y="762"/>
                  </a:lnTo>
                  <a:lnTo>
                    <a:pt x="458" y="763"/>
                  </a:lnTo>
                  <a:lnTo>
                    <a:pt x="458" y="763"/>
                  </a:lnTo>
                  <a:lnTo>
                    <a:pt x="458" y="763"/>
                  </a:lnTo>
                  <a:lnTo>
                    <a:pt x="456" y="765"/>
                  </a:lnTo>
                  <a:lnTo>
                    <a:pt x="456" y="765"/>
                  </a:lnTo>
                  <a:lnTo>
                    <a:pt x="455" y="765"/>
                  </a:lnTo>
                  <a:lnTo>
                    <a:pt x="454" y="765"/>
                  </a:lnTo>
                  <a:lnTo>
                    <a:pt x="454" y="765"/>
                  </a:lnTo>
                  <a:lnTo>
                    <a:pt x="452" y="765"/>
                  </a:lnTo>
                  <a:lnTo>
                    <a:pt x="451" y="763"/>
                  </a:lnTo>
                  <a:lnTo>
                    <a:pt x="451" y="762"/>
                  </a:lnTo>
                  <a:lnTo>
                    <a:pt x="451" y="761"/>
                  </a:lnTo>
                  <a:lnTo>
                    <a:pt x="452" y="759"/>
                  </a:lnTo>
                  <a:lnTo>
                    <a:pt x="469" y="758"/>
                  </a:lnTo>
                  <a:lnTo>
                    <a:pt x="469" y="758"/>
                  </a:lnTo>
                  <a:close/>
                  <a:moveTo>
                    <a:pt x="501" y="754"/>
                  </a:moveTo>
                  <a:lnTo>
                    <a:pt x="502" y="755"/>
                  </a:lnTo>
                  <a:lnTo>
                    <a:pt x="503" y="756"/>
                  </a:lnTo>
                  <a:lnTo>
                    <a:pt x="502" y="758"/>
                  </a:lnTo>
                  <a:lnTo>
                    <a:pt x="501" y="758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4" y="761"/>
                  </a:lnTo>
                  <a:lnTo>
                    <a:pt x="483" y="761"/>
                  </a:lnTo>
                  <a:lnTo>
                    <a:pt x="483" y="758"/>
                  </a:lnTo>
                  <a:lnTo>
                    <a:pt x="483" y="756"/>
                  </a:lnTo>
                  <a:lnTo>
                    <a:pt x="484" y="756"/>
                  </a:lnTo>
                  <a:lnTo>
                    <a:pt x="501" y="754"/>
                  </a:lnTo>
                  <a:lnTo>
                    <a:pt x="501" y="754"/>
                  </a:lnTo>
                  <a:close/>
                  <a:moveTo>
                    <a:pt x="497" y="733"/>
                  </a:moveTo>
                  <a:lnTo>
                    <a:pt x="498" y="733"/>
                  </a:lnTo>
                  <a:lnTo>
                    <a:pt x="499" y="734"/>
                  </a:lnTo>
                  <a:lnTo>
                    <a:pt x="499" y="734"/>
                  </a:lnTo>
                  <a:lnTo>
                    <a:pt x="499" y="736"/>
                  </a:lnTo>
                  <a:lnTo>
                    <a:pt x="501" y="738"/>
                  </a:lnTo>
                  <a:lnTo>
                    <a:pt x="501" y="740"/>
                  </a:lnTo>
                  <a:lnTo>
                    <a:pt x="505" y="749"/>
                  </a:lnTo>
                  <a:lnTo>
                    <a:pt x="505" y="751"/>
                  </a:lnTo>
                  <a:lnTo>
                    <a:pt x="503" y="752"/>
                  </a:lnTo>
                  <a:lnTo>
                    <a:pt x="502" y="752"/>
                  </a:lnTo>
                  <a:lnTo>
                    <a:pt x="501" y="752"/>
                  </a:lnTo>
                  <a:lnTo>
                    <a:pt x="501" y="751"/>
                  </a:lnTo>
                  <a:lnTo>
                    <a:pt x="494" y="736"/>
                  </a:lnTo>
                  <a:lnTo>
                    <a:pt x="495" y="734"/>
                  </a:lnTo>
                  <a:lnTo>
                    <a:pt x="495" y="733"/>
                  </a:lnTo>
                  <a:lnTo>
                    <a:pt x="497" y="733"/>
                  </a:lnTo>
                  <a:close/>
                  <a:moveTo>
                    <a:pt x="231" y="730"/>
                  </a:moveTo>
                  <a:lnTo>
                    <a:pt x="231" y="730"/>
                  </a:lnTo>
                  <a:lnTo>
                    <a:pt x="232" y="731"/>
                  </a:lnTo>
                  <a:lnTo>
                    <a:pt x="234" y="733"/>
                  </a:lnTo>
                  <a:lnTo>
                    <a:pt x="232" y="748"/>
                  </a:lnTo>
                  <a:lnTo>
                    <a:pt x="232" y="751"/>
                  </a:lnTo>
                  <a:lnTo>
                    <a:pt x="231" y="751"/>
                  </a:lnTo>
                  <a:lnTo>
                    <a:pt x="229" y="751"/>
                  </a:lnTo>
                  <a:lnTo>
                    <a:pt x="228" y="751"/>
                  </a:lnTo>
                  <a:lnTo>
                    <a:pt x="228" y="748"/>
                  </a:lnTo>
                  <a:lnTo>
                    <a:pt x="228" y="733"/>
                  </a:lnTo>
                  <a:lnTo>
                    <a:pt x="229" y="731"/>
                  </a:lnTo>
                  <a:lnTo>
                    <a:pt x="231" y="730"/>
                  </a:lnTo>
                  <a:close/>
                  <a:moveTo>
                    <a:pt x="501" y="719"/>
                  </a:moveTo>
                  <a:lnTo>
                    <a:pt x="501" y="719"/>
                  </a:lnTo>
                  <a:lnTo>
                    <a:pt x="516" y="720"/>
                  </a:lnTo>
                  <a:lnTo>
                    <a:pt x="517" y="722"/>
                  </a:lnTo>
                  <a:lnTo>
                    <a:pt x="519" y="723"/>
                  </a:lnTo>
                  <a:lnTo>
                    <a:pt x="517" y="725"/>
                  </a:lnTo>
                  <a:lnTo>
                    <a:pt x="516" y="726"/>
                  </a:lnTo>
                  <a:lnTo>
                    <a:pt x="516" y="726"/>
                  </a:lnTo>
                  <a:lnTo>
                    <a:pt x="499" y="725"/>
                  </a:lnTo>
                  <a:lnTo>
                    <a:pt x="498" y="723"/>
                  </a:lnTo>
                  <a:lnTo>
                    <a:pt x="498" y="722"/>
                  </a:lnTo>
                  <a:lnTo>
                    <a:pt x="498" y="720"/>
                  </a:lnTo>
                  <a:lnTo>
                    <a:pt x="501" y="719"/>
                  </a:lnTo>
                  <a:close/>
                  <a:moveTo>
                    <a:pt x="535" y="715"/>
                  </a:moveTo>
                  <a:lnTo>
                    <a:pt x="537" y="716"/>
                  </a:lnTo>
                  <a:lnTo>
                    <a:pt x="537" y="718"/>
                  </a:lnTo>
                  <a:lnTo>
                    <a:pt x="537" y="718"/>
                  </a:lnTo>
                  <a:lnTo>
                    <a:pt x="537" y="720"/>
                  </a:lnTo>
                  <a:lnTo>
                    <a:pt x="538" y="723"/>
                  </a:lnTo>
                  <a:lnTo>
                    <a:pt x="538" y="727"/>
                  </a:lnTo>
                  <a:lnTo>
                    <a:pt x="532" y="727"/>
                  </a:lnTo>
                  <a:lnTo>
                    <a:pt x="532" y="727"/>
                  </a:lnTo>
                  <a:lnTo>
                    <a:pt x="530" y="726"/>
                  </a:lnTo>
                  <a:lnTo>
                    <a:pt x="530" y="725"/>
                  </a:lnTo>
                  <a:lnTo>
                    <a:pt x="531" y="723"/>
                  </a:lnTo>
                  <a:lnTo>
                    <a:pt x="532" y="722"/>
                  </a:lnTo>
                  <a:lnTo>
                    <a:pt x="532" y="722"/>
                  </a:lnTo>
                  <a:lnTo>
                    <a:pt x="532" y="722"/>
                  </a:lnTo>
                  <a:lnTo>
                    <a:pt x="532" y="718"/>
                  </a:lnTo>
                  <a:lnTo>
                    <a:pt x="532" y="716"/>
                  </a:lnTo>
                  <a:lnTo>
                    <a:pt x="535" y="715"/>
                  </a:lnTo>
                  <a:lnTo>
                    <a:pt x="535" y="715"/>
                  </a:lnTo>
                  <a:close/>
                  <a:moveTo>
                    <a:pt x="232" y="698"/>
                  </a:moveTo>
                  <a:lnTo>
                    <a:pt x="232" y="698"/>
                  </a:lnTo>
                  <a:lnTo>
                    <a:pt x="234" y="698"/>
                  </a:lnTo>
                  <a:lnTo>
                    <a:pt x="235" y="701"/>
                  </a:lnTo>
                  <a:lnTo>
                    <a:pt x="234" y="716"/>
                  </a:lnTo>
                  <a:lnTo>
                    <a:pt x="234" y="718"/>
                  </a:lnTo>
                  <a:lnTo>
                    <a:pt x="232" y="719"/>
                  </a:lnTo>
                  <a:lnTo>
                    <a:pt x="232" y="719"/>
                  </a:lnTo>
                  <a:lnTo>
                    <a:pt x="229" y="718"/>
                  </a:lnTo>
                  <a:lnTo>
                    <a:pt x="229" y="716"/>
                  </a:lnTo>
                  <a:lnTo>
                    <a:pt x="229" y="700"/>
                  </a:lnTo>
                  <a:lnTo>
                    <a:pt x="231" y="698"/>
                  </a:lnTo>
                  <a:lnTo>
                    <a:pt x="232" y="698"/>
                  </a:lnTo>
                  <a:close/>
                  <a:moveTo>
                    <a:pt x="568" y="698"/>
                  </a:moveTo>
                  <a:lnTo>
                    <a:pt x="568" y="698"/>
                  </a:lnTo>
                  <a:lnTo>
                    <a:pt x="584" y="698"/>
                  </a:lnTo>
                  <a:lnTo>
                    <a:pt x="585" y="698"/>
                  </a:lnTo>
                  <a:lnTo>
                    <a:pt x="585" y="704"/>
                  </a:lnTo>
                  <a:lnTo>
                    <a:pt x="584" y="704"/>
                  </a:lnTo>
                  <a:lnTo>
                    <a:pt x="584" y="704"/>
                  </a:lnTo>
                  <a:lnTo>
                    <a:pt x="567" y="702"/>
                  </a:lnTo>
                  <a:lnTo>
                    <a:pt x="566" y="701"/>
                  </a:lnTo>
                  <a:lnTo>
                    <a:pt x="566" y="700"/>
                  </a:lnTo>
                  <a:lnTo>
                    <a:pt x="566" y="698"/>
                  </a:lnTo>
                  <a:lnTo>
                    <a:pt x="568" y="698"/>
                  </a:lnTo>
                  <a:close/>
                  <a:moveTo>
                    <a:pt x="537" y="695"/>
                  </a:moveTo>
                  <a:lnTo>
                    <a:pt x="537" y="695"/>
                  </a:lnTo>
                  <a:lnTo>
                    <a:pt x="552" y="697"/>
                  </a:lnTo>
                  <a:lnTo>
                    <a:pt x="553" y="697"/>
                  </a:lnTo>
                  <a:lnTo>
                    <a:pt x="555" y="700"/>
                  </a:lnTo>
                  <a:lnTo>
                    <a:pt x="553" y="701"/>
                  </a:lnTo>
                  <a:lnTo>
                    <a:pt x="552" y="701"/>
                  </a:lnTo>
                  <a:lnTo>
                    <a:pt x="552" y="701"/>
                  </a:lnTo>
                  <a:lnTo>
                    <a:pt x="537" y="701"/>
                  </a:lnTo>
                  <a:lnTo>
                    <a:pt x="537" y="701"/>
                  </a:lnTo>
                  <a:lnTo>
                    <a:pt x="535" y="702"/>
                  </a:lnTo>
                  <a:lnTo>
                    <a:pt x="534" y="704"/>
                  </a:lnTo>
                  <a:lnTo>
                    <a:pt x="534" y="704"/>
                  </a:lnTo>
                  <a:lnTo>
                    <a:pt x="532" y="704"/>
                  </a:lnTo>
                  <a:lnTo>
                    <a:pt x="531" y="701"/>
                  </a:lnTo>
                  <a:lnTo>
                    <a:pt x="531" y="701"/>
                  </a:lnTo>
                  <a:lnTo>
                    <a:pt x="532" y="698"/>
                  </a:lnTo>
                  <a:lnTo>
                    <a:pt x="532" y="697"/>
                  </a:lnTo>
                  <a:lnTo>
                    <a:pt x="534" y="697"/>
                  </a:lnTo>
                  <a:lnTo>
                    <a:pt x="537" y="695"/>
                  </a:lnTo>
                  <a:close/>
                  <a:moveTo>
                    <a:pt x="582" y="669"/>
                  </a:moveTo>
                  <a:lnTo>
                    <a:pt x="584" y="671"/>
                  </a:lnTo>
                  <a:lnTo>
                    <a:pt x="585" y="672"/>
                  </a:lnTo>
                  <a:lnTo>
                    <a:pt x="585" y="689"/>
                  </a:lnTo>
                  <a:lnTo>
                    <a:pt x="584" y="690"/>
                  </a:lnTo>
                  <a:lnTo>
                    <a:pt x="582" y="690"/>
                  </a:lnTo>
                  <a:lnTo>
                    <a:pt x="581" y="690"/>
                  </a:lnTo>
                  <a:lnTo>
                    <a:pt x="580" y="689"/>
                  </a:lnTo>
                  <a:lnTo>
                    <a:pt x="580" y="672"/>
                  </a:lnTo>
                  <a:lnTo>
                    <a:pt x="581" y="671"/>
                  </a:lnTo>
                  <a:lnTo>
                    <a:pt x="582" y="669"/>
                  </a:lnTo>
                  <a:close/>
                  <a:moveTo>
                    <a:pt x="234" y="666"/>
                  </a:moveTo>
                  <a:lnTo>
                    <a:pt x="234" y="666"/>
                  </a:lnTo>
                  <a:lnTo>
                    <a:pt x="236" y="666"/>
                  </a:lnTo>
                  <a:lnTo>
                    <a:pt x="236" y="668"/>
                  </a:lnTo>
                  <a:lnTo>
                    <a:pt x="235" y="684"/>
                  </a:lnTo>
                  <a:lnTo>
                    <a:pt x="235" y="686"/>
                  </a:lnTo>
                  <a:lnTo>
                    <a:pt x="234" y="687"/>
                  </a:lnTo>
                  <a:lnTo>
                    <a:pt x="234" y="687"/>
                  </a:lnTo>
                  <a:lnTo>
                    <a:pt x="231" y="686"/>
                  </a:lnTo>
                  <a:lnTo>
                    <a:pt x="231" y="684"/>
                  </a:lnTo>
                  <a:lnTo>
                    <a:pt x="232" y="668"/>
                  </a:lnTo>
                  <a:lnTo>
                    <a:pt x="232" y="666"/>
                  </a:lnTo>
                  <a:lnTo>
                    <a:pt x="234" y="666"/>
                  </a:lnTo>
                  <a:close/>
                  <a:moveTo>
                    <a:pt x="582" y="637"/>
                  </a:moveTo>
                  <a:lnTo>
                    <a:pt x="584" y="639"/>
                  </a:lnTo>
                  <a:lnTo>
                    <a:pt x="585" y="640"/>
                  </a:lnTo>
                  <a:lnTo>
                    <a:pt x="585" y="657"/>
                  </a:lnTo>
                  <a:lnTo>
                    <a:pt x="584" y="658"/>
                  </a:lnTo>
                  <a:lnTo>
                    <a:pt x="582" y="658"/>
                  </a:lnTo>
                  <a:lnTo>
                    <a:pt x="581" y="658"/>
                  </a:lnTo>
                  <a:lnTo>
                    <a:pt x="580" y="657"/>
                  </a:lnTo>
                  <a:lnTo>
                    <a:pt x="580" y="640"/>
                  </a:lnTo>
                  <a:lnTo>
                    <a:pt x="581" y="639"/>
                  </a:lnTo>
                  <a:lnTo>
                    <a:pt x="582" y="637"/>
                  </a:lnTo>
                  <a:close/>
                  <a:moveTo>
                    <a:pt x="231" y="633"/>
                  </a:moveTo>
                  <a:lnTo>
                    <a:pt x="232" y="635"/>
                  </a:lnTo>
                  <a:lnTo>
                    <a:pt x="236" y="637"/>
                  </a:lnTo>
                  <a:lnTo>
                    <a:pt x="238" y="639"/>
                  </a:lnTo>
                  <a:lnTo>
                    <a:pt x="238" y="641"/>
                  </a:lnTo>
                  <a:lnTo>
                    <a:pt x="238" y="653"/>
                  </a:lnTo>
                  <a:lnTo>
                    <a:pt x="236" y="654"/>
                  </a:lnTo>
                  <a:lnTo>
                    <a:pt x="235" y="654"/>
                  </a:lnTo>
                  <a:lnTo>
                    <a:pt x="235" y="654"/>
                  </a:lnTo>
                  <a:lnTo>
                    <a:pt x="234" y="654"/>
                  </a:lnTo>
                  <a:lnTo>
                    <a:pt x="232" y="65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3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2" y="640"/>
                  </a:lnTo>
                  <a:lnTo>
                    <a:pt x="229" y="637"/>
                  </a:lnTo>
                  <a:lnTo>
                    <a:pt x="228" y="636"/>
                  </a:lnTo>
                  <a:lnTo>
                    <a:pt x="229" y="635"/>
                  </a:lnTo>
                  <a:lnTo>
                    <a:pt x="229" y="633"/>
                  </a:lnTo>
                  <a:lnTo>
                    <a:pt x="231" y="633"/>
                  </a:lnTo>
                  <a:close/>
                  <a:moveTo>
                    <a:pt x="206" y="612"/>
                  </a:moveTo>
                  <a:lnTo>
                    <a:pt x="207" y="614"/>
                  </a:lnTo>
                  <a:lnTo>
                    <a:pt x="220" y="623"/>
                  </a:lnTo>
                  <a:lnTo>
                    <a:pt x="221" y="625"/>
                  </a:lnTo>
                  <a:lnTo>
                    <a:pt x="220" y="628"/>
                  </a:lnTo>
                  <a:lnTo>
                    <a:pt x="220" y="628"/>
                  </a:lnTo>
                  <a:lnTo>
                    <a:pt x="218" y="628"/>
                  </a:lnTo>
                  <a:lnTo>
                    <a:pt x="217" y="628"/>
                  </a:lnTo>
                  <a:lnTo>
                    <a:pt x="205" y="617"/>
                  </a:lnTo>
                  <a:lnTo>
                    <a:pt x="203" y="615"/>
                  </a:lnTo>
                  <a:lnTo>
                    <a:pt x="205" y="614"/>
                  </a:lnTo>
                  <a:lnTo>
                    <a:pt x="205" y="612"/>
                  </a:lnTo>
                  <a:lnTo>
                    <a:pt x="206" y="612"/>
                  </a:lnTo>
                  <a:close/>
                  <a:moveTo>
                    <a:pt x="589" y="605"/>
                  </a:moveTo>
                  <a:lnTo>
                    <a:pt x="589" y="605"/>
                  </a:lnTo>
                  <a:lnTo>
                    <a:pt x="591" y="607"/>
                  </a:lnTo>
                  <a:lnTo>
                    <a:pt x="591" y="608"/>
                  </a:lnTo>
                  <a:lnTo>
                    <a:pt x="588" y="623"/>
                  </a:lnTo>
                  <a:lnTo>
                    <a:pt x="586" y="625"/>
                  </a:lnTo>
                  <a:lnTo>
                    <a:pt x="585" y="626"/>
                  </a:lnTo>
                  <a:lnTo>
                    <a:pt x="585" y="626"/>
                  </a:lnTo>
                  <a:lnTo>
                    <a:pt x="584" y="625"/>
                  </a:lnTo>
                  <a:lnTo>
                    <a:pt x="582" y="623"/>
                  </a:lnTo>
                  <a:lnTo>
                    <a:pt x="586" y="607"/>
                  </a:lnTo>
                  <a:lnTo>
                    <a:pt x="588" y="605"/>
                  </a:lnTo>
                  <a:lnTo>
                    <a:pt x="589" y="605"/>
                  </a:lnTo>
                  <a:close/>
                  <a:moveTo>
                    <a:pt x="181" y="592"/>
                  </a:moveTo>
                  <a:lnTo>
                    <a:pt x="182" y="593"/>
                  </a:lnTo>
                  <a:lnTo>
                    <a:pt x="195" y="603"/>
                  </a:lnTo>
                  <a:lnTo>
                    <a:pt x="196" y="604"/>
                  </a:lnTo>
                  <a:lnTo>
                    <a:pt x="195" y="607"/>
                  </a:lnTo>
                  <a:lnTo>
                    <a:pt x="195" y="607"/>
                  </a:lnTo>
                  <a:lnTo>
                    <a:pt x="193" y="607"/>
                  </a:lnTo>
                  <a:lnTo>
                    <a:pt x="192" y="607"/>
                  </a:lnTo>
                  <a:lnTo>
                    <a:pt x="180" y="596"/>
                  </a:lnTo>
                  <a:lnTo>
                    <a:pt x="180" y="594"/>
                  </a:lnTo>
                  <a:lnTo>
                    <a:pt x="180" y="593"/>
                  </a:lnTo>
                  <a:lnTo>
                    <a:pt x="181" y="592"/>
                  </a:lnTo>
                  <a:lnTo>
                    <a:pt x="181" y="592"/>
                  </a:lnTo>
                  <a:close/>
                  <a:moveTo>
                    <a:pt x="596" y="574"/>
                  </a:moveTo>
                  <a:lnTo>
                    <a:pt x="596" y="574"/>
                  </a:lnTo>
                  <a:lnTo>
                    <a:pt x="598" y="575"/>
                  </a:lnTo>
                  <a:lnTo>
                    <a:pt x="598" y="576"/>
                  </a:lnTo>
                  <a:lnTo>
                    <a:pt x="595" y="593"/>
                  </a:lnTo>
                  <a:lnTo>
                    <a:pt x="593" y="594"/>
                  </a:lnTo>
                  <a:lnTo>
                    <a:pt x="592" y="594"/>
                  </a:lnTo>
                  <a:lnTo>
                    <a:pt x="592" y="594"/>
                  </a:lnTo>
                  <a:lnTo>
                    <a:pt x="591" y="593"/>
                  </a:lnTo>
                  <a:lnTo>
                    <a:pt x="589" y="592"/>
                  </a:lnTo>
                  <a:lnTo>
                    <a:pt x="593" y="576"/>
                  </a:lnTo>
                  <a:lnTo>
                    <a:pt x="595" y="575"/>
                  </a:lnTo>
                  <a:lnTo>
                    <a:pt x="596" y="574"/>
                  </a:lnTo>
                  <a:close/>
                  <a:moveTo>
                    <a:pt x="156" y="571"/>
                  </a:moveTo>
                  <a:lnTo>
                    <a:pt x="159" y="572"/>
                  </a:lnTo>
                  <a:lnTo>
                    <a:pt x="170" y="582"/>
                  </a:lnTo>
                  <a:lnTo>
                    <a:pt x="171" y="583"/>
                  </a:lnTo>
                  <a:lnTo>
                    <a:pt x="171" y="586"/>
                  </a:lnTo>
                  <a:lnTo>
                    <a:pt x="170" y="586"/>
                  </a:lnTo>
                  <a:lnTo>
                    <a:pt x="169" y="586"/>
                  </a:lnTo>
                  <a:lnTo>
                    <a:pt x="167" y="586"/>
                  </a:lnTo>
                  <a:lnTo>
                    <a:pt x="167" y="585"/>
                  </a:lnTo>
                  <a:lnTo>
                    <a:pt x="166" y="585"/>
                  </a:lnTo>
                  <a:lnTo>
                    <a:pt x="163" y="582"/>
                  </a:lnTo>
                  <a:lnTo>
                    <a:pt x="162" y="581"/>
                  </a:lnTo>
                  <a:lnTo>
                    <a:pt x="159" y="579"/>
                  </a:lnTo>
                  <a:lnTo>
                    <a:pt x="158" y="578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6"/>
                  </a:lnTo>
                  <a:lnTo>
                    <a:pt x="156" y="575"/>
                  </a:lnTo>
                  <a:lnTo>
                    <a:pt x="156" y="575"/>
                  </a:lnTo>
                  <a:lnTo>
                    <a:pt x="156" y="575"/>
                  </a:lnTo>
                  <a:lnTo>
                    <a:pt x="156" y="575"/>
                  </a:lnTo>
                  <a:lnTo>
                    <a:pt x="156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55" y="574"/>
                  </a:lnTo>
                  <a:lnTo>
                    <a:pt x="155" y="572"/>
                  </a:lnTo>
                  <a:lnTo>
                    <a:pt x="156" y="571"/>
                  </a:lnTo>
                  <a:lnTo>
                    <a:pt x="156" y="571"/>
                  </a:lnTo>
                  <a:close/>
                  <a:moveTo>
                    <a:pt x="133" y="550"/>
                  </a:moveTo>
                  <a:lnTo>
                    <a:pt x="134" y="551"/>
                  </a:lnTo>
                  <a:lnTo>
                    <a:pt x="146" y="561"/>
                  </a:lnTo>
                  <a:lnTo>
                    <a:pt x="146" y="563"/>
                  </a:lnTo>
                  <a:lnTo>
                    <a:pt x="146" y="565"/>
                  </a:lnTo>
                  <a:lnTo>
                    <a:pt x="145" y="565"/>
                  </a:lnTo>
                  <a:lnTo>
                    <a:pt x="145" y="565"/>
                  </a:lnTo>
                  <a:lnTo>
                    <a:pt x="142" y="565"/>
                  </a:lnTo>
                  <a:lnTo>
                    <a:pt x="131" y="554"/>
                  </a:lnTo>
                  <a:lnTo>
                    <a:pt x="130" y="553"/>
                  </a:lnTo>
                  <a:lnTo>
                    <a:pt x="130" y="551"/>
                  </a:lnTo>
                  <a:lnTo>
                    <a:pt x="131" y="550"/>
                  </a:lnTo>
                  <a:lnTo>
                    <a:pt x="133" y="550"/>
                  </a:lnTo>
                  <a:close/>
                  <a:moveTo>
                    <a:pt x="611" y="547"/>
                  </a:moveTo>
                  <a:lnTo>
                    <a:pt x="613" y="547"/>
                  </a:lnTo>
                  <a:lnTo>
                    <a:pt x="613" y="549"/>
                  </a:lnTo>
                  <a:lnTo>
                    <a:pt x="613" y="551"/>
                  </a:lnTo>
                  <a:lnTo>
                    <a:pt x="611" y="551"/>
                  </a:lnTo>
                  <a:lnTo>
                    <a:pt x="603" y="554"/>
                  </a:lnTo>
                  <a:lnTo>
                    <a:pt x="602" y="561"/>
                  </a:lnTo>
                  <a:lnTo>
                    <a:pt x="600" y="563"/>
                  </a:lnTo>
                  <a:lnTo>
                    <a:pt x="599" y="563"/>
                  </a:lnTo>
                  <a:lnTo>
                    <a:pt x="599" y="563"/>
                  </a:lnTo>
                  <a:lnTo>
                    <a:pt x="598" y="563"/>
                  </a:lnTo>
                  <a:lnTo>
                    <a:pt x="598" y="560"/>
                  </a:lnTo>
                  <a:lnTo>
                    <a:pt x="599" y="553"/>
                  </a:lnTo>
                  <a:lnTo>
                    <a:pt x="600" y="550"/>
                  </a:lnTo>
                  <a:lnTo>
                    <a:pt x="602" y="549"/>
                  </a:lnTo>
                  <a:lnTo>
                    <a:pt x="610" y="547"/>
                  </a:lnTo>
                  <a:lnTo>
                    <a:pt x="611" y="547"/>
                  </a:lnTo>
                  <a:close/>
                  <a:moveTo>
                    <a:pt x="642" y="540"/>
                  </a:moveTo>
                  <a:lnTo>
                    <a:pt x="643" y="540"/>
                  </a:lnTo>
                  <a:lnTo>
                    <a:pt x="645" y="542"/>
                  </a:lnTo>
                  <a:lnTo>
                    <a:pt x="645" y="543"/>
                  </a:lnTo>
                  <a:lnTo>
                    <a:pt x="643" y="545"/>
                  </a:lnTo>
                  <a:lnTo>
                    <a:pt x="642" y="545"/>
                  </a:lnTo>
                  <a:lnTo>
                    <a:pt x="640" y="546"/>
                  </a:lnTo>
                  <a:lnTo>
                    <a:pt x="636" y="546"/>
                  </a:lnTo>
                  <a:lnTo>
                    <a:pt x="633" y="547"/>
                  </a:lnTo>
                  <a:lnTo>
                    <a:pt x="631" y="547"/>
                  </a:lnTo>
                  <a:lnTo>
                    <a:pt x="628" y="549"/>
                  </a:lnTo>
                  <a:lnTo>
                    <a:pt x="627" y="549"/>
                  </a:lnTo>
                  <a:lnTo>
                    <a:pt x="627" y="549"/>
                  </a:lnTo>
                  <a:lnTo>
                    <a:pt x="627" y="549"/>
                  </a:lnTo>
                  <a:lnTo>
                    <a:pt x="625" y="547"/>
                  </a:lnTo>
                  <a:lnTo>
                    <a:pt x="624" y="546"/>
                  </a:lnTo>
                  <a:lnTo>
                    <a:pt x="625" y="545"/>
                  </a:lnTo>
                  <a:lnTo>
                    <a:pt x="627" y="543"/>
                  </a:lnTo>
                  <a:lnTo>
                    <a:pt x="642" y="540"/>
                  </a:lnTo>
                  <a:lnTo>
                    <a:pt x="642" y="540"/>
                  </a:lnTo>
                  <a:close/>
                  <a:moveTo>
                    <a:pt x="674" y="533"/>
                  </a:moveTo>
                  <a:lnTo>
                    <a:pt x="675" y="533"/>
                  </a:lnTo>
                  <a:lnTo>
                    <a:pt x="676" y="535"/>
                  </a:lnTo>
                  <a:lnTo>
                    <a:pt x="676" y="536"/>
                  </a:lnTo>
                  <a:lnTo>
                    <a:pt x="675" y="538"/>
                  </a:lnTo>
                  <a:lnTo>
                    <a:pt x="674" y="538"/>
                  </a:lnTo>
                  <a:lnTo>
                    <a:pt x="671" y="539"/>
                  </a:lnTo>
                  <a:lnTo>
                    <a:pt x="668" y="539"/>
                  </a:lnTo>
                  <a:lnTo>
                    <a:pt x="664" y="540"/>
                  </a:lnTo>
                  <a:lnTo>
                    <a:pt x="661" y="540"/>
                  </a:lnTo>
                  <a:lnTo>
                    <a:pt x="661" y="540"/>
                  </a:lnTo>
                  <a:lnTo>
                    <a:pt x="661" y="540"/>
                  </a:lnTo>
                  <a:lnTo>
                    <a:pt x="661" y="540"/>
                  </a:lnTo>
                  <a:lnTo>
                    <a:pt x="661" y="540"/>
                  </a:lnTo>
                  <a:lnTo>
                    <a:pt x="658" y="542"/>
                  </a:lnTo>
                  <a:lnTo>
                    <a:pt x="658" y="542"/>
                  </a:lnTo>
                  <a:lnTo>
                    <a:pt x="657" y="540"/>
                  </a:lnTo>
                  <a:lnTo>
                    <a:pt x="656" y="539"/>
                  </a:lnTo>
                  <a:lnTo>
                    <a:pt x="656" y="538"/>
                  </a:lnTo>
                  <a:lnTo>
                    <a:pt x="657" y="536"/>
                  </a:lnTo>
                  <a:lnTo>
                    <a:pt x="674" y="533"/>
                  </a:lnTo>
                  <a:lnTo>
                    <a:pt x="674" y="533"/>
                  </a:lnTo>
                  <a:close/>
                  <a:moveTo>
                    <a:pt x="108" y="529"/>
                  </a:moveTo>
                  <a:lnTo>
                    <a:pt x="109" y="531"/>
                  </a:lnTo>
                  <a:lnTo>
                    <a:pt x="122" y="540"/>
                  </a:lnTo>
                  <a:lnTo>
                    <a:pt x="122" y="542"/>
                  </a:lnTo>
                  <a:lnTo>
                    <a:pt x="122" y="545"/>
                  </a:lnTo>
                  <a:lnTo>
                    <a:pt x="120" y="545"/>
                  </a:lnTo>
                  <a:lnTo>
                    <a:pt x="120" y="545"/>
                  </a:lnTo>
                  <a:lnTo>
                    <a:pt x="119" y="545"/>
                  </a:lnTo>
                  <a:lnTo>
                    <a:pt x="117" y="545"/>
                  </a:lnTo>
                  <a:lnTo>
                    <a:pt x="116" y="543"/>
                  </a:lnTo>
                  <a:lnTo>
                    <a:pt x="115" y="542"/>
                  </a:lnTo>
                  <a:lnTo>
                    <a:pt x="112" y="539"/>
                  </a:lnTo>
                  <a:lnTo>
                    <a:pt x="112" y="539"/>
                  </a:lnTo>
                  <a:lnTo>
                    <a:pt x="112" y="539"/>
                  </a:lnTo>
                  <a:lnTo>
                    <a:pt x="112" y="539"/>
                  </a:lnTo>
                  <a:lnTo>
                    <a:pt x="112" y="539"/>
                  </a:lnTo>
                  <a:lnTo>
                    <a:pt x="112" y="539"/>
                  </a:lnTo>
                  <a:lnTo>
                    <a:pt x="112" y="539"/>
                  </a:lnTo>
                  <a:lnTo>
                    <a:pt x="112" y="539"/>
                  </a:lnTo>
                  <a:lnTo>
                    <a:pt x="112" y="539"/>
                  </a:lnTo>
                  <a:lnTo>
                    <a:pt x="112" y="539"/>
                  </a:lnTo>
                  <a:lnTo>
                    <a:pt x="112" y="539"/>
                  </a:lnTo>
                  <a:lnTo>
                    <a:pt x="106" y="533"/>
                  </a:lnTo>
                  <a:lnTo>
                    <a:pt x="105" y="532"/>
                  </a:lnTo>
                  <a:lnTo>
                    <a:pt x="105" y="531"/>
                  </a:lnTo>
                  <a:lnTo>
                    <a:pt x="106" y="529"/>
                  </a:lnTo>
                  <a:lnTo>
                    <a:pt x="108" y="529"/>
                  </a:lnTo>
                  <a:close/>
                  <a:moveTo>
                    <a:pt x="703" y="527"/>
                  </a:moveTo>
                  <a:lnTo>
                    <a:pt x="703" y="527"/>
                  </a:lnTo>
                  <a:lnTo>
                    <a:pt x="704" y="528"/>
                  </a:lnTo>
                  <a:lnTo>
                    <a:pt x="704" y="529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4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1"/>
                  </a:lnTo>
                  <a:lnTo>
                    <a:pt x="703" y="532"/>
                  </a:lnTo>
                  <a:lnTo>
                    <a:pt x="703" y="532"/>
                  </a:lnTo>
                  <a:lnTo>
                    <a:pt x="690" y="535"/>
                  </a:lnTo>
                  <a:lnTo>
                    <a:pt x="689" y="535"/>
                  </a:lnTo>
                  <a:lnTo>
                    <a:pt x="687" y="533"/>
                  </a:lnTo>
                  <a:lnTo>
                    <a:pt x="687" y="532"/>
                  </a:lnTo>
                  <a:lnTo>
                    <a:pt x="687" y="531"/>
                  </a:lnTo>
                  <a:lnTo>
                    <a:pt x="689" y="529"/>
                  </a:lnTo>
                  <a:lnTo>
                    <a:pt x="701" y="527"/>
                  </a:lnTo>
                  <a:lnTo>
                    <a:pt x="703" y="527"/>
                  </a:lnTo>
                  <a:lnTo>
                    <a:pt x="703" y="527"/>
                  </a:lnTo>
                  <a:close/>
                  <a:moveTo>
                    <a:pt x="86" y="510"/>
                  </a:moveTo>
                  <a:lnTo>
                    <a:pt x="97" y="520"/>
                  </a:lnTo>
                  <a:lnTo>
                    <a:pt x="98" y="521"/>
                  </a:lnTo>
                  <a:lnTo>
                    <a:pt x="97" y="524"/>
                  </a:lnTo>
                  <a:lnTo>
                    <a:pt x="97" y="524"/>
                  </a:lnTo>
                  <a:lnTo>
                    <a:pt x="95" y="524"/>
                  </a:lnTo>
                  <a:lnTo>
                    <a:pt x="94" y="524"/>
                  </a:lnTo>
                  <a:lnTo>
                    <a:pt x="81" y="514"/>
                  </a:lnTo>
                  <a:lnTo>
                    <a:pt x="83" y="513"/>
                  </a:lnTo>
                  <a:lnTo>
                    <a:pt x="83" y="511"/>
                  </a:lnTo>
                  <a:lnTo>
                    <a:pt x="84" y="511"/>
                  </a:lnTo>
                  <a:lnTo>
                    <a:pt x="86" y="510"/>
                  </a:lnTo>
                  <a:close/>
                  <a:moveTo>
                    <a:pt x="710" y="495"/>
                  </a:moveTo>
                  <a:lnTo>
                    <a:pt x="710" y="495"/>
                  </a:lnTo>
                  <a:lnTo>
                    <a:pt x="711" y="496"/>
                  </a:lnTo>
                  <a:lnTo>
                    <a:pt x="711" y="497"/>
                  </a:lnTo>
                  <a:lnTo>
                    <a:pt x="708" y="514"/>
                  </a:lnTo>
                  <a:lnTo>
                    <a:pt x="707" y="515"/>
                  </a:lnTo>
                  <a:lnTo>
                    <a:pt x="705" y="515"/>
                  </a:lnTo>
                  <a:lnTo>
                    <a:pt x="705" y="515"/>
                  </a:lnTo>
                  <a:lnTo>
                    <a:pt x="704" y="514"/>
                  </a:lnTo>
                  <a:lnTo>
                    <a:pt x="703" y="513"/>
                  </a:lnTo>
                  <a:lnTo>
                    <a:pt x="707" y="497"/>
                  </a:lnTo>
                  <a:lnTo>
                    <a:pt x="707" y="496"/>
                  </a:lnTo>
                  <a:lnTo>
                    <a:pt x="710" y="495"/>
                  </a:lnTo>
                  <a:close/>
                  <a:moveTo>
                    <a:pt x="95" y="481"/>
                  </a:moveTo>
                  <a:lnTo>
                    <a:pt x="95" y="481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2" y="499"/>
                  </a:lnTo>
                  <a:lnTo>
                    <a:pt x="91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87" y="500"/>
                  </a:lnTo>
                  <a:lnTo>
                    <a:pt x="87" y="497"/>
                  </a:lnTo>
                  <a:lnTo>
                    <a:pt x="88" y="497"/>
                  </a:lnTo>
                  <a:lnTo>
                    <a:pt x="88" y="495"/>
                  </a:lnTo>
                  <a:lnTo>
                    <a:pt x="90" y="492"/>
                  </a:lnTo>
                  <a:lnTo>
                    <a:pt x="91" y="489"/>
                  </a:lnTo>
                  <a:lnTo>
                    <a:pt x="91" y="489"/>
                  </a:lnTo>
                  <a:lnTo>
                    <a:pt x="91" y="489"/>
                  </a:lnTo>
                  <a:lnTo>
                    <a:pt x="92" y="482"/>
                  </a:lnTo>
                  <a:lnTo>
                    <a:pt x="94" y="481"/>
                  </a:lnTo>
                  <a:lnTo>
                    <a:pt x="95" y="481"/>
                  </a:lnTo>
                  <a:close/>
                  <a:moveTo>
                    <a:pt x="715" y="464"/>
                  </a:moveTo>
                  <a:lnTo>
                    <a:pt x="717" y="464"/>
                  </a:lnTo>
                  <a:lnTo>
                    <a:pt x="718" y="464"/>
                  </a:lnTo>
                  <a:lnTo>
                    <a:pt x="718" y="467"/>
                  </a:lnTo>
                  <a:lnTo>
                    <a:pt x="715" y="482"/>
                  </a:lnTo>
                  <a:lnTo>
                    <a:pt x="714" y="484"/>
                  </a:lnTo>
                  <a:lnTo>
                    <a:pt x="712" y="484"/>
                  </a:lnTo>
                  <a:lnTo>
                    <a:pt x="712" y="484"/>
                  </a:lnTo>
                  <a:lnTo>
                    <a:pt x="710" y="484"/>
                  </a:lnTo>
                  <a:lnTo>
                    <a:pt x="710" y="481"/>
                  </a:lnTo>
                  <a:lnTo>
                    <a:pt x="714" y="466"/>
                  </a:lnTo>
                  <a:lnTo>
                    <a:pt x="714" y="464"/>
                  </a:lnTo>
                  <a:lnTo>
                    <a:pt x="715" y="464"/>
                  </a:lnTo>
                  <a:close/>
                  <a:moveTo>
                    <a:pt x="105" y="450"/>
                  </a:moveTo>
                  <a:lnTo>
                    <a:pt x="106" y="450"/>
                  </a:lnTo>
                  <a:lnTo>
                    <a:pt x="108" y="452"/>
                  </a:lnTo>
                  <a:lnTo>
                    <a:pt x="108" y="453"/>
                  </a:lnTo>
                  <a:lnTo>
                    <a:pt x="102" y="468"/>
                  </a:lnTo>
                  <a:lnTo>
                    <a:pt x="102" y="470"/>
                  </a:lnTo>
                  <a:lnTo>
                    <a:pt x="101" y="470"/>
                  </a:lnTo>
                  <a:lnTo>
                    <a:pt x="99" y="470"/>
                  </a:lnTo>
                  <a:lnTo>
                    <a:pt x="98" y="470"/>
                  </a:lnTo>
                  <a:lnTo>
                    <a:pt x="98" y="467"/>
                  </a:lnTo>
                  <a:lnTo>
                    <a:pt x="104" y="452"/>
                  </a:lnTo>
                  <a:lnTo>
                    <a:pt x="105" y="450"/>
                  </a:lnTo>
                  <a:lnTo>
                    <a:pt x="105" y="450"/>
                  </a:lnTo>
                  <a:close/>
                  <a:moveTo>
                    <a:pt x="722" y="432"/>
                  </a:moveTo>
                  <a:lnTo>
                    <a:pt x="723" y="432"/>
                  </a:lnTo>
                  <a:lnTo>
                    <a:pt x="725" y="434"/>
                  </a:lnTo>
                  <a:lnTo>
                    <a:pt x="725" y="435"/>
                  </a:lnTo>
                  <a:lnTo>
                    <a:pt x="722" y="446"/>
                  </a:lnTo>
                  <a:lnTo>
                    <a:pt x="722" y="446"/>
                  </a:lnTo>
                  <a:lnTo>
                    <a:pt x="722" y="446"/>
                  </a:lnTo>
                  <a:lnTo>
                    <a:pt x="722" y="446"/>
                  </a:lnTo>
                  <a:lnTo>
                    <a:pt x="722" y="446"/>
                  </a:lnTo>
                  <a:lnTo>
                    <a:pt x="722" y="446"/>
                  </a:lnTo>
                  <a:lnTo>
                    <a:pt x="722" y="446"/>
                  </a:lnTo>
                  <a:lnTo>
                    <a:pt x="722" y="449"/>
                  </a:lnTo>
                  <a:lnTo>
                    <a:pt x="722" y="450"/>
                  </a:lnTo>
                  <a:lnTo>
                    <a:pt x="721" y="450"/>
                  </a:lnTo>
                  <a:lnTo>
                    <a:pt x="721" y="452"/>
                  </a:lnTo>
                  <a:lnTo>
                    <a:pt x="719" y="453"/>
                  </a:lnTo>
                  <a:lnTo>
                    <a:pt x="718" y="453"/>
                  </a:lnTo>
                  <a:lnTo>
                    <a:pt x="717" y="452"/>
                  </a:lnTo>
                  <a:lnTo>
                    <a:pt x="717" y="449"/>
                  </a:lnTo>
                  <a:lnTo>
                    <a:pt x="721" y="434"/>
                  </a:lnTo>
                  <a:lnTo>
                    <a:pt x="721" y="432"/>
                  </a:lnTo>
                  <a:lnTo>
                    <a:pt x="722" y="432"/>
                  </a:lnTo>
                  <a:close/>
                  <a:moveTo>
                    <a:pt x="97" y="430"/>
                  </a:moveTo>
                  <a:lnTo>
                    <a:pt x="109" y="430"/>
                  </a:lnTo>
                  <a:lnTo>
                    <a:pt x="112" y="430"/>
                  </a:lnTo>
                  <a:lnTo>
                    <a:pt x="113" y="431"/>
                  </a:lnTo>
                  <a:lnTo>
                    <a:pt x="115" y="434"/>
                  </a:lnTo>
                  <a:lnTo>
                    <a:pt x="115" y="435"/>
                  </a:lnTo>
                  <a:lnTo>
                    <a:pt x="113" y="438"/>
                  </a:lnTo>
                  <a:lnTo>
                    <a:pt x="112" y="439"/>
                  </a:lnTo>
                  <a:lnTo>
                    <a:pt x="110" y="441"/>
                  </a:lnTo>
                  <a:lnTo>
                    <a:pt x="110" y="439"/>
                  </a:lnTo>
                  <a:lnTo>
                    <a:pt x="109" y="439"/>
                  </a:lnTo>
                  <a:lnTo>
                    <a:pt x="109" y="437"/>
                  </a:lnTo>
                  <a:lnTo>
                    <a:pt x="109" y="434"/>
                  </a:lnTo>
                  <a:lnTo>
                    <a:pt x="97" y="434"/>
                  </a:lnTo>
                  <a:lnTo>
                    <a:pt x="95" y="434"/>
                  </a:lnTo>
                  <a:lnTo>
                    <a:pt x="94" y="432"/>
                  </a:lnTo>
                  <a:lnTo>
                    <a:pt x="95" y="430"/>
                  </a:lnTo>
                  <a:lnTo>
                    <a:pt x="97" y="430"/>
                  </a:lnTo>
                  <a:close/>
                  <a:moveTo>
                    <a:pt x="65" y="430"/>
                  </a:moveTo>
                  <a:lnTo>
                    <a:pt x="80" y="430"/>
                  </a:lnTo>
                  <a:lnTo>
                    <a:pt x="81" y="430"/>
                  </a:lnTo>
                  <a:lnTo>
                    <a:pt x="83" y="432"/>
                  </a:lnTo>
                  <a:lnTo>
                    <a:pt x="81" y="434"/>
                  </a:lnTo>
                  <a:lnTo>
                    <a:pt x="80" y="434"/>
                  </a:lnTo>
                  <a:lnTo>
                    <a:pt x="65" y="434"/>
                  </a:lnTo>
                  <a:lnTo>
                    <a:pt x="62" y="434"/>
                  </a:lnTo>
                  <a:lnTo>
                    <a:pt x="62" y="432"/>
                  </a:lnTo>
                  <a:lnTo>
                    <a:pt x="62" y="430"/>
                  </a:lnTo>
                  <a:lnTo>
                    <a:pt x="65" y="430"/>
                  </a:lnTo>
                  <a:close/>
                  <a:moveTo>
                    <a:pt x="740" y="410"/>
                  </a:moveTo>
                  <a:lnTo>
                    <a:pt x="740" y="410"/>
                  </a:lnTo>
                  <a:lnTo>
                    <a:pt x="743" y="410"/>
                  </a:lnTo>
                  <a:lnTo>
                    <a:pt x="743" y="412"/>
                  </a:lnTo>
                  <a:lnTo>
                    <a:pt x="743" y="414"/>
                  </a:lnTo>
                  <a:lnTo>
                    <a:pt x="740" y="414"/>
                  </a:lnTo>
                  <a:lnTo>
                    <a:pt x="729" y="414"/>
                  </a:lnTo>
                  <a:lnTo>
                    <a:pt x="729" y="414"/>
                  </a:lnTo>
                  <a:lnTo>
                    <a:pt x="729" y="414"/>
                  </a:lnTo>
                  <a:lnTo>
                    <a:pt x="729" y="414"/>
                  </a:lnTo>
                  <a:lnTo>
                    <a:pt x="729" y="414"/>
                  </a:lnTo>
                  <a:lnTo>
                    <a:pt x="729" y="414"/>
                  </a:lnTo>
                  <a:lnTo>
                    <a:pt x="729" y="414"/>
                  </a:lnTo>
                  <a:lnTo>
                    <a:pt x="729" y="414"/>
                  </a:lnTo>
                  <a:lnTo>
                    <a:pt x="728" y="419"/>
                  </a:lnTo>
                  <a:lnTo>
                    <a:pt x="728" y="420"/>
                  </a:lnTo>
                  <a:lnTo>
                    <a:pt x="726" y="421"/>
                  </a:lnTo>
                  <a:lnTo>
                    <a:pt x="725" y="421"/>
                  </a:lnTo>
                  <a:lnTo>
                    <a:pt x="723" y="420"/>
                  </a:lnTo>
                  <a:lnTo>
                    <a:pt x="723" y="419"/>
                  </a:lnTo>
                  <a:lnTo>
                    <a:pt x="725" y="414"/>
                  </a:lnTo>
                  <a:lnTo>
                    <a:pt x="725" y="412"/>
                  </a:lnTo>
                  <a:lnTo>
                    <a:pt x="726" y="410"/>
                  </a:lnTo>
                  <a:lnTo>
                    <a:pt x="729" y="410"/>
                  </a:lnTo>
                  <a:lnTo>
                    <a:pt x="740" y="410"/>
                  </a:lnTo>
                  <a:close/>
                  <a:moveTo>
                    <a:pt x="773" y="409"/>
                  </a:moveTo>
                  <a:lnTo>
                    <a:pt x="775" y="410"/>
                  </a:lnTo>
                  <a:lnTo>
                    <a:pt x="775" y="412"/>
                  </a:lnTo>
                  <a:lnTo>
                    <a:pt x="775" y="413"/>
                  </a:lnTo>
                  <a:lnTo>
                    <a:pt x="773" y="414"/>
                  </a:lnTo>
                  <a:lnTo>
                    <a:pt x="757" y="414"/>
                  </a:lnTo>
                  <a:lnTo>
                    <a:pt x="757" y="414"/>
                  </a:lnTo>
                  <a:lnTo>
                    <a:pt x="755" y="413"/>
                  </a:lnTo>
                  <a:lnTo>
                    <a:pt x="754" y="412"/>
                  </a:lnTo>
                  <a:lnTo>
                    <a:pt x="755" y="410"/>
                  </a:lnTo>
                  <a:lnTo>
                    <a:pt x="757" y="409"/>
                  </a:lnTo>
                  <a:lnTo>
                    <a:pt x="773" y="409"/>
                  </a:lnTo>
                  <a:lnTo>
                    <a:pt x="773" y="409"/>
                  </a:lnTo>
                  <a:close/>
                  <a:moveTo>
                    <a:pt x="805" y="409"/>
                  </a:moveTo>
                  <a:lnTo>
                    <a:pt x="805" y="409"/>
                  </a:lnTo>
                  <a:lnTo>
                    <a:pt x="806" y="409"/>
                  </a:lnTo>
                  <a:lnTo>
                    <a:pt x="808" y="410"/>
                  </a:lnTo>
                  <a:lnTo>
                    <a:pt x="806" y="412"/>
                  </a:lnTo>
                  <a:lnTo>
                    <a:pt x="805" y="413"/>
                  </a:lnTo>
                  <a:lnTo>
                    <a:pt x="788" y="413"/>
                  </a:lnTo>
                  <a:lnTo>
                    <a:pt x="788" y="413"/>
                  </a:lnTo>
                  <a:lnTo>
                    <a:pt x="787" y="413"/>
                  </a:lnTo>
                  <a:lnTo>
                    <a:pt x="787" y="412"/>
                  </a:lnTo>
                  <a:lnTo>
                    <a:pt x="787" y="409"/>
                  </a:lnTo>
                  <a:lnTo>
                    <a:pt x="788" y="409"/>
                  </a:lnTo>
                  <a:lnTo>
                    <a:pt x="805" y="409"/>
                  </a:lnTo>
                  <a:close/>
                  <a:moveTo>
                    <a:pt x="47" y="406"/>
                  </a:moveTo>
                  <a:lnTo>
                    <a:pt x="48" y="406"/>
                  </a:lnTo>
                  <a:lnTo>
                    <a:pt x="50" y="407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4"/>
                  </a:lnTo>
                  <a:lnTo>
                    <a:pt x="57" y="424"/>
                  </a:lnTo>
                  <a:lnTo>
                    <a:pt x="55" y="424"/>
                  </a:lnTo>
                  <a:lnTo>
                    <a:pt x="54" y="424"/>
                  </a:lnTo>
                  <a:lnTo>
                    <a:pt x="45" y="410"/>
                  </a:lnTo>
                  <a:lnTo>
                    <a:pt x="45" y="407"/>
                  </a:lnTo>
                  <a:lnTo>
                    <a:pt x="47" y="406"/>
                  </a:lnTo>
                  <a:lnTo>
                    <a:pt x="47" y="406"/>
                  </a:lnTo>
                  <a:close/>
                  <a:moveTo>
                    <a:pt x="820" y="392"/>
                  </a:moveTo>
                  <a:lnTo>
                    <a:pt x="822" y="392"/>
                  </a:lnTo>
                  <a:lnTo>
                    <a:pt x="823" y="394"/>
                  </a:lnTo>
                  <a:lnTo>
                    <a:pt x="823" y="395"/>
                  </a:lnTo>
                  <a:lnTo>
                    <a:pt x="823" y="396"/>
                  </a:lnTo>
                  <a:lnTo>
                    <a:pt x="823" y="398"/>
                  </a:lnTo>
                  <a:lnTo>
                    <a:pt x="822" y="401"/>
                  </a:lnTo>
                  <a:lnTo>
                    <a:pt x="822" y="401"/>
                  </a:lnTo>
                  <a:lnTo>
                    <a:pt x="822" y="401"/>
                  </a:lnTo>
                  <a:lnTo>
                    <a:pt x="822" y="401"/>
                  </a:lnTo>
                  <a:lnTo>
                    <a:pt x="822" y="401"/>
                  </a:lnTo>
                  <a:lnTo>
                    <a:pt x="820" y="412"/>
                  </a:lnTo>
                  <a:lnTo>
                    <a:pt x="819" y="413"/>
                  </a:lnTo>
                  <a:lnTo>
                    <a:pt x="816" y="413"/>
                  </a:lnTo>
                  <a:lnTo>
                    <a:pt x="815" y="412"/>
                  </a:lnTo>
                  <a:lnTo>
                    <a:pt x="815" y="410"/>
                  </a:lnTo>
                  <a:lnTo>
                    <a:pt x="819" y="395"/>
                  </a:lnTo>
                  <a:lnTo>
                    <a:pt x="819" y="394"/>
                  </a:lnTo>
                  <a:lnTo>
                    <a:pt x="820" y="392"/>
                  </a:lnTo>
                  <a:close/>
                  <a:moveTo>
                    <a:pt x="29" y="380"/>
                  </a:moveTo>
                  <a:lnTo>
                    <a:pt x="30" y="380"/>
                  </a:lnTo>
                  <a:lnTo>
                    <a:pt x="36" y="385"/>
                  </a:lnTo>
                  <a:lnTo>
                    <a:pt x="36" y="385"/>
                  </a:lnTo>
                  <a:lnTo>
                    <a:pt x="41" y="394"/>
                  </a:lnTo>
                  <a:lnTo>
                    <a:pt x="41" y="395"/>
                  </a:lnTo>
                  <a:lnTo>
                    <a:pt x="40" y="396"/>
                  </a:lnTo>
                  <a:lnTo>
                    <a:pt x="39" y="398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27" y="384"/>
                  </a:lnTo>
                  <a:lnTo>
                    <a:pt x="26" y="383"/>
                  </a:lnTo>
                  <a:lnTo>
                    <a:pt x="27" y="380"/>
                  </a:lnTo>
                  <a:lnTo>
                    <a:pt x="29" y="380"/>
                  </a:lnTo>
                  <a:close/>
                  <a:moveTo>
                    <a:pt x="827" y="360"/>
                  </a:moveTo>
                  <a:lnTo>
                    <a:pt x="827" y="360"/>
                  </a:lnTo>
                  <a:lnTo>
                    <a:pt x="829" y="362"/>
                  </a:lnTo>
                  <a:lnTo>
                    <a:pt x="829" y="363"/>
                  </a:lnTo>
                  <a:lnTo>
                    <a:pt x="829" y="365"/>
                  </a:lnTo>
                  <a:lnTo>
                    <a:pt x="829" y="367"/>
                  </a:lnTo>
                  <a:lnTo>
                    <a:pt x="827" y="370"/>
                  </a:lnTo>
                  <a:lnTo>
                    <a:pt x="827" y="373"/>
                  </a:lnTo>
                  <a:lnTo>
                    <a:pt x="827" y="373"/>
                  </a:lnTo>
                  <a:lnTo>
                    <a:pt x="827" y="373"/>
                  </a:lnTo>
                  <a:lnTo>
                    <a:pt x="827" y="373"/>
                  </a:lnTo>
                  <a:lnTo>
                    <a:pt x="827" y="373"/>
                  </a:lnTo>
                  <a:lnTo>
                    <a:pt x="826" y="380"/>
                  </a:lnTo>
                  <a:lnTo>
                    <a:pt x="826" y="381"/>
                  </a:lnTo>
                  <a:lnTo>
                    <a:pt x="823" y="381"/>
                  </a:lnTo>
                  <a:lnTo>
                    <a:pt x="823" y="381"/>
                  </a:lnTo>
                  <a:lnTo>
                    <a:pt x="822" y="381"/>
                  </a:lnTo>
                  <a:lnTo>
                    <a:pt x="822" y="378"/>
                  </a:lnTo>
                  <a:lnTo>
                    <a:pt x="824" y="363"/>
                  </a:lnTo>
                  <a:lnTo>
                    <a:pt x="826" y="362"/>
                  </a:lnTo>
                  <a:lnTo>
                    <a:pt x="827" y="360"/>
                  </a:lnTo>
                  <a:close/>
                  <a:moveTo>
                    <a:pt x="7" y="356"/>
                  </a:moveTo>
                  <a:lnTo>
                    <a:pt x="8" y="358"/>
                  </a:lnTo>
                  <a:lnTo>
                    <a:pt x="19" y="369"/>
                  </a:lnTo>
                  <a:lnTo>
                    <a:pt x="19" y="370"/>
                  </a:lnTo>
                  <a:lnTo>
                    <a:pt x="19" y="371"/>
                  </a:lnTo>
                  <a:lnTo>
                    <a:pt x="18" y="373"/>
                  </a:lnTo>
                  <a:lnTo>
                    <a:pt x="16" y="371"/>
                  </a:lnTo>
                  <a:lnTo>
                    <a:pt x="9" y="366"/>
                  </a:lnTo>
                  <a:lnTo>
                    <a:pt x="9" y="366"/>
                  </a:lnTo>
                  <a:lnTo>
                    <a:pt x="9" y="366"/>
                  </a:lnTo>
                  <a:lnTo>
                    <a:pt x="8" y="363"/>
                  </a:lnTo>
                  <a:lnTo>
                    <a:pt x="5" y="362"/>
                  </a:lnTo>
                  <a:lnTo>
                    <a:pt x="5" y="362"/>
                  </a:lnTo>
                  <a:lnTo>
                    <a:pt x="4" y="360"/>
                  </a:lnTo>
                  <a:lnTo>
                    <a:pt x="4" y="359"/>
                  </a:lnTo>
                  <a:lnTo>
                    <a:pt x="4" y="358"/>
                  </a:lnTo>
                  <a:lnTo>
                    <a:pt x="7" y="356"/>
                  </a:lnTo>
                  <a:close/>
                  <a:moveTo>
                    <a:pt x="5" y="330"/>
                  </a:moveTo>
                  <a:lnTo>
                    <a:pt x="5" y="330"/>
                  </a:lnTo>
                  <a:lnTo>
                    <a:pt x="7" y="331"/>
                  </a:lnTo>
                  <a:lnTo>
                    <a:pt x="8" y="333"/>
                  </a:lnTo>
                  <a:lnTo>
                    <a:pt x="4" y="348"/>
                  </a:lnTo>
                  <a:lnTo>
                    <a:pt x="4" y="349"/>
                  </a:lnTo>
                  <a:lnTo>
                    <a:pt x="1" y="351"/>
                  </a:lnTo>
                  <a:lnTo>
                    <a:pt x="1" y="351"/>
                  </a:lnTo>
                  <a:lnTo>
                    <a:pt x="0" y="349"/>
                  </a:lnTo>
                  <a:lnTo>
                    <a:pt x="0" y="348"/>
                  </a:lnTo>
                  <a:lnTo>
                    <a:pt x="0" y="347"/>
                  </a:lnTo>
                  <a:lnTo>
                    <a:pt x="0" y="344"/>
                  </a:lnTo>
                  <a:lnTo>
                    <a:pt x="1" y="341"/>
                  </a:lnTo>
                  <a:lnTo>
                    <a:pt x="3" y="331"/>
                  </a:lnTo>
                  <a:lnTo>
                    <a:pt x="4" y="330"/>
                  </a:lnTo>
                  <a:lnTo>
                    <a:pt x="5" y="330"/>
                  </a:lnTo>
                  <a:close/>
                  <a:moveTo>
                    <a:pt x="833" y="330"/>
                  </a:moveTo>
                  <a:lnTo>
                    <a:pt x="833" y="330"/>
                  </a:lnTo>
                  <a:lnTo>
                    <a:pt x="834" y="330"/>
                  </a:lnTo>
                  <a:lnTo>
                    <a:pt x="836" y="333"/>
                  </a:lnTo>
                  <a:lnTo>
                    <a:pt x="836" y="333"/>
                  </a:lnTo>
                  <a:lnTo>
                    <a:pt x="834" y="335"/>
                  </a:lnTo>
                  <a:lnTo>
                    <a:pt x="834" y="338"/>
                  </a:lnTo>
                  <a:lnTo>
                    <a:pt x="833" y="341"/>
                  </a:lnTo>
                  <a:lnTo>
                    <a:pt x="833" y="344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7"/>
                  </a:lnTo>
                  <a:lnTo>
                    <a:pt x="833" y="348"/>
                  </a:lnTo>
                  <a:lnTo>
                    <a:pt x="831" y="349"/>
                  </a:lnTo>
                  <a:lnTo>
                    <a:pt x="830" y="349"/>
                  </a:lnTo>
                  <a:lnTo>
                    <a:pt x="830" y="349"/>
                  </a:lnTo>
                  <a:lnTo>
                    <a:pt x="827" y="349"/>
                  </a:lnTo>
                  <a:lnTo>
                    <a:pt x="827" y="347"/>
                  </a:lnTo>
                  <a:lnTo>
                    <a:pt x="830" y="331"/>
                  </a:lnTo>
                  <a:lnTo>
                    <a:pt x="831" y="330"/>
                  </a:lnTo>
                  <a:lnTo>
                    <a:pt x="833" y="330"/>
                  </a:lnTo>
                  <a:close/>
                  <a:moveTo>
                    <a:pt x="12" y="298"/>
                  </a:moveTo>
                  <a:lnTo>
                    <a:pt x="12" y="298"/>
                  </a:lnTo>
                  <a:lnTo>
                    <a:pt x="14" y="299"/>
                  </a:lnTo>
                  <a:lnTo>
                    <a:pt x="15" y="301"/>
                  </a:lnTo>
                  <a:lnTo>
                    <a:pt x="11" y="317"/>
                  </a:lnTo>
                  <a:lnTo>
                    <a:pt x="11" y="319"/>
                  </a:lnTo>
                  <a:lnTo>
                    <a:pt x="8" y="319"/>
                  </a:lnTo>
                  <a:lnTo>
                    <a:pt x="8" y="319"/>
                  </a:lnTo>
                  <a:lnTo>
                    <a:pt x="7" y="317"/>
                  </a:lnTo>
                  <a:lnTo>
                    <a:pt x="7" y="316"/>
                  </a:lnTo>
                  <a:lnTo>
                    <a:pt x="9" y="301"/>
                  </a:lnTo>
                  <a:lnTo>
                    <a:pt x="11" y="299"/>
                  </a:lnTo>
                  <a:lnTo>
                    <a:pt x="12" y="298"/>
                  </a:lnTo>
                  <a:close/>
                  <a:moveTo>
                    <a:pt x="838" y="298"/>
                  </a:moveTo>
                  <a:lnTo>
                    <a:pt x="840" y="298"/>
                  </a:lnTo>
                  <a:lnTo>
                    <a:pt x="841" y="298"/>
                  </a:lnTo>
                  <a:lnTo>
                    <a:pt x="841" y="301"/>
                  </a:lnTo>
                  <a:lnTo>
                    <a:pt x="841" y="301"/>
                  </a:lnTo>
                  <a:lnTo>
                    <a:pt x="841" y="301"/>
                  </a:lnTo>
                  <a:lnTo>
                    <a:pt x="841" y="302"/>
                  </a:lnTo>
                  <a:lnTo>
                    <a:pt x="841" y="302"/>
                  </a:lnTo>
                  <a:lnTo>
                    <a:pt x="841" y="304"/>
                  </a:lnTo>
                  <a:lnTo>
                    <a:pt x="841" y="304"/>
                  </a:lnTo>
                  <a:lnTo>
                    <a:pt x="841" y="304"/>
                  </a:lnTo>
                  <a:lnTo>
                    <a:pt x="841" y="304"/>
                  </a:lnTo>
                  <a:lnTo>
                    <a:pt x="841" y="305"/>
                  </a:lnTo>
                  <a:lnTo>
                    <a:pt x="841" y="305"/>
                  </a:lnTo>
                  <a:lnTo>
                    <a:pt x="841" y="305"/>
                  </a:lnTo>
                  <a:lnTo>
                    <a:pt x="840" y="305"/>
                  </a:lnTo>
                  <a:lnTo>
                    <a:pt x="840" y="305"/>
                  </a:lnTo>
                  <a:lnTo>
                    <a:pt x="840" y="306"/>
                  </a:lnTo>
                  <a:lnTo>
                    <a:pt x="840" y="306"/>
                  </a:lnTo>
                  <a:lnTo>
                    <a:pt x="840" y="306"/>
                  </a:lnTo>
                  <a:lnTo>
                    <a:pt x="840" y="306"/>
                  </a:lnTo>
                  <a:lnTo>
                    <a:pt x="840" y="306"/>
                  </a:lnTo>
                  <a:lnTo>
                    <a:pt x="840" y="306"/>
                  </a:lnTo>
                  <a:lnTo>
                    <a:pt x="840" y="308"/>
                  </a:lnTo>
                  <a:lnTo>
                    <a:pt x="840" y="308"/>
                  </a:lnTo>
                  <a:lnTo>
                    <a:pt x="840" y="308"/>
                  </a:lnTo>
                  <a:lnTo>
                    <a:pt x="840" y="308"/>
                  </a:lnTo>
                  <a:lnTo>
                    <a:pt x="840" y="308"/>
                  </a:lnTo>
                  <a:lnTo>
                    <a:pt x="840" y="308"/>
                  </a:lnTo>
                  <a:lnTo>
                    <a:pt x="840" y="308"/>
                  </a:lnTo>
                  <a:lnTo>
                    <a:pt x="840" y="308"/>
                  </a:lnTo>
                  <a:lnTo>
                    <a:pt x="840" y="308"/>
                  </a:lnTo>
                  <a:lnTo>
                    <a:pt x="840" y="308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09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2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3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8" y="316"/>
                  </a:lnTo>
                  <a:lnTo>
                    <a:pt x="837" y="317"/>
                  </a:lnTo>
                  <a:lnTo>
                    <a:pt x="836" y="319"/>
                  </a:lnTo>
                  <a:lnTo>
                    <a:pt x="836" y="319"/>
                  </a:lnTo>
                  <a:lnTo>
                    <a:pt x="834" y="317"/>
                  </a:lnTo>
                  <a:lnTo>
                    <a:pt x="834" y="316"/>
                  </a:lnTo>
                  <a:lnTo>
                    <a:pt x="837" y="301"/>
                  </a:lnTo>
                  <a:lnTo>
                    <a:pt x="837" y="299"/>
                  </a:lnTo>
                  <a:lnTo>
                    <a:pt x="837" y="298"/>
                  </a:lnTo>
                  <a:lnTo>
                    <a:pt x="838" y="298"/>
                  </a:lnTo>
                  <a:close/>
                  <a:moveTo>
                    <a:pt x="19" y="269"/>
                  </a:moveTo>
                  <a:lnTo>
                    <a:pt x="21" y="270"/>
                  </a:lnTo>
                  <a:lnTo>
                    <a:pt x="21" y="270"/>
                  </a:lnTo>
                  <a:lnTo>
                    <a:pt x="21" y="272"/>
                  </a:lnTo>
                  <a:lnTo>
                    <a:pt x="21" y="272"/>
                  </a:lnTo>
                  <a:lnTo>
                    <a:pt x="21" y="272"/>
                  </a:lnTo>
                  <a:lnTo>
                    <a:pt x="21" y="273"/>
                  </a:lnTo>
                  <a:lnTo>
                    <a:pt x="18" y="286"/>
                  </a:lnTo>
                  <a:lnTo>
                    <a:pt x="18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4" y="286"/>
                  </a:lnTo>
                  <a:lnTo>
                    <a:pt x="14" y="284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842" y="266"/>
                  </a:moveTo>
                  <a:lnTo>
                    <a:pt x="842" y="266"/>
                  </a:lnTo>
                  <a:lnTo>
                    <a:pt x="844" y="266"/>
                  </a:lnTo>
                  <a:lnTo>
                    <a:pt x="845" y="269"/>
                  </a:lnTo>
                  <a:lnTo>
                    <a:pt x="842" y="284"/>
                  </a:lnTo>
                  <a:lnTo>
                    <a:pt x="842" y="286"/>
                  </a:lnTo>
                  <a:lnTo>
                    <a:pt x="841" y="287"/>
                  </a:lnTo>
                  <a:lnTo>
                    <a:pt x="840" y="287"/>
                  </a:lnTo>
                  <a:lnTo>
                    <a:pt x="838" y="286"/>
                  </a:lnTo>
                  <a:lnTo>
                    <a:pt x="838" y="284"/>
                  </a:lnTo>
                  <a:lnTo>
                    <a:pt x="840" y="268"/>
                  </a:lnTo>
                  <a:lnTo>
                    <a:pt x="841" y="266"/>
                  </a:lnTo>
                  <a:lnTo>
                    <a:pt x="842" y="266"/>
                  </a:lnTo>
                  <a:close/>
                  <a:moveTo>
                    <a:pt x="48" y="257"/>
                  </a:moveTo>
                  <a:lnTo>
                    <a:pt x="50" y="257"/>
                  </a:lnTo>
                  <a:lnTo>
                    <a:pt x="50" y="258"/>
                  </a:lnTo>
                  <a:lnTo>
                    <a:pt x="51" y="259"/>
                  </a:lnTo>
                  <a:lnTo>
                    <a:pt x="50" y="261"/>
                  </a:lnTo>
                  <a:lnTo>
                    <a:pt x="34" y="268"/>
                  </a:lnTo>
                  <a:lnTo>
                    <a:pt x="33" y="268"/>
                  </a:lnTo>
                  <a:lnTo>
                    <a:pt x="32" y="268"/>
                  </a:lnTo>
                  <a:lnTo>
                    <a:pt x="32" y="266"/>
                  </a:lnTo>
                  <a:lnTo>
                    <a:pt x="32" y="265"/>
                  </a:lnTo>
                  <a:lnTo>
                    <a:pt x="33" y="263"/>
                  </a:lnTo>
                  <a:lnTo>
                    <a:pt x="47" y="257"/>
                  </a:lnTo>
                  <a:lnTo>
                    <a:pt x="48" y="257"/>
                  </a:lnTo>
                  <a:close/>
                  <a:moveTo>
                    <a:pt x="77" y="243"/>
                  </a:moveTo>
                  <a:lnTo>
                    <a:pt x="79" y="243"/>
                  </a:lnTo>
                  <a:lnTo>
                    <a:pt x="80" y="244"/>
                  </a:lnTo>
                  <a:lnTo>
                    <a:pt x="80" y="247"/>
                  </a:lnTo>
                  <a:lnTo>
                    <a:pt x="79" y="247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2" y="254"/>
                  </a:lnTo>
                  <a:lnTo>
                    <a:pt x="61" y="252"/>
                  </a:lnTo>
                  <a:lnTo>
                    <a:pt x="61" y="251"/>
                  </a:lnTo>
                  <a:lnTo>
                    <a:pt x="62" y="250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8" y="247"/>
                  </a:lnTo>
                  <a:lnTo>
                    <a:pt x="72" y="245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6" y="243"/>
                  </a:lnTo>
                  <a:lnTo>
                    <a:pt x="77" y="243"/>
                  </a:lnTo>
                  <a:close/>
                  <a:moveTo>
                    <a:pt x="845" y="234"/>
                  </a:moveTo>
                  <a:lnTo>
                    <a:pt x="847" y="234"/>
                  </a:lnTo>
                  <a:lnTo>
                    <a:pt x="848" y="234"/>
                  </a:lnTo>
                  <a:lnTo>
                    <a:pt x="848" y="236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8" y="239"/>
                  </a:lnTo>
                  <a:lnTo>
                    <a:pt x="847" y="252"/>
                  </a:lnTo>
                  <a:lnTo>
                    <a:pt x="845" y="254"/>
                  </a:lnTo>
                  <a:lnTo>
                    <a:pt x="844" y="255"/>
                  </a:lnTo>
                  <a:lnTo>
                    <a:pt x="844" y="255"/>
                  </a:lnTo>
                  <a:lnTo>
                    <a:pt x="842" y="254"/>
                  </a:lnTo>
                  <a:lnTo>
                    <a:pt x="841" y="252"/>
                  </a:lnTo>
                  <a:lnTo>
                    <a:pt x="844" y="236"/>
                  </a:lnTo>
                  <a:lnTo>
                    <a:pt x="844" y="234"/>
                  </a:lnTo>
                  <a:lnTo>
                    <a:pt x="845" y="234"/>
                  </a:lnTo>
                  <a:close/>
                  <a:moveTo>
                    <a:pt x="106" y="230"/>
                  </a:moveTo>
                  <a:lnTo>
                    <a:pt x="108" y="230"/>
                  </a:lnTo>
                  <a:lnTo>
                    <a:pt x="109" y="232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1" y="241"/>
                  </a:lnTo>
                  <a:lnTo>
                    <a:pt x="90" y="240"/>
                  </a:lnTo>
                  <a:lnTo>
                    <a:pt x="90" y="239"/>
                  </a:lnTo>
                  <a:lnTo>
                    <a:pt x="91" y="237"/>
                  </a:lnTo>
                  <a:lnTo>
                    <a:pt x="106" y="230"/>
                  </a:lnTo>
                  <a:lnTo>
                    <a:pt x="106" y="230"/>
                  </a:lnTo>
                  <a:close/>
                  <a:moveTo>
                    <a:pt x="137" y="216"/>
                  </a:moveTo>
                  <a:lnTo>
                    <a:pt x="138" y="216"/>
                  </a:lnTo>
                  <a:lnTo>
                    <a:pt x="138" y="218"/>
                  </a:lnTo>
                  <a:lnTo>
                    <a:pt x="138" y="219"/>
                  </a:lnTo>
                  <a:lnTo>
                    <a:pt x="137" y="221"/>
                  </a:lnTo>
                  <a:lnTo>
                    <a:pt x="123" y="227"/>
                  </a:lnTo>
                  <a:lnTo>
                    <a:pt x="122" y="227"/>
                  </a:lnTo>
                  <a:lnTo>
                    <a:pt x="120" y="227"/>
                  </a:lnTo>
                  <a:lnTo>
                    <a:pt x="119" y="226"/>
                  </a:lnTo>
                  <a:lnTo>
                    <a:pt x="119" y="225"/>
                  </a:lnTo>
                  <a:lnTo>
                    <a:pt x="120" y="223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4" y="222"/>
                  </a:lnTo>
                  <a:lnTo>
                    <a:pt x="127" y="221"/>
                  </a:lnTo>
                  <a:lnTo>
                    <a:pt x="130" y="219"/>
                  </a:lnTo>
                  <a:lnTo>
                    <a:pt x="133" y="218"/>
                  </a:lnTo>
                  <a:lnTo>
                    <a:pt x="134" y="218"/>
                  </a:lnTo>
                  <a:lnTo>
                    <a:pt x="135" y="216"/>
                  </a:lnTo>
                  <a:lnTo>
                    <a:pt x="137" y="216"/>
                  </a:lnTo>
                  <a:close/>
                  <a:moveTo>
                    <a:pt x="844" y="205"/>
                  </a:moveTo>
                  <a:lnTo>
                    <a:pt x="845" y="205"/>
                  </a:lnTo>
                  <a:lnTo>
                    <a:pt x="845" y="205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49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51" y="212"/>
                  </a:lnTo>
                  <a:lnTo>
                    <a:pt x="849" y="221"/>
                  </a:lnTo>
                  <a:lnTo>
                    <a:pt x="849" y="222"/>
                  </a:lnTo>
                  <a:lnTo>
                    <a:pt x="848" y="222"/>
                  </a:lnTo>
                  <a:lnTo>
                    <a:pt x="847" y="222"/>
                  </a:lnTo>
                  <a:lnTo>
                    <a:pt x="845" y="222"/>
                  </a:lnTo>
                  <a:lnTo>
                    <a:pt x="845" y="221"/>
                  </a:lnTo>
                  <a:lnTo>
                    <a:pt x="845" y="214"/>
                  </a:lnTo>
                  <a:lnTo>
                    <a:pt x="842" y="209"/>
                  </a:lnTo>
                  <a:lnTo>
                    <a:pt x="841" y="207"/>
                  </a:lnTo>
                  <a:lnTo>
                    <a:pt x="842" y="205"/>
                  </a:lnTo>
                  <a:lnTo>
                    <a:pt x="844" y="205"/>
                  </a:lnTo>
                  <a:close/>
                  <a:moveTo>
                    <a:pt x="166" y="204"/>
                  </a:moveTo>
                  <a:lnTo>
                    <a:pt x="167" y="204"/>
                  </a:lnTo>
                  <a:lnTo>
                    <a:pt x="167" y="205"/>
                  </a:lnTo>
                  <a:lnTo>
                    <a:pt x="167" y="207"/>
                  </a:lnTo>
                  <a:lnTo>
                    <a:pt x="167" y="208"/>
                  </a:lnTo>
                  <a:lnTo>
                    <a:pt x="152" y="215"/>
                  </a:lnTo>
                  <a:lnTo>
                    <a:pt x="151" y="215"/>
                  </a:lnTo>
                  <a:lnTo>
                    <a:pt x="149" y="215"/>
                  </a:lnTo>
                  <a:lnTo>
                    <a:pt x="149" y="214"/>
                  </a:lnTo>
                  <a:lnTo>
                    <a:pt x="149" y="211"/>
                  </a:lnTo>
                  <a:lnTo>
                    <a:pt x="151" y="211"/>
                  </a:lnTo>
                  <a:lnTo>
                    <a:pt x="164" y="204"/>
                  </a:lnTo>
                  <a:lnTo>
                    <a:pt x="166" y="204"/>
                  </a:lnTo>
                  <a:close/>
                  <a:moveTo>
                    <a:pt x="195" y="190"/>
                  </a:moveTo>
                  <a:lnTo>
                    <a:pt x="196" y="190"/>
                  </a:lnTo>
                  <a:lnTo>
                    <a:pt x="198" y="191"/>
                  </a:lnTo>
                  <a:lnTo>
                    <a:pt x="198" y="193"/>
                  </a:lnTo>
                  <a:lnTo>
                    <a:pt x="196" y="194"/>
                  </a:lnTo>
                  <a:lnTo>
                    <a:pt x="181" y="201"/>
                  </a:lnTo>
                  <a:lnTo>
                    <a:pt x="180" y="201"/>
                  </a:lnTo>
                  <a:lnTo>
                    <a:pt x="180" y="201"/>
                  </a:lnTo>
                  <a:lnTo>
                    <a:pt x="178" y="200"/>
                  </a:lnTo>
                  <a:lnTo>
                    <a:pt x="178" y="198"/>
                  </a:lnTo>
                  <a:lnTo>
                    <a:pt x="180" y="197"/>
                  </a:lnTo>
                  <a:lnTo>
                    <a:pt x="188" y="193"/>
                  </a:lnTo>
                  <a:lnTo>
                    <a:pt x="188" y="193"/>
                  </a:lnTo>
                  <a:lnTo>
                    <a:pt x="188" y="193"/>
                  </a:lnTo>
                  <a:lnTo>
                    <a:pt x="191" y="191"/>
                  </a:lnTo>
                  <a:lnTo>
                    <a:pt x="193" y="191"/>
                  </a:lnTo>
                  <a:lnTo>
                    <a:pt x="193" y="190"/>
                  </a:lnTo>
                  <a:lnTo>
                    <a:pt x="195" y="190"/>
                  </a:lnTo>
                  <a:close/>
                  <a:moveTo>
                    <a:pt x="824" y="179"/>
                  </a:moveTo>
                  <a:lnTo>
                    <a:pt x="826" y="179"/>
                  </a:lnTo>
                  <a:lnTo>
                    <a:pt x="826" y="180"/>
                  </a:lnTo>
                  <a:lnTo>
                    <a:pt x="836" y="193"/>
                  </a:lnTo>
                  <a:lnTo>
                    <a:pt x="837" y="194"/>
                  </a:lnTo>
                  <a:lnTo>
                    <a:pt x="836" y="197"/>
                  </a:lnTo>
                  <a:lnTo>
                    <a:pt x="834" y="197"/>
                  </a:lnTo>
                  <a:lnTo>
                    <a:pt x="833" y="197"/>
                  </a:lnTo>
                  <a:lnTo>
                    <a:pt x="833" y="196"/>
                  </a:lnTo>
                  <a:lnTo>
                    <a:pt x="823" y="183"/>
                  </a:lnTo>
                  <a:lnTo>
                    <a:pt x="822" y="182"/>
                  </a:lnTo>
                  <a:lnTo>
                    <a:pt x="823" y="180"/>
                  </a:lnTo>
                  <a:lnTo>
                    <a:pt x="824" y="179"/>
                  </a:lnTo>
                  <a:close/>
                  <a:moveTo>
                    <a:pt x="224" y="178"/>
                  </a:moveTo>
                  <a:lnTo>
                    <a:pt x="225" y="178"/>
                  </a:lnTo>
                  <a:lnTo>
                    <a:pt x="227" y="179"/>
                  </a:lnTo>
                  <a:lnTo>
                    <a:pt x="227" y="180"/>
                  </a:lnTo>
                  <a:lnTo>
                    <a:pt x="225" y="182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09" y="189"/>
                  </a:lnTo>
                  <a:lnTo>
                    <a:pt x="207" y="187"/>
                  </a:lnTo>
                  <a:lnTo>
                    <a:pt x="207" y="185"/>
                  </a:lnTo>
                  <a:lnTo>
                    <a:pt x="209" y="183"/>
                  </a:lnTo>
                  <a:lnTo>
                    <a:pt x="224" y="178"/>
                  </a:lnTo>
                  <a:lnTo>
                    <a:pt x="224" y="178"/>
                  </a:lnTo>
                  <a:close/>
                  <a:moveTo>
                    <a:pt x="254" y="164"/>
                  </a:moveTo>
                  <a:lnTo>
                    <a:pt x="254" y="164"/>
                  </a:lnTo>
                  <a:lnTo>
                    <a:pt x="256" y="165"/>
                  </a:lnTo>
                  <a:lnTo>
                    <a:pt x="256" y="167"/>
                  </a:lnTo>
                  <a:lnTo>
                    <a:pt x="254" y="168"/>
                  </a:lnTo>
                  <a:lnTo>
                    <a:pt x="241" y="175"/>
                  </a:lnTo>
                  <a:lnTo>
                    <a:pt x="239" y="175"/>
                  </a:lnTo>
                  <a:lnTo>
                    <a:pt x="238" y="175"/>
                  </a:lnTo>
                  <a:lnTo>
                    <a:pt x="236" y="173"/>
                  </a:lnTo>
                  <a:lnTo>
                    <a:pt x="236" y="172"/>
                  </a:lnTo>
                  <a:lnTo>
                    <a:pt x="238" y="171"/>
                  </a:lnTo>
                  <a:lnTo>
                    <a:pt x="239" y="171"/>
                  </a:lnTo>
                  <a:lnTo>
                    <a:pt x="241" y="169"/>
                  </a:lnTo>
                  <a:lnTo>
                    <a:pt x="242" y="169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53" y="164"/>
                  </a:lnTo>
                  <a:lnTo>
                    <a:pt x="254" y="164"/>
                  </a:lnTo>
                  <a:close/>
                  <a:moveTo>
                    <a:pt x="805" y="151"/>
                  </a:moveTo>
                  <a:lnTo>
                    <a:pt x="806" y="151"/>
                  </a:lnTo>
                  <a:lnTo>
                    <a:pt x="808" y="153"/>
                  </a:lnTo>
                  <a:lnTo>
                    <a:pt x="806" y="154"/>
                  </a:lnTo>
                  <a:lnTo>
                    <a:pt x="816" y="168"/>
                  </a:lnTo>
                  <a:lnTo>
                    <a:pt x="818" y="169"/>
                  </a:lnTo>
                  <a:lnTo>
                    <a:pt x="816" y="171"/>
                  </a:lnTo>
                  <a:lnTo>
                    <a:pt x="815" y="171"/>
                  </a:lnTo>
                  <a:lnTo>
                    <a:pt x="813" y="171"/>
                  </a:lnTo>
                  <a:lnTo>
                    <a:pt x="813" y="171"/>
                  </a:lnTo>
                  <a:lnTo>
                    <a:pt x="804" y="158"/>
                  </a:lnTo>
                  <a:lnTo>
                    <a:pt x="802" y="155"/>
                  </a:lnTo>
                  <a:lnTo>
                    <a:pt x="802" y="153"/>
                  </a:lnTo>
                  <a:lnTo>
                    <a:pt x="804" y="151"/>
                  </a:lnTo>
                  <a:lnTo>
                    <a:pt x="805" y="151"/>
                  </a:lnTo>
                  <a:close/>
                  <a:moveTo>
                    <a:pt x="283" y="151"/>
                  </a:moveTo>
                  <a:lnTo>
                    <a:pt x="285" y="151"/>
                  </a:lnTo>
                  <a:lnTo>
                    <a:pt x="285" y="153"/>
                  </a:lnTo>
                  <a:lnTo>
                    <a:pt x="285" y="154"/>
                  </a:lnTo>
                  <a:lnTo>
                    <a:pt x="285" y="155"/>
                  </a:lnTo>
                  <a:lnTo>
                    <a:pt x="270" y="162"/>
                  </a:lnTo>
                  <a:lnTo>
                    <a:pt x="268" y="162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7" y="157"/>
                  </a:lnTo>
                  <a:lnTo>
                    <a:pt x="282" y="151"/>
                  </a:lnTo>
                  <a:lnTo>
                    <a:pt x="283" y="151"/>
                  </a:lnTo>
                  <a:close/>
                  <a:moveTo>
                    <a:pt x="312" y="137"/>
                  </a:moveTo>
                  <a:lnTo>
                    <a:pt x="314" y="137"/>
                  </a:lnTo>
                  <a:lnTo>
                    <a:pt x="315" y="139"/>
                  </a:lnTo>
                  <a:lnTo>
                    <a:pt x="315" y="140"/>
                  </a:lnTo>
                  <a:lnTo>
                    <a:pt x="314" y="142"/>
                  </a:lnTo>
                  <a:lnTo>
                    <a:pt x="299" y="149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296" y="147"/>
                  </a:lnTo>
                  <a:lnTo>
                    <a:pt x="296" y="146"/>
                  </a:lnTo>
                  <a:lnTo>
                    <a:pt x="297" y="144"/>
                  </a:lnTo>
                  <a:lnTo>
                    <a:pt x="304" y="142"/>
                  </a:lnTo>
                  <a:lnTo>
                    <a:pt x="304" y="142"/>
                  </a:lnTo>
                  <a:lnTo>
                    <a:pt x="304" y="142"/>
                  </a:lnTo>
                  <a:lnTo>
                    <a:pt x="304" y="142"/>
                  </a:lnTo>
                  <a:lnTo>
                    <a:pt x="304" y="142"/>
                  </a:lnTo>
                  <a:lnTo>
                    <a:pt x="307" y="140"/>
                  </a:lnTo>
                  <a:lnTo>
                    <a:pt x="310" y="139"/>
                  </a:lnTo>
                  <a:lnTo>
                    <a:pt x="311" y="137"/>
                  </a:lnTo>
                  <a:lnTo>
                    <a:pt x="311" y="137"/>
                  </a:lnTo>
                  <a:lnTo>
                    <a:pt x="312" y="137"/>
                  </a:lnTo>
                  <a:close/>
                  <a:moveTo>
                    <a:pt x="342" y="124"/>
                  </a:moveTo>
                  <a:lnTo>
                    <a:pt x="343" y="125"/>
                  </a:lnTo>
                  <a:lnTo>
                    <a:pt x="344" y="125"/>
                  </a:lnTo>
                  <a:lnTo>
                    <a:pt x="344" y="128"/>
                  </a:lnTo>
                  <a:lnTo>
                    <a:pt x="343" y="129"/>
                  </a:lnTo>
                  <a:lnTo>
                    <a:pt x="328" y="136"/>
                  </a:lnTo>
                  <a:lnTo>
                    <a:pt x="328" y="136"/>
                  </a:lnTo>
                  <a:lnTo>
                    <a:pt x="326" y="135"/>
                  </a:lnTo>
                  <a:lnTo>
                    <a:pt x="325" y="135"/>
                  </a:lnTo>
                  <a:lnTo>
                    <a:pt x="325" y="132"/>
                  </a:lnTo>
                  <a:lnTo>
                    <a:pt x="326" y="131"/>
                  </a:lnTo>
                  <a:lnTo>
                    <a:pt x="326" y="131"/>
                  </a:lnTo>
                  <a:lnTo>
                    <a:pt x="329" y="131"/>
                  </a:lnTo>
                  <a:lnTo>
                    <a:pt x="330" y="129"/>
                  </a:lnTo>
                  <a:lnTo>
                    <a:pt x="333" y="128"/>
                  </a:lnTo>
                  <a:lnTo>
                    <a:pt x="336" y="126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2" y="125"/>
                  </a:lnTo>
                  <a:lnTo>
                    <a:pt x="342" y="124"/>
                  </a:lnTo>
                  <a:close/>
                  <a:moveTo>
                    <a:pt x="823" y="124"/>
                  </a:moveTo>
                  <a:lnTo>
                    <a:pt x="824" y="125"/>
                  </a:lnTo>
                  <a:lnTo>
                    <a:pt x="824" y="126"/>
                  </a:lnTo>
                  <a:lnTo>
                    <a:pt x="824" y="128"/>
                  </a:lnTo>
                  <a:lnTo>
                    <a:pt x="816" y="142"/>
                  </a:lnTo>
                  <a:lnTo>
                    <a:pt x="815" y="142"/>
                  </a:lnTo>
                  <a:lnTo>
                    <a:pt x="813" y="142"/>
                  </a:lnTo>
                  <a:lnTo>
                    <a:pt x="812" y="142"/>
                  </a:lnTo>
                  <a:lnTo>
                    <a:pt x="812" y="140"/>
                  </a:lnTo>
                  <a:lnTo>
                    <a:pt x="812" y="139"/>
                  </a:lnTo>
                  <a:lnTo>
                    <a:pt x="820" y="125"/>
                  </a:lnTo>
                  <a:lnTo>
                    <a:pt x="822" y="125"/>
                  </a:lnTo>
                  <a:lnTo>
                    <a:pt x="823" y="124"/>
                  </a:lnTo>
                  <a:close/>
                  <a:moveTo>
                    <a:pt x="372" y="111"/>
                  </a:moveTo>
                  <a:lnTo>
                    <a:pt x="372" y="111"/>
                  </a:lnTo>
                  <a:lnTo>
                    <a:pt x="373" y="113"/>
                  </a:lnTo>
                  <a:lnTo>
                    <a:pt x="373" y="114"/>
                  </a:lnTo>
                  <a:lnTo>
                    <a:pt x="372" y="115"/>
                  </a:lnTo>
                  <a:lnTo>
                    <a:pt x="358" y="122"/>
                  </a:lnTo>
                  <a:lnTo>
                    <a:pt x="357" y="122"/>
                  </a:lnTo>
                  <a:lnTo>
                    <a:pt x="355" y="122"/>
                  </a:lnTo>
                  <a:lnTo>
                    <a:pt x="354" y="121"/>
                  </a:lnTo>
                  <a:lnTo>
                    <a:pt x="354" y="119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8" y="117"/>
                  </a:lnTo>
                  <a:lnTo>
                    <a:pt x="361" y="115"/>
                  </a:lnTo>
                  <a:lnTo>
                    <a:pt x="364" y="114"/>
                  </a:lnTo>
                  <a:lnTo>
                    <a:pt x="366" y="113"/>
                  </a:lnTo>
                  <a:lnTo>
                    <a:pt x="369" y="113"/>
                  </a:lnTo>
                  <a:lnTo>
                    <a:pt x="369" y="113"/>
                  </a:lnTo>
                  <a:lnTo>
                    <a:pt x="369" y="113"/>
                  </a:lnTo>
                  <a:lnTo>
                    <a:pt x="369" y="113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71" y="111"/>
                  </a:lnTo>
                  <a:lnTo>
                    <a:pt x="372" y="111"/>
                  </a:lnTo>
                  <a:close/>
                  <a:moveTo>
                    <a:pt x="401" y="97"/>
                  </a:moveTo>
                  <a:lnTo>
                    <a:pt x="402" y="99"/>
                  </a:lnTo>
                  <a:lnTo>
                    <a:pt x="402" y="99"/>
                  </a:lnTo>
                  <a:lnTo>
                    <a:pt x="402" y="101"/>
                  </a:lnTo>
                  <a:lnTo>
                    <a:pt x="401" y="103"/>
                  </a:lnTo>
                  <a:lnTo>
                    <a:pt x="387" y="108"/>
                  </a:lnTo>
                  <a:lnTo>
                    <a:pt x="386" y="110"/>
                  </a:lnTo>
                  <a:lnTo>
                    <a:pt x="384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4" y="104"/>
                  </a:lnTo>
                  <a:lnTo>
                    <a:pt x="400" y="99"/>
                  </a:lnTo>
                  <a:lnTo>
                    <a:pt x="401" y="97"/>
                  </a:lnTo>
                  <a:close/>
                  <a:moveTo>
                    <a:pt x="841" y="97"/>
                  </a:moveTo>
                  <a:lnTo>
                    <a:pt x="842" y="97"/>
                  </a:lnTo>
                  <a:lnTo>
                    <a:pt x="842" y="99"/>
                  </a:lnTo>
                  <a:lnTo>
                    <a:pt x="842" y="101"/>
                  </a:lnTo>
                  <a:lnTo>
                    <a:pt x="842" y="101"/>
                  </a:lnTo>
                  <a:lnTo>
                    <a:pt x="841" y="104"/>
                  </a:lnTo>
                  <a:lnTo>
                    <a:pt x="840" y="106"/>
                  </a:lnTo>
                  <a:lnTo>
                    <a:pt x="837" y="108"/>
                  </a:lnTo>
                  <a:lnTo>
                    <a:pt x="837" y="110"/>
                  </a:lnTo>
                  <a:lnTo>
                    <a:pt x="837" y="110"/>
                  </a:lnTo>
                  <a:lnTo>
                    <a:pt x="837" y="110"/>
                  </a:lnTo>
                  <a:lnTo>
                    <a:pt x="837" y="110"/>
                  </a:lnTo>
                  <a:lnTo>
                    <a:pt x="837" y="110"/>
                  </a:lnTo>
                  <a:lnTo>
                    <a:pt x="837" y="110"/>
                  </a:lnTo>
                  <a:lnTo>
                    <a:pt x="834" y="114"/>
                  </a:lnTo>
                  <a:lnTo>
                    <a:pt x="833" y="115"/>
                  </a:lnTo>
                  <a:lnTo>
                    <a:pt x="831" y="115"/>
                  </a:lnTo>
                  <a:lnTo>
                    <a:pt x="830" y="115"/>
                  </a:lnTo>
                  <a:lnTo>
                    <a:pt x="830" y="114"/>
                  </a:lnTo>
                  <a:lnTo>
                    <a:pt x="830" y="111"/>
                  </a:lnTo>
                  <a:lnTo>
                    <a:pt x="838" y="99"/>
                  </a:lnTo>
                  <a:lnTo>
                    <a:pt x="840" y="97"/>
                  </a:lnTo>
                  <a:lnTo>
                    <a:pt x="841" y="97"/>
                  </a:lnTo>
                  <a:close/>
                  <a:moveTo>
                    <a:pt x="430" y="85"/>
                  </a:moveTo>
                  <a:lnTo>
                    <a:pt x="431" y="85"/>
                  </a:lnTo>
                  <a:lnTo>
                    <a:pt x="433" y="86"/>
                  </a:lnTo>
                  <a:lnTo>
                    <a:pt x="433" y="88"/>
                  </a:lnTo>
                  <a:lnTo>
                    <a:pt x="431" y="89"/>
                  </a:lnTo>
                  <a:lnTo>
                    <a:pt x="416" y="96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5"/>
                  </a:lnTo>
                  <a:lnTo>
                    <a:pt x="413" y="93"/>
                  </a:lnTo>
                  <a:lnTo>
                    <a:pt x="415" y="92"/>
                  </a:lnTo>
                  <a:lnTo>
                    <a:pt x="423" y="88"/>
                  </a:lnTo>
                  <a:lnTo>
                    <a:pt x="425" y="86"/>
                  </a:lnTo>
                  <a:lnTo>
                    <a:pt x="427" y="86"/>
                  </a:lnTo>
                  <a:lnTo>
                    <a:pt x="429" y="85"/>
                  </a:lnTo>
                  <a:lnTo>
                    <a:pt x="429" y="85"/>
                  </a:lnTo>
                  <a:lnTo>
                    <a:pt x="430" y="85"/>
                  </a:lnTo>
                  <a:close/>
                  <a:moveTo>
                    <a:pt x="865" y="77"/>
                  </a:moveTo>
                  <a:lnTo>
                    <a:pt x="866" y="77"/>
                  </a:lnTo>
                  <a:lnTo>
                    <a:pt x="867" y="78"/>
                  </a:lnTo>
                  <a:lnTo>
                    <a:pt x="867" y="79"/>
                  </a:lnTo>
                  <a:lnTo>
                    <a:pt x="866" y="81"/>
                  </a:lnTo>
                  <a:lnTo>
                    <a:pt x="852" y="86"/>
                  </a:lnTo>
                  <a:lnTo>
                    <a:pt x="852" y="86"/>
                  </a:lnTo>
                  <a:lnTo>
                    <a:pt x="852" y="86"/>
                  </a:lnTo>
                  <a:lnTo>
                    <a:pt x="852" y="86"/>
                  </a:lnTo>
                  <a:lnTo>
                    <a:pt x="852" y="86"/>
                  </a:lnTo>
                  <a:lnTo>
                    <a:pt x="852" y="86"/>
                  </a:lnTo>
                  <a:lnTo>
                    <a:pt x="852" y="86"/>
                  </a:lnTo>
                  <a:lnTo>
                    <a:pt x="852" y="88"/>
                  </a:lnTo>
                  <a:lnTo>
                    <a:pt x="851" y="89"/>
                  </a:lnTo>
                  <a:lnTo>
                    <a:pt x="849" y="89"/>
                  </a:lnTo>
                  <a:lnTo>
                    <a:pt x="848" y="88"/>
                  </a:lnTo>
                  <a:lnTo>
                    <a:pt x="847" y="86"/>
                  </a:lnTo>
                  <a:lnTo>
                    <a:pt x="848" y="85"/>
                  </a:lnTo>
                  <a:lnTo>
                    <a:pt x="848" y="83"/>
                  </a:lnTo>
                  <a:lnTo>
                    <a:pt x="851" y="82"/>
                  </a:lnTo>
                  <a:lnTo>
                    <a:pt x="863" y="77"/>
                  </a:lnTo>
                  <a:lnTo>
                    <a:pt x="865" y="77"/>
                  </a:lnTo>
                  <a:close/>
                  <a:moveTo>
                    <a:pt x="459" y="71"/>
                  </a:moveTo>
                  <a:lnTo>
                    <a:pt x="461" y="72"/>
                  </a:lnTo>
                  <a:lnTo>
                    <a:pt x="462" y="72"/>
                  </a:lnTo>
                  <a:lnTo>
                    <a:pt x="462" y="75"/>
                  </a:lnTo>
                  <a:lnTo>
                    <a:pt x="461" y="77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4" y="82"/>
                  </a:lnTo>
                  <a:lnTo>
                    <a:pt x="443" y="82"/>
                  </a:lnTo>
                  <a:lnTo>
                    <a:pt x="443" y="79"/>
                  </a:lnTo>
                  <a:lnTo>
                    <a:pt x="444" y="78"/>
                  </a:lnTo>
                  <a:lnTo>
                    <a:pt x="459" y="72"/>
                  </a:lnTo>
                  <a:lnTo>
                    <a:pt x="459" y="71"/>
                  </a:lnTo>
                  <a:close/>
                  <a:moveTo>
                    <a:pt x="894" y="63"/>
                  </a:moveTo>
                  <a:lnTo>
                    <a:pt x="895" y="63"/>
                  </a:lnTo>
                  <a:lnTo>
                    <a:pt x="896" y="64"/>
                  </a:lnTo>
                  <a:lnTo>
                    <a:pt x="896" y="67"/>
                  </a:lnTo>
                  <a:lnTo>
                    <a:pt x="895" y="67"/>
                  </a:lnTo>
                  <a:lnTo>
                    <a:pt x="880" y="74"/>
                  </a:lnTo>
                  <a:lnTo>
                    <a:pt x="880" y="74"/>
                  </a:lnTo>
                  <a:lnTo>
                    <a:pt x="878" y="74"/>
                  </a:lnTo>
                  <a:lnTo>
                    <a:pt x="877" y="72"/>
                  </a:lnTo>
                  <a:lnTo>
                    <a:pt x="877" y="71"/>
                  </a:lnTo>
                  <a:lnTo>
                    <a:pt x="878" y="70"/>
                  </a:lnTo>
                  <a:lnTo>
                    <a:pt x="894" y="63"/>
                  </a:lnTo>
                  <a:lnTo>
                    <a:pt x="894" y="63"/>
                  </a:lnTo>
                  <a:close/>
                  <a:moveTo>
                    <a:pt x="488" y="59"/>
                  </a:moveTo>
                  <a:lnTo>
                    <a:pt x="490" y="59"/>
                  </a:lnTo>
                  <a:lnTo>
                    <a:pt x="491" y="60"/>
                  </a:lnTo>
                  <a:lnTo>
                    <a:pt x="491" y="61"/>
                  </a:lnTo>
                  <a:lnTo>
                    <a:pt x="490" y="63"/>
                  </a:lnTo>
                  <a:lnTo>
                    <a:pt x="476" y="70"/>
                  </a:lnTo>
                  <a:lnTo>
                    <a:pt x="474" y="70"/>
                  </a:lnTo>
                  <a:lnTo>
                    <a:pt x="473" y="70"/>
                  </a:lnTo>
                  <a:lnTo>
                    <a:pt x="472" y="68"/>
                  </a:lnTo>
                  <a:lnTo>
                    <a:pt x="472" y="67"/>
                  </a:lnTo>
                  <a:lnTo>
                    <a:pt x="473" y="65"/>
                  </a:lnTo>
                  <a:lnTo>
                    <a:pt x="481" y="61"/>
                  </a:lnTo>
                  <a:lnTo>
                    <a:pt x="481" y="61"/>
                  </a:lnTo>
                  <a:lnTo>
                    <a:pt x="481" y="61"/>
                  </a:lnTo>
                  <a:lnTo>
                    <a:pt x="481" y="61"/>
                  </a:lnTo>
                  <a:lnTo>
                    <a:pt x="481" y="61"/>
                  </a:lnTo>
                  <a:lnTo>
                    <a:pt x="481" y="61"/>
                  </a:lnTo>
                  <a:lnTo>
                    <a:pt x="481" y="61"/>
                  </a:lnTo>
                  <a:lnTo>
                    <a:pt x="481" y="61"/>
                  </a:lnTo>
                  <a:lnTo>
                    <a:pt x="481" y="61"/>
                  </a:lnTo>
                  <a:lnTo>
                    <a:pt x="484" y="60"/>
                  </a:lnTo>
                  <a:lnTo>
                    <a:pt x="485" y="60"/>
                  </a:lnTo>
                  <a:lnTo>
                    <a:pt x="487" y="59"/>
                  </a:lnTo>
                  <a:lnTo>
                    <a:pt x="488" y="59"/>
                  </a:lnTo>
                  <a:lnTo>
                    <a:pt x="488" y="59"/>
                  </a:lnTo>
                  <a:close/>
                  <a:moveTo>
                    <a:pt x="519" y="45"/>
                  </a:moveTo>
                  <a:lnTo>
                    <a:pt x="520" y="46"/>
                  </a:lnTo>
                  <a:lnTo>
                    <a:pt x="520" y="46"/>
                  </a:lnTo>
                  <a:lnTo>
                    <a:pt x="520" y="49"/>
                  </a:lnTo>
                  <a:lnTo>
                    <a:pt x="519" y="50"/>
                  </a:lnTo>
                  <a:lnTo>
                    <a:pt x="505" y="56"/>
                  </a:lnTo>
                  <a:lnTo>
                    <a:pt x="503" y="57"/>
                  </a:lnTo>
                  <a:lnTo>
                    <a:pt x="502" y="56"/>
                  </a:lnTo>
                  <a:lnTo>
                    <a:pt x="502" y="56"/>
                  </a:lnTo>
                  <a:lnTo>
                    <a:pt x="501" y="53"/>
                  </a:lnTo>
                  <a:lnTo>
                    <a:pt x="502" y="52"/>
                  </a:lnTo>
                  <a:lnTo>
                    <a:pt x="517" y="45"/>
                  </a:lnTo>
                  <a:lnTo>
                    <a:pt x="519" y="45"/>
                  </a:lnTo>
                  <a:close/>
                  <a:moveTo>
                    <a:pt x="909" y="43"/>
                  </a:moveTo>
                  <a:lnTo>
                    <a:pt x="909" y="43"/>
                  </a:lnTo>
                  <a:lnTo>
                    <a:pt x="910" y="43"/>
                  </a:lnTo>
                  <a:lnTo>
                    <a:pt x="912" y="46"/>
                  </a:lnTo>
                  <a:lnTo>
                    <a:pt x="910" y="59"/>
                  </a:lnTo>
                  <a:lnTo>
                    <a:pt x="910" y="59"/>
                  </a:lnTo>
                  <a:lnTo>
                    <a:pt x="910" y="59"/>
                  </a:lnTo>
                  <a:lnTo>
                    <a:pt x="910" y="59"/>
                  </a:lnTo>
                  <a:lnTo>
                    <a:pt x="910" y="59"/>
                  </a:lnTo>
                  <a:lnTo>
                    <a:pt x="910" y="59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0"/>
                  </a:lnTo>
                  <a:lnTo>
                    <a:pt x="910" y="61"/>
                  </a:lnTo>
                  <a:lnTo>
                    <a:pt x="910" y="61"/>
                  </a:lnTo>
                  <a:lnTo>
                    <a:pt x="910" y="61"/>
                  </a:lnTo>
                  <a:lnTo>
                    <a:pt x="910" y="61"/>
                  </a:lnTo>
                  <a:lnTo>
                    <a:pt x="910" y="61"/>
                  </a:lnTo>
                  <a:lnTo>
                    <a:pt x="910" y="61"/>
                  </a:lnTo>
                  <a:lnTo>
                    <a:pt x="910" y="61"/>
                  </a:lnTo>
                  <a:lnTo>
                    <a:pt x="910" y="61"/>
                  </a:lnTo>
                  <a:lnTo>
                    <a:pt x="910" y="61"/>
                  </a:lnTo>
                  <a:lnTo>
                    <a:pt x="909" y="61"/>
                  </a:lnTo>
                  <a:lnTo>
                    <a:pt x="907" y="60"/>
                  </a:lnTo>
                  <a:lnTo>
                    <a:pt x="906" y="60"/>
                  </a:lnTo>
                  <a:lnTo>
                    <a:pt x="906" y="45"/>
                  </a:lnTo>
                  <a:lnTo>
                    <a:pt x="907" y="43"/>
                  </a:lnTo>
                  <a:lnTo>
                    <a:pt x="909" y="43"/>
                  </a:lnTo>
                  <a:close/>
                  <a:moveTo>
                    <a:pt x="842" y="39"/>
                  </a:moveTo>
                  <a:lnTo>
                    <a:pt x="844" y="39"/>
                  </a:lnTo>
                  <a:lnTo>
                    <a:pt x="851" y="43"/>
                  </a:lnTo>
                  <a:lnTo>
                    <a:pt x="851" y="43"/>
                  </a:lnTo>
                  <a:lnTo>
                    <a:pt x="851" y="43"/>
                  </a:lnTo>
                  <a:lnTo>
                    <a:pt x="851" y="43"/>
                  </a:lnTo>
                  <a:lnTo>
                    <a:pt x="851" y="43"/>
                  </a:lnTo>
                  <a:lnTo>
                    <a:pt x="851" y="43"/>
                  </a:lnTo>
                  <a:lnTo>
                    <a:pt x="851" y="43"/>
                  </a:lnTo>
                  <a:lnTo>
                    <a:pt x="851" y="43"/>
                  </a:lnTo>
                  <a:lnTo>
                    <a:pt x="851" y="43"/>
                  </a:lnTo>
                  <a:lnTo>
                    <a:pt x="851" y="43"/>
                  </a:lnTo>
                  <a:lnTo>
                    <a:pt x="851" y="43"/>
                  </a:lnTo>
                  <a:lnTo>
                    <a:pt x="858" y="41"/>
                  </a:lnTo>
                  <a:lnTo>
                    <a:pt x="859" y="41"/>
                  </a:lnTo>
                  <a:lnTo>
                    <a:pt x="860" y="41"/>
                  </a:lnTo>
                  <a:lnTo>
                    <a:pt x="862" y="42"/>
                  </a:lnTo>
                  <a:lnTo>
                    <a:pt x="860" y="45"/>
                  </a:lnTo>
                  <a:lnTo>
                    <a:pt x="859" y="45"/>
                  </a:lnTo>
                  <a:lnTo>
                    <a:pt x="852" y="47"/>
                  </a:lnTo>
                  <a:lnTo>
                    <a:pt x="851" y="47"/>
                  </a:lnTo>
                  <a:lnTo>
                    <a:pt x="848" y="47"/>
                  </a:lnTo>
                  <a:lnTo>
                    <a:pt x="841" y="43"/>
                  </a:lnTo>
                  <a:lnTo>
                    <a:pt x="840" y="42"/>
                  </a:lnTo>
                  <a:lnTo>
                    <a:pt x="841" y="41"/>
                  </a:lnTo>
                  <a:lnTo>
                    <a:pt x="841" y="39"/>
                  </a:lnTo>
                  <a:lnTo>
                    <a:pt x="842" y="39"/>
                  </a:lnTo>
                  <a:close/>
                  <a:moveTo>
                    <a:pt x="548" y="32"/>
                  </a:moveTo>
                  <a:lnTo>
                    <a:pt x="549" y="32"/>
                  </a:lnTo>
                  <a:lnTo>
                    <a:pt x="549" y="34"/>
                  </a:lnTo>
                  <a:lnTo>
                    <a:pt x="550" y="35"/>
                  </a:lnTo>
                  <a:lnTo>
                    <a:pt x="549" y="36"/>
                  </a:lnTo>
                  <a:lnTo>
                    <a:pt x="534" y="43"/>
                  </a:lnTo>
                  <a:lnTo>
                    <a:pt x="532" y="43"/>
                  </a:lnTo>
                  <a:lnTo>
                    <a:pt x="531" y="43"/>
                  </a:lnTo>
                  <a:lnTo>
                    <a:pt x="531" y="42"/>
                  </a:lnTo>
                  <a:lnTo>
                    <a:pt x="531" y="41"/>
                  </a:lnTo>
                  <a:lnTo>
                    <a:pt x="532" y="39"/>
                  </a:lnTo>
                  <a:lnTo>
                    <a:pt x="542" y="34"/>
                  </a:lnTo>
                  <a:lnTo>
                    <a:pt x="542" y="34"/>
                  </a:lnTo>
                  <a:lnTo>
                    <a:pt x="542" y="34"/>
                  </a:lnTo>
                  <a:lnTo>
                    <a:pt x="545" y="34"/>
                  </a:lnTo>
                  <a:lnTo>
                    <a:pt x="546" y="32"/>
                  </a:lnTo>
                  <a:lnTo>
                    <a:pt x="546" y="32"/>
                  </a:lnTo>
                  <a:lnTo>
                    <a:pt x="548" y="32"/>
                  </a:lnTo>
                  <a:close/>
                  <a:moveTo>
                    <a:pt x="889" y="31"/>
                  </a:moveTo>
                  <a:lnTo>
                    <a:pt x="891" y="31"/>
                  </a:lnTo>
                  <a:lnTo>
                    <a:pt x="892" y="32"/>
                  </a:lnTo>
                  <a:lnTo>
                    <a:pt x="891" y="34"/>
                  </a:lnTo>
                  <a:lnTo>
                    <a:pt x="889" y="35"/>
                  </a:lnTo>
                  <a:lnTo>
                    <a:pt x="874" y="41"/>
                  </a:lnTo>
                  <a:lnTo>
                    <a:pt x="874" y="41"/>
                  </a:lnTo>
                  <a:lnTo>
                    <a:pt x="873" y="39"/>
                  </a:lnTo>
                  <a:lnTo>
                    <a:pt x="871" y="39"/>
                  </a:lnTo>
                  <a:lnTo>
                    <a:pt x="871" y="36"/>
                  </a:lnTo>
                  <a:lnTo>
                    <a:pt x="873" y="35"/>
                  </a:lnTo>
                  <a:lnTo>
                    <a:pt x="878" y="34"/>
                  </a:lnTo>
                  <a:lnTo>
                    <a:pt x="883" y="32"/>
                  </a:lnTo>
                  <a:lnTo>
                    <a:pt x="885" y="31"/>
                  </a:lnTo>
                  <a:lnTo>
                    <a:pt x="888" y="31"/>
                  </a:lnTo>
                  <a:lnTo>
                    <a:pt x="888" y="31"/>
                  </a:lnTo>
                  <a:lnTo>
                    <a:pt x="889" y="31"/>
                  </a:lnTo>
                  <a:close/>
                  <a:moveTo>
                    <a:pt x="815" y="23"/>
                  </a:moveTo>
                  <a:lnTo>
                    <a:pt x="816" y="23"/>
                  </a:lnTo>
                  <a:lnTo>
                    <a:pt x="816" y="23"/>
                  </a:lnTo>
                  <a:lnTo>
                    <a:pt x="818" y="24"/>
                  </a:lnTo>
                  <a:lnTo>
                    <a:pt x="820" y="25"/>
                  </a:lnTo>
                  <a:lnTo>
                    <a:pt x="823" y="27"/>
                  </a:lnTo>
                  <a:lnTo>
                    <a:pt x="823" y="27"/>
                  </a:lnTo>
                  <a:lnTo>
                    <a:pt x="823" y="27"/>
                  </a:lnTo>
                  <a:lnTo>
                    <a:pt x="823" y="27"/>
                  </a:lnTo>
                  <a:lnTo>
                    <a:pt x="823" y="27"/>
                  </a:lnTo>
                  <a:lnTo>
                    <a:pt x="823" y="27"/>
                  </a:lnTo>
                  <a:lnTo>
                    <a:pt x="823" y="27"/>
                  </a:lnTo>
                  <a:lnTo>
                    <a:pt x="823" y="27"/>
                  </a:lnTo>
                  <a:lnTo>
                    <a:pt x="823" y="27"/>
                  </a:lnTo>
                  <a:lnTo>
                    <a:pt x="823" y="27"/>
                  </a:lnTo>
                  <a:lnTo>
                    <a:pt x="830" y="31"/>
                  </a:lnTo>
                  <a:lnTo>
                    <a:pt x="831" y="32"/>
                  </a:lnTo>
                  <a:lnTo>
                    <a:pt x="830" y="34"/>
                  </a:lnTo>
                  <a:lnTo>
                    <a:pt x="830" y="35"/>
                  </a:lnTo>
                  <a:lnTo>
                    <a:pt x="829" y="35"/>
                  </a:lnTo>
                  <a:lnTo>
                    <a:pt x="827" y="35"/>
                  </a:lnTo>
                  <a:lnTo>
                    <a:pt x="813" y="27"/>
                  </a:lnTo>
                  <a:lnTo>
                    <a:pt x="812" y="25"/>
                  </a:lnTo>
                  <a:lnTo>
                    <a:pt x="812" y="24"/>
                  </a:lnTo>
                  <a:lnTo>
                    <a:pt x="813" y="23"/>
                  </a:lnTo>
                  <a:lnTo>
                    <a:pt x="815" y="23"/>
                  </a:lnTo>
                  <a:close/>
                  <a:moveTo>
                    <a:pt x="912" y="23"/>
                  </a:moveTo>
                  <a:lnTo>
                    <a:pt x="912" y="27"/>
                  </a:lnTo>
                  <a:lnTo>
                    <a:pt x="912" y="27"/>
                  </a:lnTo>
                  <a:lnTo>
                    <a:pt x="912" y="27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8"/>
                  </a:lnTo>
                  <a:lnTo>
                    <a:pt x="912" y="29"/>
                  </a:lnTo>
                  <a:lnTo>
                    <a:pt x="912" y="29"/>
                  </a:lnTo>
                  <a:lnTo>
                    <a:pt x="912" y="29"/>
                  </a:lnTo>
                  <a:lnTo>
                    <a:pt x="912" y="29"/>
                  </a:lnTo>
                  <a:lnTo>
                    <a:pt x="912" y="29"/>
                  </a:lnTo>
                  <a:lnTo>
                    <a:pt x="912" y="29"/>
                  </a:lnTo>
                  <a:lnTo>
                    <a:pt x="912" y="29"/>
                  </a:lnTo>
                  <a:lnTo>
                    <a:pt x="912" y="29"/>
                  </a:lnTo>
                  <a:lnTo>
                    <a:pt x="912" y="29"/>
                  </a:lnTo>
                  <a:lnTo>
                    <a:pt x="912" y="29"/>
                  </a:lnTo>
                  <a:lnTo>
                    <a:pt x="912" y="29"/>
                  </a:lnTo>
                  <a:lnTo>
                    <a:pt x="912" y="31"/>
                  </a:lnTo>
                  <a:lnTo>
                    <a:pt x="910" y="32"/>
                  </a:lnTo>
                  <a:lnTo>
                    <a:pt x="909" y="32"/>
                  </a:lnTo>
                  <a:lnTo>
                    <a:pt x="907" y="31"/>
                  </a:lnTo>
                  <a:lnTo>
                    <a:pt x="907" y="29"/>
                  </a:lnTo>
                  <a:lnTo>
                    <a:pt x="907" y="29"/>
                  </a:lnTo>
                  <a:lnTo>
                    <a:pt x="905" y="29"/>
                  </a:lnTo>
                  <a:lnTo>
                    <a:pt x="905" y="29"/>
                  </a:lnTo>
                  <a:lnTo>
                    <a:pt x="903" y="29"/>
                  </a:lnTo>
                  <a:lnTo>
                    <a:pt x="902" y="28"/>
                  </a:lnTo>
                  <a:lnTo>
                    <a:pt x="902" y="27"/>
                  </a:lnTo>
                  <a:lnTo>
                    <a:pt x="903" y="25"/>
                  </a:lnTo>
                  <a:lnTo>
                    <a:pt x="912" y="23"/>
                  </a:lnTo>
                  <a:close/>
                  <a:moveTo>
                    <a:pt x="577" y="18"/>
                  </a:moveTo>
                  <a:lnTo>
                    <a:pt x="578" y="20"/>
                  </a:lnTo>
                  <a:lnTo>
                    <a:pt x="580" y="20"/>
                  </a:lnTo>
                  <a:lnTo>
                    <a:pt x="580" y="23"/>
                  </a:lnTo>
                  <a:lnTo>
                    <a:pt x="578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2" y="29"/>
                  </a:lnTo>
                  <a:lnTo>
                    <a:pt x="560" y="28"/>
                  </a:lnTo>
                  <a:lnTo>
                    <a:pt x="560" y="27"/>
                  </a:lnTo>
                  <a:lnTo>
                    <a:pt x="562" y="25"/>
                  </a:lnTo>
                  <a:lnTo>
                    <a:pt x="575" y="18"/>
                  </a:lnTo>
                  <a:lnTo>
                    <a:pt x="577" y="18"/>
                  </a:lnTo>
                  <a:close/>
                  <a:moveTo>
                    <a:pt x="606" y="6"/>
                  </a:moveTo>
                  <a:lnTo>
                    <a:pt x="607" y="6"/>
                  </a:lnTo>
                  <a:lnTo>
                    <a:pt x="609" y="7"/>
                  </a:lnTo>
                  <a:lnTo>
                    <a:pt x="609" y="9"/>
                  </a:lnTo>
                  <a:lnTo>
                    <a:pt x="607" y="10"/>
                  </a:lnTo>
                  <a:lnTo>
                    <a:pt x="592" y="17"/>
                  </a:lnTo>
                  <a:lnTo>
                    <a:pt x="592" y="17"/>
                  </a:lnTo>
                  <a:lnTo>
                    <a:pt x="591" y="17"/>
                  </a:lnTo>
                  <a:lnTo>
                    <a:pt x="589" y="16"/>
                  </a:lnTo>
                  <a:lnTo>
                    <a:pt x="589" y="14"/>
                  </a:lnTo>
                  <a:lnTo>
                    <a:pt x="591" y="13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606" y="6"/>
                  </a:lnTo>
                  <a:lnTo>
                    <a:pt x="606" y="6"/>
                  </a:lnTo>
                  <a:close/>
                  <a:moveTo>
                    <a:pt x="791" y="0"/>
                  </a:moveTo>
                  <a:lnTo>
                    <a:pt x="793" y="2"/>
                  </a:lnTo>
                  <a:lnTo>
                    <a:pt x="793" y="3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0"/>
                  </a:lnTo>
                  <a:lnTo>
                    <a:pt x="795" y="11"/>
                  </a:lnTo>
                  <a:lnTo>
                    <a:pt x="795" y="11"/>
                  </a:lnTo>
                  <a:lnTo>
                    <a:pt x="795" y="11"/>
                  </a:lnTo>
                  <a:lnTo>
                    <a:pt x="795" y="11"/>
                  </a:lnTo>
                  <a:lnTo>
                    <a:pt x="795" y="11"/>
                  </a:lnTo>
                  <a:lnTo>
                    <a:pt x="795" y="11"/>
                  </a:lnTo>
                  <a:lnTo>
                    <a:pt x="802" y="14"/>
                  </a:lnTo>
                  <a:lnTo>
                    <a:pt x="804" y="16"/>
                  </a:lnTo>
                  <a:lnTo>
                    <a:pt x="802" y="18"/>
                  </a:lnTo>
                  <a:lnTo>
                    <a:pt x="802" y="18"/>
                  </a:lnTo>
                  <a:lnTo>
                    <a:pt x="801" y="18"/>
                  </a:lnTo>
                  <a:lnTo>
                    <a:pt x="800" y="18"/>
                  </a:lnTo>
                  <a:lnTo>
                    <a:pt x="793" y="14"/>
                  </a:lnTo>
                  <a:lnTo>
                    <a:pt x="791" y="14"/>
                  </a:lnTo>
                  <a:lnTo>
                    <a:pt x="791" y="11"/>
                  </a:lnTo>
                  <a:lnTo>
                    <a:pt x="788" y="3"/>
                  </a:lnTo>
                  <a:lnTo>
                    <a:pt x="788" y="2"/>
                  </a:lnTo>
                  <a:lnTo>
                    <a:pt x="790" y="0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43" name="Freeform 10">
              <a:extLst>
                <a:ext uri="{FF2B5EF4-FFF2-40B4-BE49-F238E27FC236}">
                  <a16:creationId xmlns:a16="http://schemas.microsoft.com/office/drawing/2014/main" xmlns="" id="{132684A4-CD05-4084-BD0C-D28BC36DA0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7426" y="962025"/>
              <a:ext cx="269875" cy="101600"/>
            </a:xfrm>
            <a:custGeom>
              <a:avLst/>
              <a:gdLst>
                <a:gd name="T0" fmla="*/ 20 w 170"/>
                <a:gd name="T1" fmla="*/ 54 h 64"/>
                <a:gd name="T2" fmla="*/ 4 w 170"/>
                <a:gd name="T3" fmla="*/ 64 h 64"/>
                <a:gd name="T4" fmla="*/ 0 w 170"/>
                <a:gd name="T5" fmla="*/ 63 h 64"/>
                <a:gd name="T6" fmla="*/ 17 w 170"/>
                <a:gd name="T7" fmla="*/ 53 h 64"/>
                <a:gd name="T8" fmla="*/ 161 w 170"/>
                <a:gd name="T9" fmla="*/ 38 h 64"/>
                <a:gd name="T10" fmla="*/ 170 w 170"/>
                <a:gd name="T11" fmla="*/ 50 h 64"/>
                <a:gd name="T12" fmla="*/ 168 w 170"/>
                <a:gd name="T13" fmla="*/ 50 h 64"/>
                <a:gd name="T14" fmla="*/ 159 w 170"/>
                <a:gd name="T15" fmla="*/ 42 h 64"/>
                <a:gd name="T16" fmla="*/ 159 w 170"/>
                <a:gd name="T17" fmla="*/ 38 h 64"/>
                <a:gd name="T18" fmla="*/ 36 w 170"/>
                <a:gd name="T19" fmla="*/ 31 h 64"/>
                <a:gd name="T20" fmla="*/ 38 w 170"/>
                <a:gd name="T21" fmla="*/ 49 h 64"/>
                <a:gd name="T22" fmla="*/ 32 w 170"/>
                <a:gd name="T23" fmla="*/ 52 h 64"/>
                <a:gd name="T24" fmla="*/ 31 w 170"/>
                <a:gd name="T25" fmla="*/ 49 h 64"/>
                <a:gd name="T26" fmla="*/ 33 w 170"/>
                <a:gd name="T27" fmla="*/ 46 h 64"/>
                <a:gd name="T28" fmla="*/ 33 w 170"/>
                <a:gd name="T29" fmla="*/ 46 h 64"/>
                <a:gd name="T30" fmla="*/ 33 w 170"/>
                <a:gd name="T31" fmla="*/ 46 h 64"/>
                <a:gd name="T32" fmla="*/ 33 w 170"/>
                <a:gd name="T33" fmla="*/ 46 h 64"/>
                <a:gd name="T34" fmla="*/ 33 w 170"/>
                <a:gd name="T35" fmla="*/ 38 h 64"/>
                <a:gd name="T36" fmla="*/ 32 w 170"/>
                <a:gd name="T37" fmla="*/ 32 h 64"/>
                <a:gd name="T38" fmla="*/ 35 w 170"/>
                <a:gd name="T39" fmla="*/ 30 h 64"/>
                <a:gd name="T40" fmla="*/ 130 w 170"/>
                <a:gd name="T41" fmla="*/ 30 h 64"/>
                <a:gd name="T42" fmla="*/ 133 w 170"/>
                <a:gd name="T43" fmla="*/ 30 h 64"/>
                <a:gd name="T44" fmla="*/ 133 w 170"/>
                <a:gd name="T45" fmla="*/ 30 h 64"/>
                <a:gd name="T46" fmla="*/ 146 w 170"/>
                <a:gd name="T47" fmla="*/ 34 h 64"/>
                <a:gd name="T48" fmla="*/ 146 w 170"/>
                <a:gd name="T49" fmla="*/ 38 h 64"/>
                <a:gd name="T50" fmla="*/ 129 w 170"/>
                <a:gd name="T51" fmla="*/ 34 h 64"/>
                <a:gd name="T52" fmla="*/ 128 w 170"/>
                <a:gd name="T53" fmla="*/ 30 h 64"/>
                <a:gd name="T54" fmla="*/ 99 w 170"/>
                <a:gd name="T55" fmla="*/ 20 h 64"/>
                <a:gd name="T56" fmla="*/ 107 w 170"/>
                <a:gd name="T57" fmla="*/ 23 h 64"/>
                <a:gd name="T58" fmla="*/ 110 w 170"/>
                <a:gd name="T59" fmla="*/ 24 h 64"/>
                <a:gd name="T60" fmla="*/ 115 w 170"/>
                <a:gd name="T61" fmla="*/ 25 h 64"/>
                <a:gd name="T62" fmla="*/ 115 w 170"/>
                <a:gd name="T63" fmla="*/ 30 h 64"/>
                <a:gd name="T64" fmla="*/ 97 w 170"/>
                <a:gd name="T65" fmla="*/ 25 h 64"/>
                <a:gd name="T66" fmla="*/ 97 w 170"/>
                <a:gd name="T67" fmla="*/ 21 h 64"/>
                <a:gd name="T68" fmla="*/ 68 w 170"/>
                <a:gd name="T69" fmla="*/ 12 h 64"/>
                <a:gd name="T70" fmla="*/ 74 w 170"/>
                <a:gd name="T71" fmla="*/ 13 h 64"/>
                <a:gd name="T72" fmla="*/ 82 w 170"/>
                <a:gd name="T73" fmla="*/ 16 h 64"/>
                <a:gd name="T74" fmla="*/ 82 w 170"/>
                <a:gd name="T75" fmla="*/ 16 h 64"/>
                <a:gd name="T76" fmla="*/ 82 w 170"/>
                <a:gd name="T77" fmla="*/ 16 h 64"/>
                <a:gd name="T78" fmla="*/ 82 w 170"/>
                <a:gd name="T79" fmla="*/ 16 h 64"/>
                <a:gd name="T80" fmla="*/ 83 w 170"/>
                <a:gd name="T81" fmla="*/ 16 h 64"/>
                <a:gd name="T82" fmla="*/ 85 w 170"/>
                <a:gd name="T83" fmla="*/ 20 h 64"/>
                <a:gd name="T84" fmla="*/ 67 w 170"/>
                <a:gd name="T85" fmla="*/ 16 h 64"/>
                <a:gd name="T86" fmla="*/ 65 w 170"/>
                <a:gd name="T87" fmla="*/ 12 h 64"/>
                <a:gd name="T88" fmla="*/ 35 w 170"/>
                <a:gd name="T89" fmla="*/ 2 h 64"/>
                <a:gd name="T90" fmla="*/ 36 w 170"/>
                <a:gd name="T91" fmla="*/ 3 h 64"/>
                <a:gd name="T92" fmla="*/ 40 w 170"/>
                <a:gd name="T93" fmla="*/ 3 h 64"/>
                <a:gd name="T94" fmla="*/ 43 w 170"/>
                <a:gd name="T95" fmla="*/ 5 h 64"/>
                <a:gd name="T96" fmla="*/ 43 w 170"/>
                <a:gd name="T97" fmla="*/ 5 h 64"/>
                <a:gd name="T98" fmla="*/ 43 w 170"/>
                <a:gd name="T99" fmla="*/ 5 h 64"/>
                <a:gd name="T100" fmla="*/ 43 w 170"/>
                <a:gd name="T101" fmla="*/ 5 h 64"/>
                <a:gd name="T102" fmla="*/ 54 w 170"/>
                <a:gd name="T103" fmla="*/ 9 h 64"/>
                <a:gd name="T104" fmla="*/ 51 w 170"/>
                <a:gd name="T105" fmla="*/ 12 h 64"/>
                <a:gd name="T106" fmla="*/ 35 w 170"/>
                <a:gd name="T107" fmla="*/ 6 h 64"/>
                <a:gd name="T108" fmla="*/ 33 w 170"/>
                <a:gd name="T109" fmla="*/ 18 h 64"/>
                <a:gd name="T110" fmla="*/ 31 w 170"/>
                <a:gd name="T111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64">
                  <a:moveTo>
                    <a:pt x="18" y="53"/>
                  </a:moveTo>
                  <a:lnTo>
                    <a:pt x="20" y="54"/>
                  </a:lnTo>
                  <a:lnTo>
                    <a:pt x="20" y="54"/>
                  </a:lnTo>
                  <a:lnTo>
                    <a:pt x="20" y="57"/>
                  </a:lnTo>
                  <a:lnTo>
                    <a:pt x="18" y="59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17" y="53"/>
                  </a:lnTo>
                  <a:lnTo>
                    <a:pt x="18" y="53"/>
                  </a:lnTo>
                  <a:close/>
                  <a:moveTo>
                    <a:pt x="161" y="38"/>
                  </a:moveTo>
                  <a:lnTo>
                    <a:pt x="161" y="38"/>
                  </a:lnTo>
                  <a:lnTo>
                    <a:pt x="169" y="41"/>
                  </a:lnTo>
                  <a:lnTo>
                    <a:pt x="170" y="48"/>
                  </a:lnTo>
                  <a:lnTo>
                    <a:pt x="170" y="50"/>
                  </a:lnTo>
                  <a:lnTo>
                    <a:pt x="169" y="50"/>
                  </a:lnTo>
                  <a:lnTo>
                    <a:pt x="169" y="50"/>
                  </a:lnTo>
                  <a:lnTo>
                    <a:pt x="168" y="50"/>
                  </a:lnTo>
                  <a:lnTo>
                    <a:pt x="166" y="49"/>
                  </a:lnTo>
                  <a:lnTo>
                    <a:pt x="165" y="45"/>
                  </a:lnTo>
                  <a:lnTo>
                    <a:pt x="159" y="42"/>
                  </a:lnTo>
                  <a:lnTo>
                    <a:pt x="158" y="42"/>
                  </a:lnTo>
                  <a:lnTo>
                    <a:pt x="158" y="39"/>
                  </a:lnTo>
                  <a:lnTo>
                    <a:pt x="159" y="38"/>
                  </a:lnTo>
                  <a:lnTo>
                    <a:pt x="161" y="38"/>
                  </a:lnTo>
                  <a:close/>
                  <a:moveTo>
                    <a:pt x="35" y="30"/>
                  </a:moveTo>
                  <a:lnTo>
                    <a:pt x="36" y="31"/>
                  </a:lnTo>
                  <a:lnTo>
                    <a:pt x="38" y="32"/>
                  </a:lnTo>
                  <a:lnTo>
                    <a:pt x="39" y="46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3" y="52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129" y="30"/>
                  </a:moveTo>
                  <a:lnTo>
                    <a:pt x="130" y="30"/>
                  </a:lnTo>
                  <a:lnTo>
                    <a:pt x="130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31"/>
                  </a:lnTo>
                  <a:lnTo>
                    <a:pt x="146" y="34"/>
                  </a:lnTo>
                  <a:lnTo>
                    <a:pt x="147" y="35"/>
                  </a:lnTo>
                  <a:lnTo>
                    <a:pt x="147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29" y="34"/>
                  </a:lnTo>
                  <a:lnTo>
                    <a:pt x="128" y="32"/>
                  </a:lnTo>
                  <a:lnTo>
                    <a:pt x="128" y="31"/>
                  </a:lnTo>
                  <a:lnTo>
                    <a:pt x="128" y="30"/>
                  </a:lnTo>
                  <a:lnTo>
                    <a:pt x="129" y="30"/>
                  </a:lnTo>
                  <a:close/>
                  <a:moveTo>
                    <a:pt x="99" y="20"/>
                  </a:moveTo>
                  <a:lnTo>
                    <a:pt x="99" y="20"/>
                  </a:lnTo>
                  <a:lnTo>
                    <a:pt x="107" y="23"/>
                  </a:lnTo>
                  <a:lnTo>
                    <a:pt x="107" y="23"/>
                  </a:lnTo>
                  <a:lnTo>
                    <a:pt x="107" y="23"/>
                  </a:lnTo>
                  <a:lnTo>
                    <a:pt x="107" y="23"/>
                  </a:lnTo>
                  <a:lnTo>
                    <a:pt x="107" y="23"/>
                  </a:lnTo>
                  <a:lnTo>
                    <a:pt x="110" y="24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6" y="28"/>
                  </a:lnTo>
                  <a:lnTo>
                    <a:pt x="115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97" y="25"/>
                  </a:lnTo>
                  <a:lnTo>
                    <a:pt x="96" y="24"/>
                  </a:lnTo>
                  <a:lnTo>
                    <a:pt x="96" y="23"/>
                  </a:lnTo>
                  <a:lnTo>
                    <a:pt x="97" y="21"/>
                  </a:lnTo>
                  <a:lnTo>
                    <a:pt x="99" y="20"/>
                  </a:lnTo>
                  <a:close/>
                  <a:moveTo>
                    <a:pt x="68" y="12"/>
                  </a:moveTo>
                  <a:lnTo>
                    <a:pt x="68" y="12"/>
                  </a:lnTo>
                  <a:lnTo>
                    <a:pt x="68" y="12"/>
                  </a:lnTo>
                  <a:lnTo>
                    <a:pt x="71" y="13"/>
                  </a:lnTo>
                  <a:lnTo>
                    <a:pt x="74" y="13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5" y="20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67" y="16"/>
                  </a:lnTo>
                  <a:lnTo>
                    <a:pt x="65" y="16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8" y="12"/>
                  </a:lnTo>
                  <a:close/>
                  <a:moveTo>
                    <a:pt x="29" y="0"/>
                  </a:moveTo>
                  <a:lnTo>
                    <a:pt x="35" y="2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53" y="7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6" y="16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2" y="18"/>
                  </a:lnTo>
                  <a:lnTo>
                    <a:pt x="31" y="17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44" name="Freeform 11">
              <a:extLst>
                <a:ext uri="{FF2B5EF4-FFF2-40B4-BE49-F238E27FC236}">
                  <a16:creationId xmlns:a16="http://schemas.microsoft.com/office/drawing/2014/main" xmlns="" id="{BD299C1D-A079-42E3-98A8-B238B4DB2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4463" y="458788"/>
              <a:ext cx="268288" cy="231775"/>
            </a:xfrm>
            <a:custGeom>
              <a:avLst/>
              <a:gdLst>
                <a:gd name="T0" fmla="*/ 92 w 169"/>
                <a:gd name="T1" fmla="*/ 143 h 146"/>
                <a:gd name="T2" fmla="*/ 94 w 169"/>
                <a:gd name="T3" fmla="*/ 143 h 146"/>
                <a:gd name="T4" fmla="*/ 91 w 169"/>
                <a:gd name="T5" fmla="*/ 146 h 146"/>
                <a:gd name="T6" fmla="*/ 92 w 169"/>
                <a:gd name="T7" fmla="*/ 143 h 146"/>
                <a:gd name="T8" fmla="*/ 127 w 169"/>
                <a:gd name="T9" fmla="*/ 0 h 146"/>
                <a:gd name="T10" fmla="*/ 155 w 169"/>
                <a:gd name="T11" fmla="*/ 0 h 146"/>
                <a:gd name="T12" fmla="*/ 155 w 169"/>
                <a:gd name="T13" fmla="*/ 17 h 146"/>
                <a:gd name="T14" fmla="*/ 138 w 169"/>
                <a:gd name="T15" fmla="*/ 17 h 146"/>
                <a:gd name="T16" fmla="*/ 138 w 169"/>
                <a:gd name="T17" fmla="*/ 38 h 146"/>
                <a:gd name="T18" fmla="*/ 169 w 169"/>
                <a:gd name="T19" fmla="*/ 68 h 146"/>
                <a:gd name="T20" fmla="*/ 92 w 169"/>
                <a:gd name="T21" fmla="*/ 143 h 146"/>
                <a:gd name="T22" fmla="*/ 52 w 169"/>
                <a:gd name="T23" fmla="*/ 110 h 146"/>
                <a:gd name="T24" fmla="*/ 52 w 169"/>
                <a:gd name="T25" fmla="*/ 93 h 146"/>
                <a:gd name="T26" fmla="*/ 0 w 169"/>
                <a:gd name="T27" fmla="*/ 46 h 146"/>
                <a:gd name="T28" fmla="*/ 32 w 169"/>
                <a:gd name="T29" fmla="*/ 36 h 146"/>
                <a:gd name="T30" fmla="*/ 32 w 169"/>
                <a:gd name="T31" fmla="*/ 23 h 146"/>
                <a:gd name="T32" fmla="*/ 87 w 169"/>
                <a:gd name="T33" fmla="*/ 6 h 146"/>
                <a:gd name="T34" fmla="*/ 87 w 169"/>
                <a:gd name="T35" fmla="*/ 25 h 146"/>
                <a:gd name="T36" fmla="*/ 127 w 169"/>
                <a:gd name="T37" fmla="*/ 25 h 146"/>
                <a:gd name="T38" fmla="*/ 127 w 169"/>
                <a:gd name="T3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146">
                  <a:moveTo>
                    <a:pt x="92" y="143"/>
                  </a:moveTo>
                  <a:lnTo>
                    <a:pt x="94" y="143"/>
                  </a:lnTo>
                  <a:lnTo>
                    <a:pt x="91" y="146"/>
                  </a:lnTo>
                  <a:lnTo>
                    <a:pt x="92" y="143"/>
                  </a:lnTo>
                  <a:close/>
                  <a:moveTo>
                    <a:pt x="127" y="0"/>
                  </a:moveTo>
                  <a:lnTo>
                    <a:pt x="155" y="0"/>
                  </a:lnTo>
                  <a:lnTo>
                    <a:pt x="155" y="17"/>
                  </a:lnTo>
                  <a:lnTo>
                    <a:pt x="138" y="17"/>
                  </a:lnTo>
                  <a:lnTo>
                    <a:pt x="138" y="38"/>
                  </a:lnTo>
                  <a:lnTo>
                    <a:pt x="169" y="68"/>
                  </a:lnTo>
                  <a:lnTo>
                    <a:pt x="92" y="143"/>
                  </a:lnTo>
                  <a:lnTo>
                    <a:pt x="52" y="110"/>
                  </a:lnTo>
                  <a:lnTo>
                    <a:pt x="52" y="93"/>
                  </a:lnTo>
                  <a:lnTo>
                    <a:pt x="0" y="46"/>
                  </a:lnTo>
                  <a:lnTo>
                    <a:pt x="32" y="36"/>
                  </a:lnTo>
                  <a:lnTo>
                    <a:pt x="32" y="23"/>
                  </a:lnTo>
                  <a:lnTo>
                    <a:pt x="87" y="6"/>
                  </a:lnTo>
                  <a:lnTo>
                    <a:pt x="87" y="25"/>
                  </a:lnTo>
                  <a:lnTo>
                    <a:pt x="127" y="25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45" name="Freeform 12">
              <a:extLst>
                <a:ext uri="{FF2B5EF4-FFF2-40B4-BE49-F238E27FC236}">
                  <a16:creationId xmlns:a16="http://schemas.microsoft.com/office/drawing/2014/main" xmlns="" id="{72A9E597-AB8C-4022-B503-195E6F86E1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2401" y="458788"/>
              <a:ext cx="260350" cy="231775"/>
            </a:xfrm>
            <a:custGeom>
              <a:avLst/>
              <a:gdLst>
                <a:gd name="T0" fmla="*/ 96 w 164"/>
                <a:gd name="T1" fmla="*/ 129 h 146"/>
                <a:gd name="T2" fmla="*/ 96 w 164"/>
                <a:gd name="T3" fmla="*/ 135 h 146"/>
                <a:gd name="T4" fmla="*/ 87 w 164"/>
                <a:gd name="T5" fmla="*/ 143 h 146"/>
                <a:gd name="T6" fmla="*/ 96 w 164"/>
                <a:gd name="T7" fmla="*/ 129 h 146"/>
                <a:gd name="T8" fmla="*/ 78 w 164"/>
                <a:gd name="T9" fmla="*/ 131 h 146"/>
                <a:gd name="T10" fmla="*/ 61 w 164"/>
                <a:gd name="T11" fmla="*/ 119 h 146"/>
                <a:gd name="T12" fmla="*/ 121 w 164"/>
                <a:gd name="T13" fmla="*/ 107 h 146"/>
                <a:gd name="T14" fmla="*/ 105 w 164"/>
                <a:gd name="T15" fmla="*/ 122 h 146"/>
                <a:gd name="T16" fmla="*/ 50 w 164"/>
                <a:gd name="T17" fmla="*/ 93 h 146"/>
                <a:gd name="T18" fmla="*/ 53 w 164"/>
                <a:gd name="T19" fmla="*/ 108 h 146"/>
                <a:gd name="T20" fmla="*/ 47 w 164"/>
                <a:gd name="T21" fmla="*/ 110 h 146"/>
                <a:gd name="T22" fmla="*/ 143 w 164"/>
                <a:gd name="T23" fmla="*/ 85 h 146"/>
                <a:gd name="T24" fmla="*/ 140 w 164"/>
                <a:gd name="T25" fmla="*/ 90 h 146"/>
                <a:gd name="T26" fmla="*/ 140 w 164"/>
                <a:gd name="T27" fmla="*/ 90 h 146"/>
                <a:gd name="T28" fmla="*/ 137 w 164"/>
                <a:gd name="T29" fmla="*/ 93 h 146"/>
                <a:gd name="T30" fmla="*/ 130 w 164"/>
                <a:gd name="T31" fmla="*/ 100 h 146"/>
                <a:gd name="T32" fmla="*/ 141 w 164"/>
                <a:gd name="T33" fmla="*/ 83 h 146"/>
                <a:gd name="T34" fmla="*/ 40 w 164"/>
                <a:gd name="T35" fmla="*/ 83 h 146"/>
                <a:gd name="T36" fmla="*/ 25 w 164"/>
                <a:gd name="T37" fmla="*/ 70 h 146"/>
                <a:gd name="T38" fmla="*/ 164 w 164"/>
                <a:gd name="T39" fmla="*/ 68 h 146"/>
                <a:gd name="T40" fmla="*/ 151 w 164"/>
                <a:gd name="T41" fmla="*/ 72 h 146"/>
                <a:gd name="T42" fmla="*/ 136 w 164"/>
                <a:gd name="T43" fmla="*/ 42 h 146"/>
                <a:gd name="T44" fmla="*/ 143 w 164"/>
                <a:gd name="T45" fmla="*/ 47 h 146"/>
                <a:gd name="T46" fmla="*/ 147 w 164"/>
                <a:gd name="T47" fmla="*/ 52 h 146"/>
                <a:gd name="T48" fmla="*/ 147 w 164"/>
                <a:gd name="T49" fmla="*/ 57 h 146"/>
                <a:gd name="T50" fmla="*/ 136 w 164"/>
                <a:gd name="T51" fmla="*/ 42 h 146"/>
                <a:gd name="T52" fmla="*/ 18 w 164"/>
                <a:gd name="T53" fmla="*/ 43 h 146"/>
                <a:gd name="T54" fmla="*/ 17 w 164"/>
                <a:gd name="T55" fmla="*/ 63 h 146"/>
                <a:gd name="T56" fmla="*/ 2 w 164"/>
                <a:gd name="T57" fmla="*/ 49 h 146"/>
                <a:gd name="T58" fmla="*/ 17 w 164"/>
                <a:gd name="T59" fmla="*/ 39 h 146"/>
                <a:gd name="T60" fmla="*/ 112 w 164"/>
                <a:gd name="T61" fmla="*/ 28 h 146"/>
                <a:gd name="T62" fmla="*/ 92 w 164"/>
                <a:gd name="T63" fmla="*/ 28 h 146"/>
                <a:gd name="T64" fmla="*/ 38 w 164"/>
                <a:gd name="T65" fmla="*/ 21 h 146"/>
                <a:gd name="T66" fmla="*/ 29 w 164"/>
                <a:gd name="T67" fmla="*/ 31 h 146"/>
                <a:gd name="T68" fmla="*/ 27 w 164"/>
                <a:gd name="T69" fmla="*/ 23 h 146"/>
                <a:gd name="T70" fmla="*/ 27 w 164"/>
                <a:gd name="T71" fmla="*/ 23 h 146"/>
                <a:gd name="T72" fmla="*/ 27 w 164"/>
                <a:gd name="T73" fmla="*/ 23 h 146"/>
                <a:gd name="T74" fmla="*/ 27 w 164"/>
                <a:gd name="T75" fmla="*/ 23 h 146"/>
                <a:gd name="T76" fmla="*/ 27 w 164"/>
                <a:gd name="T77" fmla="*/ 23 h 146"/>
                <a:gd name="T78" fmla="*/ 27 w 164"/>
                <a:gd name="T79" fmla="*/ 23 h 146"/>
                <a:gd name="T80" fmla="*/ 27 w 164"/>
                <a:gd name="T81" fmla="*/ 23 h 146"/>
                <a:gd name="T82" fmla="*/ 35 w 164"/>
                <a:gd name="T83" fmla="*/ 20 h 146"/>
                <a:gd name="T84" fmla="*/ 140 w 164"/>
                <a:gd name="T85" fmla="*/ 16 h 146"/>
                <a:gd name="T86" fmla="*/ 130 w 164"/>
                <a:gd name="T87" fmla="*/ 29 h 146"/>
                <a:gd name="T88" fmla="*/ 130 w 164"/>
                <a:gd name="T89" fmla="*/ 13 h 146"/>
                <a:gd name="T90" fmla="*/ 68 w 164"/>
                <a:gd name="T91" fmla="*/ 14 h 146"/>
                <a:gd name="T92" fmla="*/ 49 w 164"/>
                <a:gd name="T93" fmla="*/ 18 h 146"/>
                <a:gd name="T94" fmla="*/ 82 w 164"/>
                <a:gd name="T95" fmla="*/ 6 h 146"/>
                <a:gd name="T96" fmla="*/ 78 w 164"/>
                <a:gd name="T97" fmla="*/ 20 h 146"/>
                <a:gd name="T98" fmla="*/ 126 w 164"/>
                <a:gd name="T99" fmla="*/ 5 h 146"/>
                <a:gd name="T100" fmla="*/ 122 w 164"/>
                <a:gd name="T101" fmla="*/ 21 h 146"/>
                <a:gd name="T102" fmla="*/ 150 w 164"/>
                <a:gd name="T103" fmla="*/ 0 h 146"/>
                <a:gd name="T104" fmla="*/ 144 w 164"/>
                <a:gd name="T105" fmla="*/ 11 h 146"/>
                <a:gd name="T106" fmla="*/ 132 w 164"/>
                <a:gd name="T10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4" h="146">
                  <a:moveTo>
                    <a:pt x="87" y="143"/>
                  </a:moveTo>
                  <a:lnTo>
                    <a:pt x="89" y="143"/>
                  </a:lnTo>
                  <a:lnTo>
                    <a:pt x="86" y="146"/>
                  </a:lnTo>
                  <a:lnTo>
                    <a:pt x="87" y="143"/>
                  </a:lnTo>
                  <a:close/>
                  <a:moveTo>
                    <a:pt x="96" y="129"/>
                  </a:moveTo>
                  <a:lnTo>
                    <a:pt x="97" y="129"/>
                  </a:lnTo>
                  <a:lnTo>
                    <a:pt x="98" y="132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6" y="135"/>
                  </a:lnTo>
                  <a:lnTo>
                    <a:pt x="94" y="136"/>
                  </a:lnTo>
                  <a:lnTo>
                    <a:pt x="92" y="139"/>
                  </a:lnTo>
                  <a:lnTo>
                    <a:pt x="90" y="140"/>
                  </a:lnTo>
                  <a:lnTo>
                    <a:pt x="89" y="142"/>
                  </a:lnTo>
                  <a:lnTo>
                    <a:pt x="87" y="143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94" y="129"/>
                  </a:lnTo>
                  <a:lnTo>
                    <a:pt x="96" y="129"/>
                  </a:lnTo>
                  <a:close/>
                  <a:moveTo>
                    <a:pt x="62" y="117"/>
                  </a:moveTo>
                  <a:lnTo>
                    <a:pt x="64" y="118"/>
                  </a:lnTo>
                  <a:lnTo>
                    <a:pt x="76" y="128"/>
                  </a:lnTo>
                  <a:lnTo>
                    <a:pt x="78" y="129"/>
                  </a:lnTo>
                  <a:lnTo>
                    <a:pt x="78" y="131"/>
                  </a:lnTo>
                  <a:lnTo>
                    <a:pt x="76" y="132"/>
                  </a:lnTo>
                  <a:lnTo>
                    <a:pt x="75" y="132"/>
                  </a:lnTo>
                  <a:lnTo>
                    <a:pt x="74" y="132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1" y="118"/>
                  </a:lnTo>
                  <a:lnTo>
                    <a:pt x="62" y="117"/>
                  </a:lnTo>
                  <a:lnTo>
                    <a:pt x="62" y="117"/>
                  </a:lnTo>
                  <a:close/>
                  <a:moveTo>
                    <a:pt x="119" y="107"/>
                  </a:moveTo>
                  <a:lnTo>
                    <a:pt x="121" y="107"/>
                  </a:lnTo>
                  <a:lnTo>
                    <a:pt x="121" y="108"/>
                  </a:lnTo>
                  <a:lnTo>
                    <a:pt x="121" y="110"/>
                  </a:lnTo>
                  <a:lnTo>
                    <a:pt x="110" y="122"/>
                  </a:lnTo>
                  <a:lnTo>
                    <a:pt x="107" y="122"/>
                  </a:lnTo>
                  <a:lnTo>
                    <a:pt x="105" y="122"/>
                  </a:lnTo>
                  <a:lnTo>
                    <a:pt x="105" y="119"/>
                  </a:lnTo>
                  <a:lnTo>
                    <a:pt x="105" y="118"/>
                  </a:lnTo>
                  <a:lnTo>
                    <a:pt x="118" y="107"/>
                  </a:lnTo>
                  <a:lnTo>
                    <a:pt x="119" y="107"/>
                  </a:lnTo>
                  <a:close/>
                  <a:moveTo>
                    <a:pt x="50" y="93"/>
                  </a:moveTo>
                  <a:lnTo>
                    <a:pt x="51" y="95"/>
                  </a:lnTo>
                  <a:lnTo>
                    <a:pt x="51" y="96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3" y="108"/>
                  </a:lnTo>
                  <a:lnTo>
                    <a:pt x="53" y="111"/>
                  </a:lnTo>
                  <a:lnTo>
                    <a:pt x="51" y="111"/>
                  </a:lnTo>
                  <a:lnTo>
                    <a:pt x="50" y="111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7" y="96"/>
                  </a:lnTo>
                  <a:lnTo>
                    <a:pt x="47" y="95"/>
                  </a:lnTo>
                  <a:lnTo>
                    <a:pt x="50" y="93"/>
                  </a:lnTo>
                  <a:close/>
                  <a:moveTo>
                    <a:pt x="141" y="83"/>
                  </a:moveTo>
                  <a:lnTo>
                    <a:pt x="143" y="85"/>
                  </a:lnTo>
                  <a:lnTo>
                    <a:pt x="144" y="86"/>
                  </a:lnTo>
                  <a:lnTo>
                    <a:pt x="143" y="88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37" y="93"/>
                  </a:lnTo>
                  <a:lnTo>
                    <a:pt x="136" y="96"/>
                  </a:lnTo>
                  <a:lnTo>
                    <a:pt x="133" y="97"/>
                  </a:lnTo>
                  <a:lnTo>
                    <a:pt x="133" y="99"/>
                  </a:lnTo>
                  <a:lnTo>
                    <a:pt x="132" y="99"/>
                  </a:lnTo>
                  <a:lnTo>
                    <a:pt x="130" y="100"/>
                  </a:lnTo>
                  <a:lnTo>
                    <a:pt x="129" y="99"/>
                  </a:lnTo>
                  <a:lnTo>
                    <a:pt x="128" y="97"/>
                  </a:lnTo>
                  <a:lnTo>
                    <a:pt x="129" y="96"/>
                  </a:lnTo>
                  <a:lnTo>
                    <a:pt x="140" y="85"/>
                  </a:lnTo>
                  <a:lnTo>
                    <a:pt x="141" y="83"/>
                  </a:lnTo>
                  <a:close/>
                  <a:moveTo>
                    <a:pt x="27" y="70"/>
                  </a:moveTo>
                  <a:lnTo>
                    <a:pt x="28" y="70"/>
                  </a:lnTo>
                  <a:lnTo>
                    <a:pt x="40" y="81"/>
                  </a:lnTo>
                  <a:lnTo>
                    <a:pt x="42" y="82"/>
                  </a:lnTo>
                  <a:lnTo>
                    <a:pt x="40" y="83"/>
                  </a:lnTo>
                  <a:lnTo>
                    <a:pt x="39" y="85"/>
                  </a:lnTo>
                  <a:lnTo>
                    <a:pt x="38" y="83"/>
                  </a:lnTo>
                  <a:lnTo>
                    <a:pt x="25" y="74"/>
                  </a:lnTo>
                  <a:lnTo>
                    <a:pt x="24" y="71"/>
                  </a:lnTo>
                  <a:lnTo>
                    <a:pt x="25" y="70"/>
                  </a:lnTo>
                  <a:lnTo>
                    <a:pt x="27" y="70"/>
                  </a:lnTo>
                  <a:close/>
                  <a:moveTo>
                    <a:pt x="158" y="64"/>
                  </a:moveTo>
                  <a:lnTo>
                    <a:pt x="159" y="64"/>
                  </a:lnTo>
                  <a:lnTo>
                    <a:pt x="159" y="64"/>
                  </a:lnTo>
                  <a:lnTo>
                    <a:pt x="164" y="68"/>
                  </a:lnTo>
                  <a:lnTo>
                    <a:pt x="155" y="77"/>
                  </a:lnTo>
                  <a:lnTo>
                    <a:pt x="152" y="77"/>
                  </a:lnTo>
                  <a:lnTo>
                    <a:pt x="151" y="77"/>
                  </a:lnTo>
                  <a:lnTo>
                    <a:pt x="151" y="75"/>
                  </a:lnTo>
                  <a:lnTo>
                    <a:pt x="151" y="72"/>
                  </a:lnTo>
                  <a:lnTo>
                    <a:pt x="157" y="68"/>
                  </a:lnTo>
                  <a:lnTo>
                    <a:pt x="155" y="67"/>
                  </a:lnTo>
                  <a:lnTo>
                    <a:pt x="157" y="65"/>
                  </a:lnTo>
                  <a:lnTo>
                    <a:pt x="158" y="64"/>
                  </a:lnTo>
                  <a:close/>
                  <a:moveTo>
                    <a:pt x="136" y="42"/>
                  </a:moveTo>
                  <a:lnTo>
                    <a:pt x="137" y="42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6" y="50"/>
                  </a:lnTo>
                  <a:lnTo>
                    <a:pt x="147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0" y="56"/>
                  </a:lnTo>
                  <a:lnTo>
                    <a:pt x="148" y="57"/>
                  </a:lnTo>
                  <a:lnTo>
                    <a:pt x="147" y="57"/>
                  </a:lnTo>
                  <a:lnTo>
                    <a:pt x="146" y="57"/>
                  </a:lnTo>
                  <a:lnTo>
                    <a:pt x="134" y="45"/>
                  </a:lnTo>
                  <a:lnTo>
                    <a:pt x="133" y="43"/>
                  </a:lnTo>
                  <a:lnTo>
                    <a:pt x="134" y="42"/>
                  </a:lnTo>
                  <a:lnTo>
                    <a:pt x="136" y="42"/>
                  </a:lnTo>
                  <a:close/>
                  <a:moveTo>
                    <a:pt x="18" y="39"/>
                  </a:moveTo>
                  <a:lnTo>
                    <a:pt x="20" y="39"/>
                  </a:lnTo>
                  <a:lnTo>
                    <a:pt x="20" y="41"/>
                  </a:lnTo>
                  <a:lnTo>
                    <a:pt x="20" y="43"/>
                  </a:lnTo>
                  <a:lnTo>
                    <a:pt x="18" y="43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3" y="63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17" y="39"/>
                  </a:lnTo>
                  <a:lnTo>
                    <a:pt x="18" y="39"/>
                  </a:lnTo>
                  <a:close/>
                  <a:moveTo>
                    <a:pt x="94" y="25"/>
                  </a:moveTo>
                  <a:lnTo>
                    <a:pt x="110" y="25"/>
                  </a:lnTo>
                  <a:lnTo>
                    <a:pt x="111" y="25"/>
                  </a:lnTo>
                  <a:lnTo>
                    <a:pt x="112" y="28"/>
                  </a:lnTo>
                  <a:lnTo>
                    <a:pt x="111" y="29"/>
                  </a:lnTo>
                  <a:lnTo>
                    <a:pt x="110" y="29"/>
                  </a:lnTo>
                  <a:lnTo>
                    <a:pt x="94" y="29"/>
                  </a:lnTo>
                  <a:lnTo>
                    <a:pt x="92" y="29"/>
                  </a:lnTo>
                  <a:lnTo>
                    <a:pt x="92" y="28"/>
                  </a:ln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35" y="20"/>
                  </a:moveTo>
                  <a:lnTo>
                    <a:pt x="36" y="20"/>
                  </a:lnTo>
                  <a:lnTo>
                    <a:pt x="38" y="21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35" y="20"/>
                  </a:lnTo>
                  <a:lnTo>
                    <a:pt x="35" y="20"/>
                  </a:lnTo>
                  <a:close/>
                  <a:moveTo>
                    <a:pt x="133" y="11"/>
                  </a:moveTo>
                  <a:lnTo>
                    <a:pt x="139" y="11"/>
                  </a:lnTo>
                  <a:lnTo>
                    <a:pt x="140" y="13"/>
                  </a:lnTo>
                  <a:lnTo>
                    <a:pt x="140" y="14"/>
                  </a:lnTo>
                  <a:lnTo>
                    <a:pt x="140" y="16"/>
                  </a:lnTo>
                  <a:lnTo>
                    <a:pt x="139" y="17"/>
                  </a:lnTo>
                  <a:lnTo>
                    <a:pt x="133" y="17"/>
                  </a:lnTo>
                  <a:lnTo>
                    <a:pt x="133" y="28"/>
                  </a:lnTo>
                  <a:lnTo>
                    <a:pt x="133" y="29"/>
                  </a:lnTo>
                  <a:lnTo>
                    <a:pt x="130" y="29"/>
                  </a:lnTo>
                  <a:lnTo>
                    <a:pt x="129" y="29"/>
                  </a:lnTo>
                  <a:lnTo>
                    <a:pt x="129" y="28"/>
                  </a:lnTo>
                  <a:lnTo>
                    <a:pt x="129" y="17"/>
                  </a:lnTo>
                  <a:lnTo>
                    <a:pt x="129" y="14"/>
                  </a:lnTo>
                  <a:lnTo>
                    <a:pt x="130" y="13"/>
                  </a:lnTo>
                  <a:lnTo>
                    <a:pt x="133" y="11"/>
                  </a:lnTo>
                  <a:close/>
                  <a:moveTo>
                    <a:pt x="67" y="11"/>
                  </a:moveTo>
                  <a:lnTo>
                    <a:pt x="68" y="11"/>
                  </a:lnTo>
                  <a:lnTo>
                    <a:pt x="68" y="13"/>
                  </a:lnTo>
                  <a:lnTo>
                    <a:pt x="68" y="14"/>
                  </a:lnTo>
                  <a:lnTo>
                    <a:pt x="67" y="16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65" y="11"/>
                  </a:lnTo>
                  <a:lnTo>
                    <a:pt x="67" y="11"/>
                  </a:lnTo>
                  <a:close/>
                  <a:moveTo>
                    <a:pt x="82" y="6"/>
                  </a:moveTo>
                  <a:lnTo>
                    <a:pt x="82" y="20"/>
                  </a:lnTo>
                  <a:lnTo>
                    <a:pt x="82" y="23"/>
                  </a:lnTo>
                  <a:lnTo>
                    <a:pt x="80" y="23"/>
                  </a:lnTo>
                  <a:lnTo>
                    <a:pt x="78" y="23"/>
                  </a:lnTo>
                  <a:lnTo>
                    <a:pt x="78" y="20"/>
                  </a:lnTo>
                  <a:lnTo>
                    <a:pt x="78" y="7"/>
                  </a:lnTo>
                  <a:lnTo>
                    <a:pt x="82" y="6"/>
                  </a:lnTo>
                  <a:close/>
                  <a:moveTo>
                    <a:pt x="123" y="2"/>
                  </a:moveTo>
                  <a:lnTo>
                    <a:pt x="125" y="3"/>
                  </a:lnTo>
                  <a:lnTo>
                    <a:pt x="126" y="5"/>
                  </a:lnTo>
                  <a:lnTo>
                    <a:pt x="126" y="21"/>
                  </a:lnTo>
                  <a:lnTo>
                    <a:pt x="125" y="23"/>
                  </a:lnTo>
                  <a:lnTo>
                    <a:pt x="123" y="23"/>
                  </a:lnTo>
                  <a:lnTo>
                    <a:pt x="122" y="23"/>
                  </a:lnTo>
                  <a:lnTo>
                    <a:pt x="122" y="21"/>
                  </a:lnTo>
                  <a:lnTo>
                    <a:pt x="122" y="5"/>
                  </a:lnTo>
                  <a:lnTo>
                    <a:pt x="122" y="3"/>
                  </a:lnTo>
                  <a:lnTo>
                    <a:pt x="123" y="2"/>
                  </a:lnTo>
                  <a:close/>
                  <a:moveTo>
                    <a:pt x="133" y="0"/>
                  </a:moveTo>
                  <a:lnTo>
                    <a:pt x="150" y="0"/>
                  </a:lnTo>
                  <a:lnTo>
                    <a:pt x="150" y="11"/>
                  </a:lnTo>
                  <a:lnTo>
                    <a:pt x="148" y="13"/>
                  </a:lnTo>
                  <a:lnTo>
                    <a:pt x="147" y="14"/>
                  </a:lnTo>
                  <a:lnTo>
                    <a:pt x="146" y="13"/>
                  </a:lnTo>
                  <a:lnTo>
                    <a:pt x="144" y="11"/>
                  </a:lnTo>
                  <a:lnTo>
                    <a:pt x="144" y="6"/>
                  </a:lnTo>
                  <a:lnTo>
                    <a:pt x="133" y="6"/>
                  </a:lnTo>
                  <a:lnTo>
                    <a:pt x="132" y="5"/>
                  </a:lnTo>
                  <a:lnTo>
                    <a:pt x="132" y="3"/>
                  </a:lnTo>
                  <a:lnTo>
                    <a:pt x="132" y="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46" name="Freeform 13">
              <a:extLst>
                <a:ext uri="{FF2B5EF4-FFF2-40B4-BE49-F238E27FC236}">
                  <a16:creationId xmlns:a16="http://schemas.microsoft.com/office/drawing/2014/main" xmlns="" id="{49783973-A2D6-47DA-A4C8-9AC7FE8C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6" y="1588"/>
              <a:ext cx="1274763" cy="1160463"/>
            </a:xfrm>
            <a:custGeom>
              <a:avLst/>
              <a:gdLst>
                <a:gd name="T0" fmla="*/ 483 w 803"/>
                <a:gd name="T1" fmla="*/ 0 h 731"/>
                <a:gd name="T2" fmla="*/ 534 w 803"/>
                <a:gd name="T3" fmla="*/ 0 h 731"/>
                <a:gd name="T4" fmla="*/ 534 w 803"/>
                <a:gd name="T5" fmla="*/ 28 h 731"/>
                <a:gd name="T6" fmla="*/ 619 w 803"/>
                <a:gd name="T7" fmla="*/ 86 h 731"/>
                <a:gd name="T8" fmla="*/ 641 w 803"/>
                <a:gd name="T9" fmla="*/ 135 h 731"/>
                <a:gd name="T10" fmla="*/ 666 w 803"/>
                <a:gd name="T11" fmla="*/ 135 h 731"/>
                <a:gd name="T12" fmla="*/ 666 w 803"/>
                <a:gd name="T13" fmla="*/ 117 h 731"/>
                <a:gd name="T14" fmla="*/ 703 w 803"/>
                <a:gd name="T15" fmla="*/ 117 h 731"/>
                <a:gd name="T16" fmla="*/ 703 w 803"/>
                <a:gd name="T17" fmla="*/ 151 h 731"/>
                <a:gd name="T18" fmla="*/ 725 w 803"/>
                <a:gd name="T19" fmla="*/ 151 h 731"/>
                <a:gd name="T20" fmla="*/ 725 w 803"/>
                <a:gd name="T21" fmla="*/ 200 h 731"/>
                <a:gd name="T22" fmla="*/ 746 w 803"/>
                <a:gd name="T23" fmla="*/ 219 h 731"/>
                <a:gd name="T24" fmla="*/ 746 w 803"/>
                <a:gd name="T25" fmla="*/ 315 h 731"/>
                <a:gd name="T26" fmla="*/ 794 w 803"/>
                <a:gd name="T27" fmla="*/ 315 h 731"/>
                <a:gd name="T28" fmla="*/ 794 w 803"/>
                <a:gd name="T29" fmla="*/ 341 h 731"/>
                <a:gd name="T30" fmla="*/ 803 w 803"/>
                <a:gd name="T31" fmla="*/ 341 h 731"/>
                <a:gd name="T32" fmla="*/ 803 w 803"/>
                <a:gd name="T33" fmla="*/ 373 h 731"/>
                <a:gd name="T34" fmla="*/ 775 w 803"/>
                <a:gd name="T35" fmla="*/ 401 h 731"/>
                <a:gd name="T36" fmla="*/ 775 w 803"/>
                <a:gd name="T37" fmla="*/ 464 h 731"/>
                <a:gd name="T38" fmla="*/ 751 w 803"/>
                <a:gd name="T39" fmla="*/ 464 h 731"/>
                <a:gd name="T40" fmla="*/ 713 w 803"/>
                <a:gd name="T41" fmla="*/ 427 h 731"/>
                <a:gd name="T42" fmla="*/ 609 w 803"/>
                <a:gd name="T43" fmla="*/ 495 h 731"/>
                <a:gd name="T44" fmla="*/ 524 w 803"/>
                <a:gd name="T45" fmla="*/ 495 h 731"/>
                <a:gd name="T46" fmla="*/ 524 w 803"/>
                <a:gd name="T47" fmla="*/ 553 h 731"/>
                <a:gd name="T48" fmla="*/ 562 w 803"/>
                <a:gd name="T49" fmla="*/ 605 h 731"/>
                <a:gd name="T50" fmla="*/ 457 w 803"/>
                <a:gd name="T51" fmla="*/ 731 h 731"/>
                <a:gd name="T52" fmla="*/ 383 w 803"/>
                <a:gd name="T53" fmla="*/ 731 h 731"/>
                <a:gd name="T54" fmla="*/ 347 w 803"/>
                <a:gd name="T55" fmla="*/ 705 h 731"/>
                <a:gd name="T56" fmla="*/ 347 w 803"/>
                <a:gd name="T57" fmla="*/ 684 h 731"/>
                <a:gd name="T58" fmla="*/ 234 w 803"/>
                <a:gd name="T59" fmla="*/ 731 h 731"/>
                <a:gd name="T60" fmla="*/ 205 w 803"/>
                <a:gd name="T61" fmla="*/ 731 h 731"/>
                <a:gd name="T62" fmla="*/ 184 w 803"/>
                <a:gd name="T63" fmla="*/ 643 h 731"/>
                <a:gd name="T64" fmla="*/ 61 w 803"/>
                <a:gd name="T65" fmla="*/ 478 h 731"/>
                <a:gd name="T66" fmla="*/ 61 w 803"/>
                <a:gd name="T67" fmla="*/ 478 h 731"/>
                <a:gd name="T68" fmla="*/ 60 w 803"/>
                <a:gd name="T69" fmla="*/ 478 h 731"/>
                <a:gd name="T70" fmla="*/ 1 w 803"/>
                <a:gd name="T71" fmla="*/ 434 h 731"/>
                <a:gd name="T72" fmla="*/ 0 w 803"/>
                <a:gd name="T73" fmla="*/ 434 h 731"/>
                <a:gd name="T74" fmla="*/ 101 w 803"/>
                <a:gd name="T75" fmla="*/ 331 h 731"/>
                <a:gd name="T76" fmla="*/ 101 w 803"/>
                <a:gd name="T77" fmla="*/ 304 h 731"/>
                <a:gd name="T78" fmla="*/ 158 w 803"/>
                <a:gd name="T79" fmla="*/ 329 h 731"/>
                <a:gd name="T80" fmla="*/ 162 w 803"/>
                <a:gd name="T81" fmla="*/ 297 h 731"/>
                <a:gd name="T82" fmla="*/ 234 w 803"/>
                <a:gd name="T83" fmla="*/ 270 h 731"/>
                <a:gd name="T84" fmla="*/ 263 w 803"/>
                <a:gd name="T85" fmla="*/ 299 h 731"/>
                <a:gd name="T86" fmla="*/ 281 w 803"/>
                <a:gd name="T87" fmla="*/ 299 h 731"/>
                <a:gd name="T88" fmla="*/ 333 w 803"/>
                <a:gd name="T89" fmla="*/ 201 h 731"/>
                <a:gd name="T90" fmla="*/ 351 w 803"/>
                <a:gd name="T91" fmla="*/ 201 h 731"/>
                <a:gd name="T92" fmla="*/ 364 w 803"/>
                <a:gd name="T93" fmla="*/ 140 h 731"/>
                <a:gd name="T94" fmla="*/ 325 w 803"/>
                <a:gd name="T95" fmla="*/ 117 h 731"/>
                <a:gd name="T96" fmla="*/ 325 w 803"/>
                <a:gd name="T97" fmla="*/ 82 h 731"/>
                <a:gd name="T98" fmla="*/ 483 w 803"/>
                <a:gd name="T9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3" h="731">
                  <a:moveTo>
                    <a:pt x="483" y="0"/>
                  </a:moveTo>
                  <a:lnTo>
                    <a:pt x="534" y="0"/>
                  </a:lnTo>
                  <a:lnTo>
                    <a:pt x="534" y="28"/>
                  </a:lnTo>
                  <a:lnTo>
                    <a:pt x="619" y="86"/>
                  </a:lnTo>
                  <a:lnTo>
                    <a:pt x="641" y="135"/>
                  </a:lnTo>
                  <a:lnTo>
                    <a:pt x="666" y="135"/>
                  </a:lnTo>
                  <a:lnTo>
                    <a:pt x="666" y="117"/>
                  </a:lnTo>
                  <a:lnTo>
                    <a:pt x="703" y="117"/>
                  </a:lnTo>
                  <a:lnTo>
                    <a:pt x="703" y="151"/>
                  </a:lnTo>
                  <a:lnTo>
                    <a:pt x="725" y="151"/>
                  </a:lnTo>
                  <a:lnTo>
                    <a:pt x="725" y="200"/>
                  </a:lnTo>
                  <a:lnTo>
                    <a:pt x="746" y="219"/>
                  </a:lnTo>
                  <a:lnTo>
                    <a:pt x="746" y="315"/>
                  </a:lnTo>
                  <a:lnTo>
                    <a:pt x="794" y="315"/>
                  </a:lnTo>
                  <a:lnTo>
                    <a:pt x="794" y="341"/>
                  </a:lnTo>
                  <a:lnTo>
                    <a:pt x="803" y="341"/>
                  </a:lnTo>
                  <a:lnTo>
                    <a:pt x="803" y="373"/>
                  </a:lnTo>
                  <a:lnTo>
                    <a:pt x="775" y="401"/>
                  </a:lnTo>
                  <a:lnTo>
                    <a:pt x="775" y="464"/>
                  </a:lnTo>
                  <a:lnTo>
                    <a:pt x="751" y="464"/>
                  </a:lnTo>
                  <a:lnTo>
                    <a:pt x="713" y="427"/>
                  </a:lnTo>
                  <a:lnTo>
                    <a:pt x="609" y="495"/>
                  </a:lnTo>
                  <a:lnTo>
                    <a:pt x="524" y="495"/>
                  </a:lnTo>
                  <a:lnTo>
                    <a:pt x="524" y="553"/>
                  </a:lnTo>
                  <a:lnTo>
                    <a:pt x="562" y="605"/>
                  </a:lnTo>
                  <a:lnTo>
                    <a:pt x="457" y="731"/>
                  </a:lnTo>
                  <a:lnTo>
                    <a:pt x="383" y="731"/>
                  </a:lnTo>
                  <a:lnTo>
                    <a:pt x="347" y="705"/>
                  </a:lnTo>
                  <a:lnTo>
                    <a:pt x="347" y="684"/>
                  </a:lnTo>
                  <a:lnTo>
                    <a:pt x="234" y="731"/>
                  </a:lnTo>
                  <a:lnTo>
                    <a:pt x="205" y="731"/>
                  </a:lnTo>
                  <a:lnTo>
                    <a:pt x="184" y="643"/>
                  </a:lnTo>
                  <a:lnTo>
                    <a:pt x="61" y="478"/>
                  </a:lnTo>
                  <a:lnTo>
                    <a:pt x="61" y="478"/>
                  </a:lnTo>
                  <a:lnTo>
                    <a:pt x="60" y="478"/>
                  </a:lnTo>
                  <a:lnTo>
                    <a:pt x="1" y="434"/>
                  </a:lnTo>
                  <a:lnTo>
                    <a:pt x="0" y="434"/>
                  </a:lnTo>
                  <a:lnTo>
                    <a:pt x="101" y="331"/>
                  </a:lnTo>
                  <a:lnTo>
                    <a:pt x="101" y="304"/>
                  </a:lnTo>
                  <a:lnTo>
                    <a:pt x="158" y="329"/>
                  </a:lnTo>
                  <a:lnTo>
                    <a:pt x="162" y="297"/>
                  </a:lnTo>
                  <a:lnTo>
                    <a:pt x="234" y="270"/>
                  </a:lnTo>
                  <a:lnTo>
                    <a:pt x="263" y="299"/>
                  </a:lnTo>
                  <a:lnTo>
                    <a:pt x="281" y="299"/>
                  </a:lnTo>
                  <a:lnTo>
                    <a:pt x="333" y="201"/>
                  </a:lnTo>
                  <a:lnTo>
                    <a:pt x="351" y="201"/>
                  </a:lnTo>
                  <a:lnTo>
                    <a:pt x="364" y="140"/>
                  </a:lnTo>
                  <a:lnTo>
                    <a:pt x="325" y="117"/>
                  </a:lnTo>
                  <a:lnTo>
                    <a:pt x="325" y="8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CC9DB6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47" name="Freeform 14">
              <a:extLst>
                <a:ext uri="{FF2B5EF4-FFF2-40B4-BE49-F238E27FC236}">
                  <a16:creationId xmlns:a16="http://schemas.microsoft.com/office/drawing/2014/main" xmlns="" id="{C8864D50-FEC3-4267-AF5B-0231D1CA3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0513" y="1588"/>
              <a:ext cx="1273175" cy="1160463"/>
            </a:xfrm>
            <a:custGeom>
              <a:avLst/>
              <a:gdLst>
                <a:gd name="T0" fmla="*/ 456 w 802"/>
                <a:gd name="T1" fmla="*/ 731 h 731"/>
                <a:gd name="T2" fmla="*/ 395 w 802"/>
                <a:gd name="T3" fmla="*/ 729 h 731"/>
                <a:gd name="T4" fmla="*/ 204 w 802"/>
                <a:gd name="T5" fmla="*/ 731 h 731"/>
                <a:gd name="T6" fmla="*/ 204 w 802"/>
                <a:gd name="T7" fmla="*/ 729 h 731"/>
                <a:gd name="T8" fmla="*/ 267 w 802"/>
                <a:gd name="T9" fmla="*/ 712 h 731"/>
                <a:gd name="T10" fmla="*/ 467 w 802"/>
                <a:gd name="T11" fmla="*/ 718 h 731"/>
                <a:gd name="T12" fmla="*/ 310 w 802"/>
                <a:gd name="T13" fmla="*/ 698 h 731"/>
                <a:gd name="T14" fmla="*/ 346 w 802"/>
                <a:gd name="T15" fmla="*/ 697 h 731"/>
                <a:gd name="T16" fmla="*/ 193 w 802"/>
                <a:gd name="T17" fmla="*/ 672 h 731"/>
                <a:gd name="T18" fmla="*/ 515 w 802"/>
                <a:gd name="T19" fmla="*/ 661 h 731"/>
                <a:gd name="T20" fmla="*/ 525 w 802"/>
                <a:gd name="T21" fmla="*/ 641 h 731"/>
                <a:gd name="T22" fmla="*/ 550 w 802"/>
                <a:gd name="T23" fmla="*/ 619 h 731"/>
                <a:gd name="T24" fmla="*/ 154 w 802"/>
                <a:gd name="T25" fmla="*/ 597 h 731"/>
                <a:gd name="T26" fmla="*/ 547 w 802"/>
                <a:gd name="T27" fmla="*/ 586 h 731"/>
                <a:gd name="T28" fmla="*/ 136 w 802"/>
                <a:gd name="T29" fmla="*/ 581 h 731"/>
                <a:gd name="T30" fmla="*/ 126 w 802"/>
                <a:gd name="T31" fmla="*/ 561 h 731"/>
                <a:gd name="T32" fmla="*/ 523 w 802"/>
                <a:gd name="T33" fmla="*/ 522 h 731"/>
                <a:gd name="T34" fmla="*/ 82 w 802"/>
                <a:gd name="T35" fmla="*/ 507 h 731"/>
                <a:gd name="T36" fmla="*/ 77 w 802"/>
                <a:gd name="T37" fmla="*/ 495 h 731"/>
                <a:gd name="T38" fmla="*/ 523 w 802"/>
                <a:gd name="T39" fmla="*/ 495 h 731"/>
                <a:gd name="T40" fmla="*/ 609 w 802"/>
                <a:gd name="T41" fmla="*/ 493 h 731"/>
                <a:gd name="T42" fmla="*/ 65 w 802"/>
                <a:gd name="T43" fmla="*/ 486 h 731"/>
                <a:gd name="T44" fmla="*/ 764 w 802"/>
                <a:gd name="T45" fmla="*/ 464 h 731"/>
                <a:gd name="T46" fmla="*/ 27 w 802"/>
                <a:gd name="T47" fmla="*/ 453 h 731"/>
                <a:gd name="T48" fmla="*/ 5 w 802"/>
                <a:gd name="T49" fmla="*/ 431 h 731"/>
                <a:gd name="T50" fmla="*/ 703 w 802"/>
                <a:gd name="T51" fmla="*/ 431 h 731"/>
                <a:gd name="T52" fmla="*/ 768 w 802"/>
                <a:gd name="T53" fmla="*/ 424 h 731"/>
                <a:gd name="T54" fmla="*/ 770 w 802"/>
                <a:gd name="T55" fmla="*/ 398 h 731"/>
                <a:gd name="T56" fmla="*/ 68 w 802"/>
                <a:gd name="T57" fmla="*/ 370 h 731"/>
                <a:gd name="T58" fmla="*/ 797 w 802"/>
                <a:gd name="T59" fmla="*/ 358 h 731"/>
                <a:gd name="T60" fmla="*/ 101 w 802"/>
                <a:gd name="T61" fmla="*/ 316 h 731"/>
                <a:gd name="T62" fmla="*/ 104 w 802"/>
                <a:gd name="T63" fmla="*/ 305 h 731"/>
                <a:gd name="T64" fmla="*/ 118 w 802"/>
                <a:gd name="T65" fmla="*/ 312 h 731"/>
                <a:gd name="T66" fmla="*/ 748 w 802"/>
                <a:gd name="T67" fmla="*/ 319 h 731"/>
                <a:gd name="T68" fmla="*/ 261 w 802"/>
                <a:gd name="T69" fmla="*/ 298 h 731"/>
                <a:gd name="T70" fmla="*/ 291 w 802"/>
                <a:gd name="T71" fmla="*/ 287 h 731"/>
                <a:gd name="T72" fmla="*/ 209 w 802"/>
                <a:gd name="T73" fmla="*/ 279 h 731"/>
                <a:gd name="T74" fmla="*/ 226 w 802"/>
                <a:gd name="T75" fmla="*/ 273 h 731"/>
                <a:gd name="T76" fmla="*/ 745 w 802"/>
                <a:gd name="T77" fmla="*/ 236 h 731"/>
                <a:gd name="T78" fmla="*/ 734 w 802"/>
                <a:gd name="T79" fmla="*/ 208 h 731"/>
                <a:gd name="T80" fmla="*/ 734 w 802"/>
                <a:gd name="T81" fmla="*/ 208 h 731"/>
                <a:gd name="T82" fmla="*/ 735 w 802"/>
                <a:gd name="T83" fmla="*/ 209 h 731"/>
                <a:gd name="T84" fmla="*/ 736 w 802"/>
                <a:gd name="T85" fmla="*/ 211 h 731"/>
                <a:gd name="T86" fmla="*/ 739 w 802"/>
                <a:gd name="T87" fmla="*/ 214 h 731"/>
                <a:gd name="T88" fmla="*/ 745 w 802"/>
                <a:gd name="T89" fmla="*/ 219 h 731"/>
                <a:gd name="T90" fmla="*/ 331 w 802"/>
                <a:gd name="T91" fmla="*/ 201 h 731"/>
                <a:gd name="T92" fmla="*/ 724 w 802"/>
                <a:gd name="T93" fmla="*/ 197 h 731"/>
                <a:gd name="T94" fmla="*/ 360 w 802"/>
                <a:gd name="T95" fmla="*/ 155 h 731"/>
                <a:gd name="T96" fmla="*/ 702 w 802"/>
                <a:gd name="T97" fmla="*/ 137 h 731"/>
                <a:gd name="T98" fmla="*/ 364 w 802"/>
                <a:gd name="T99" fmla="*/ 139 h 731"/>
                <a:gd name="T100" fmla="*/ 698 w 802"/>
                <a:gd name="T101" fmla="*/ 121 h 731"/>
                <a:gd name="T102" fmla="*/ 334 w 802"/>
                <a:gd name="T103" fmla="*/ 122 h 731"/>
                <a:gd name="T104" fmla="*/ 635 w 802"/>
                <a:gd name="T105" fmla="*/ 124 h 731"/>
                <a:gd name="T106" fmla="*/ 618 w 802"/>
                <a:gd name="T107" fmla="*/ 86 h 731"/>
                <a:gd name="T108" fmla="*/ 619 w 802"/>
                <a:gd name="T109" fmla="*/ 88 h 731"/>
                <a:gd name="T110" fmla="*/ 330 w 802"/>
                <a:gd name="T111" fmla="*/ 96 h 731"/>
                <a:gd name="T112" fmla="*/ 357 w 802"/>
                <a:gd name="T113" fmla="*/ 65 h 731"/>
                <a:gd name="T114" fmla="*/ 371 w 802"/>
                <a:gd name="T115" fmla="*/ 63 h 731"/>
                <a:gd name="T116" fmla="*/ 573 w 802"/>
                <a:gd name="T117" fmla="*/ 59 h 731"/>
                <a:gd name="T118" fmla="*/ 399 w 802"/>
                <a:gd name="T119" fmla="*/ 43 h 731"/>
                <a:gd name="T120" fmla="*/ 534 w 802"/>
                <a:gd name="T121" fmla="*/ 29 h 731"/>
                <a:gd name="T122" fmla="*/ 445 w 802"/>
                <a:gd name="T123" fmla="*/ 25 h 731"/>
                <a:gd name="T124" fmla="*/ 471 w 802"/>
                <a:gd name="T125" fmla="*/ 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2" h="731">
                  <a:moveTo>
                    <a:pt x="409" y="726"/>
                  </a:moveTo>
                  <a:lnTo>
                    <a:pt x="425" y="726"/>
                  </a:lnTo>
                  <a:lnTo>
                    <a:pt x="427" y="727"/>
                  </a:lnTo>
                  <a:lnTo>
                    <a:pt x="427" y="729"/>
                  </a:lnTo>
                  <a:lnTo>
                    <a:pt x="427" y="730"/>
                  </a:lnTo>
                  <a:lnTo>
                    <a:pt x="425" y="731"/>
                  </a:lnTo>
                  <a:lnTo>
                    <a:pt x="409" y="731"/>
                  </a:lnTo>
                  <a:lnTo>
                    <a:pt x="407" y="730"/>
                  </a:lnTo>
                  <a:lnTo>
                    <a:pt x="406" y="729"/>
                  </a:lnTo>
                  <a:lnTo>
                    <a:pt x="407" y="727"/>
                  </a:lnTo>
                  <a:lnTo>
                    <a:pt x="409" y="726"/>
                  </a:lnTo>
                  <a:close/>
                  <a:moveTo>
                    <a:pt x="454" y="726"/>
                  </a:moveTo>
                  <a:lnTo>
                    <a:pt x="456" y="726"/>
                  </a:lnTo>
                  <a:lnTo>
                    <a:pt x="456" y="726"/>
                  </a:lnTo>
                  <a:lnTo>
                    <a:pt x="456" y="726"/>
                  </a:lnTo>
                  <a:lnTo>
                    <a:pt x="456" y="727"/>
                  </a:lnTo>
                  <a:lnTo>
                    <a:pt x="457" y="729"/>
                  </a:lnTo>
                  <a:lnTo>
                    <a:pt x="456" y="730"/>
                  </a:lnTo>
                  <a:lnTo>
                    <a:pt x="456" y="730"/>
                  </a:lnTo>
                  <a:lnTo>
                    <a:pt x="456" y="730"/>
                  </a:lnTo>
                  <a:lnTo>
                    <a:pt x="456" y="730"/>
                  </a:lnTo>
                  <a:lnTo>
                    <a:pt x="456" y="730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40" y="731"/>
                  </a:lnTo>
                  <a:lnTo>
                    <a:pt x="439" y="730"/>
                  </a:lnTo>
                  <a:lnTo>
                    <a:pt x="439" y="729"/>
                  </a:lnTo>
                  <a:lnTo>
                    <a:pt x="439" y="727"/>
                  </a:lnTo>
                  <a:lnTo>
                    <a:pt x="440" y="726"/>
                  </a:lnTo>
                  <a:lnTo>
                    <a:pt x="454" y="726"/>
                  </a:lnTo>
                  <a:lnTo>
                    <a:pt x="454" y="726"/>
                  </a:lnTo>
                  <a:close/>
                  <a:moveTo>
                    <a:pt x="237" y="725"/>
                  </a:moveTo>
                  <a:lnTo>
                    <a:pt x="238" y="725"/>
                  </a:lnTo>
                  <a:lnTo>
                    <a:pt x="240" y="726"/>
                  </a:lnTo>
                  <a:lnTo>
                    <a:pt x="240" y="727"/>
                  </a:lnTo>
                  <a:lnTo>
                    <a:pt x="238" y="729"/>
                  </a:lnTo>
                  <a:lnTo>
                    <a:pt x="233" y="731"/>
                  </a:lnTo>
                  <a:lnTo>
                    <a:pt x="222" y="731"/>
                  </a:lnTo>
                  <a:lnTo>
                    <a:pt x="220" y="730"/>
                  </a:lnTo>
                  <a:lnTo>
                    <a:pt x="220" y="729"/>
                  </a:lnTo>
                  <a:lnTo>
                    <a:pt x="220" y="727"/>
                  </a:lnTo>
                  <a:lnTo>
                    <a:pt x="222" y="726"/>
                  </a:lnTo>
                  <a:lnTo>
                    <a:pt x="233" y="726"/>
                  </a:lnTo>
                  <a:lnTo>
                    <a:pt x="236" y="725"/>
                  </a:lnTo>
                  <a:lnTo>
                    <a:pt x="237" y="725"/>
                  </a:lnTo>
                  <a:close/>
                  <a:moveTo>
                    <a:pt x="380" y="723"/>
                  </a:moveTo>
                  <a:lnTo>
                    <a:pt x="381" y="725"/>
                  </a:lnTo>
                  <a:lnTo>
                    <a:pt x="384" y="726"/>
                  </a:lnTo>
                  <a:lnTo>
                    <a:pt x="392" y="726"/>
                  </a:lnTo>
                  <a:lnTo>
                    <a:pt x="395" y="727"/>
                  </a:lnTo>
                  <a:lnTo>
                    <a:pt x="395" y="729"/>
                  </a:lnTo>
                  <a:lnTo>
                    <a:pt x="395" y="730"/>
                  </a:lnTo>
                  <a:lnTo>
                    <a:pt x="392" y="731"/>
                  </a:lnTo>
                  <a:lnTo>
                    <a:pt x="382" y="731"/>
                  </a:lnTo>
                  <a:lnTo>
                    <a:pt x="382" y="731"/>
                  </a:lnTo>
                  <a:lnTo>
                    <a:pt x="382" y="731"/>
                  </a:lnTo>
                  <a:lnTo>
                    <a:pt x="382" y="731"/>
                  </a:lnTo>
                  <a:lnTo>
                    <a:pt x="382" y="731"/>
                  </a:lnTo>
                  <a:lnTo>
                    <a:pt x="382" y="731"/>
                  </a:lnTo>
                  <a:lnTo>
                    <a:pt x="382" y="731"/>
                  </a:lnTo>
                  <a:lnTo>
                    <a:pt x="382" y="731"/>
                  </a:lnTo>
                  <a:lnTo>
                    <a:pt x="382" y="731"/>
                  </a:lnTo>
                  <a:lnTo>
                    <a:pt x="381" y="731"/>
                  </a:lnTo>
                  <a:lnTo>
                    <a:pt x="378" y="727"/>
                  </a:lnTo>
                  <a:lnTo>
                    <a:pt x="377" y="726"/>
                  </a:lnTo>
                  <a:lnTo>
                    <a:pt x="377" y="725"/>
                  </a:lnTo>
                  <a:lnTo>
                    <a:pt x="378" y="725"/>
                  </a:lnTo>
                  <a:lnTo>
                    <a:pt x="380" y="723"/>
                  </a:lnTo>
                  <a:close/>
                  <a:moveTo>
                    <a:pt x="202" y="715"/>
                  </a:moveTo>
                  <a:lnTo>
                    <a:pt x="204" y="715"/>
                  </a:lnTo>
                  <a:lnTo>
                    <a:pt x="205" y="716"/>
                  </a:lnTo>
                  <a:lnTo>
                    <a:pt x="208" y="727"/>
                  </a:lnTo>
                  <a:lnTo>
                    <a:pt x="209" y="729"/>
                  </a:lnTo>
                  <a:lnTo>
                    <a:pt x="208" y="730"/>
                  </a:lnTo>
                  <a:lnTo>
                    <a:pt x="208" y="730"/>
                  </a:lnTo>
                  <a:lnTo>
                    <a:pt x="208" y="730"/>
                  </a:lnTo>
                  <a:lnTo>
                    <a:pt x="208" y="730"/>
                  </a:lnTo>
                  <a:lnTo>
                    <a:pt x="207" y="731"/>
                  </a:lnTo>
                  <a:lnTo>
                    <a:pt x="204" y="731"/>
                  </a:lnTo>
                  <a:lnTo>
                    <a:pt x="204" y="731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30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01" y="718"/>
                  </a:lnTo>
                  <a:lnTo>
                    <a:pt x="201" y="716"/>
                  </a:lnTo>
                  <a:lnTo>
                    <a:pt x="202" y="715"/>
                  </a:lnTo>
                  <a:lnTo>
                    <a:pt x="202" y="715"/>
                  </a:lnTo>
                  <a:close/>
                  <a:moveTo>
                    <a:pt x="267" y="712"/>
                  </a:moveTo>
                  <a:lnTo>
                    <a:pt x="269" y="712"/>
                  </a:lnTo>
                  <a:lnTo>
                    <a:pt x="269" y="713"/>
                  </a:lnTo>
                  <a:lnTo>
                    <a:pt x="269" y="715"/>
                  </a:lnTo>
                  <a:lnTo>
                    <a:pt x="267" y="716"/>
                  </a:lnTo>
                  <a:lnTo>
                    <a:pt x="254" y="723"/>
                  </a:lnTo>
                  <a:lnTo>
                    <a:pt x="252" y="723"/>
                  </a:lnTo>
                  <a:lnTo>
                    <a:pt x="251" y="723"/>
                  </a:lnTo>
                  <a:lnTo>
                    <a:pt x="249" y="722"/>
                  </a:lnTo>
                  <a:lnTo>
                    <a:pt x="249" y="719"/>
                  </a:lnTo>
                  <a:lnTo>
                    <a:pt x="251" y="719"/>
                  </a:lnTo>
                  <a:lnTo>
                    <a:pt x="266" y="712"/>
                  </a:lnTo>
                  <a:lnTo>
                    <a:pt x="267" y="712"/>
                  </a:lnTo>
                  <a:close/>
                  <a:moveTo>
                    <a:pt x="353" y="705"/>
                  </a:moveTo>
                  <a:lnTo>
                    <a:pt x="355" y="705"/>
                  </a:lnTo>
                  <a:lnTo>
                    <a:pt x="367" y="715"/>
                  </a:lnTo>
                  <a:lnTo>
                    <a:pt x="368" y="716"/>
                  </a:lnTo>
                  <a:lnTo>
                    <a:pt x="368" y="718"/>
                  </a:lnTo>
                  <a:lnTo>
                    <a:pt x="367" y="719"/>
                  </a:lnTo>
                  <a:lnTo>
                    <a:pt x="366" y="719"/>
                  </a:lnTo>
                  <a:lnTo>
                    <a:pt x="364" y="719"/>
                  </a:lnTo>
                  <a:lnTo>
                    <a:pt x="352" y="709"/>
                  </a:lnTo>
                  <a:lnTo>
                    <a:pt x="350" y="708"/>
                  </a:lnTo>
                  <a:lnTo>
                    <a:pt x="350" y="705"/>
                  </a:lnTo>
                  <a:lnTo>
                    <a:pt x="352" y="705"/>
                  </a:lnTo>
                  <a:lnTo>
                    <a:pt x="353" y="705"/>
                  </a:lnTo>
                  <a:close/>
                  <a:moveTo>
                    <a:pt x="475" y="701"/>
                  </a:moveTo>
                  <a:lnTo>
                    <a:pt x="476" y="702"/>
                  </a:lnTo>
                  <a:lnTo>
                    <a:pt x="478" y="704"/>
                  </a:lnTo>
                  <a:lnTo>
                    <a:pt x="478" y="705"/>
                  </a:lnTo>
                  <a:lnTo>
                    <a:pt x="474" y="709"/>
                  </a:lnTo>
                  <a:lnTo>
                    <a:pt x="474" y="709"/>
                  </a:lnTo>
                  <a:lnTo>
                    <a:pt x="474" y="709"/>
                  </a:lnTo>
                  <a:lnTo>
                    <a:pt x="474" y="709"/>
                  </a:lnTo>
                  <a:lnTo>
                    <a:pt x="474" y="709"/>
                  </a:lnTo>
                  <a:lnTo>
                    <a:pt x="474" y="709"/>
                  </a:lnTo>
                  <a:lnTo>
                    <a:pt x="474" y="709"/>
                  </a:lnTo>
                  <a:lnTo>
                    <a:pt x="472" y="712"/>
                  </a:lnTo>
                  <a:lnTo>
                    <a:pt x="469" y="713"/>
                  </a:lnTo>
                  <a:lnTo>
                    <a:pt x="468" y="716"/>
                  </a:lnTo>
                  <a:lnTo>
                    <a:pt x="467" y="718"/>
                  </a:lnTo>
                  <a:lnTo>
                    <a:pt x="467" y="718"/>
                  </a:lnTo>
                  <a:lnTo>
                    <a:pt x="467" y="718"/>
                  </a:lnTo>
                  <a:lnTo>
                    <a:pt x="465" y="719"/>
                  </a:lnTo>
                  <a:lnTo>
                    <a:pt x="464" y="718"/>
                  </a:lnTo>
                  <a:lnTo>
                    <a:pt x="463" y="716"/>
                  </a:lnTo>
                  <a:lnTo>
                    <a:pt x="464" y="715"/>
                  </a:lnTo>
                  <a:lnTo>
                    <a:pt x="474" y="702"/>
                  </a:lnTo>
                  <a:lnTo>
                    <a:pt x="475" y="701"/>
                  </a:lnTo>
                  <a:lnTo>
                    <a:pt x="475" y="701"/>
                  </a:lnTo>
                  <a:close/>
                  <a:moveTo>
                    <a:pt x="296" y="700"/>
                  </a:moveTo>
                  <a:lnTo>
                    <a:pt x="298" y="700"/>
                  </a:lnTo>
                  <a:lnTo>
                    <a:pt x="299" y="701"/>
                  </a:lnTo>
                  <a:lnTo>
                    <a:pt x="299" y="702"/>
                  </a:lnTo>
                  <a:lnTo>
                    <a:pt x="298" y="704"/>
                  </a:lnTo>
                  <a:lnTo>
                    <a:pt x="283" y="711"/>
                  </a:lnTo>
                  <a:lnTo>
                    <a:pt x="281" y="711"/>
                  </a:lnTo>
                  <a:lnTo>
                    <a:pt x="280" y="711"/>
                  </a:lnTo>
                  <a:lnTo>
                    <a:pt x="280" y="709"/>
                  </a:lnTo>
                  <a:lnTo>
                    <a:pt x="280" y="708"/>
                  </a:lnTo>
                  <a:lnTo>
                    <a:pt x="281" y="707"/>
                  </a:lnTo>
                  <a:lnTo>
                    <a:pt x="295" y="700"/>
                  </a:lnTo>
                  <a:lnTo>
                    <a:pt x="296" y="700"/>
                  </a:lnTo>
                  <a:close/>
                  <a:moveTo>
                    <a:pt x="327" y="687"/>
                  </a:moveTo>
                  <a:lnTo>
                    <a:pt x="328" y="687"/>
                  </a:lnTo>
                  <a:lnTo>
                    <a:pt x="328" y="689"/>
                  </a:lnTo>
                  <a:lnTo>
                    <a:pt x="328" y="690"/>
                  </a:lnTo>
                  <a:lnTo>
                    <a:pt x="327" y="691"/>
                  </a:lnTo>
                  <a:lnTo>
                    <a:pt x="312" y="698"/>
                  </a:lnTo>
                  <a:lnTo>
                    <a:pt x="312" y="698"/>
                  </a:lnTo>
                  <a:lnTo>
                    <a:pt x="310" y="698"/>
                  </a:lnTo>
                  <a:lnTo>
                    <a:pt x="309" y="697"/>
                  </a:lnTo>
                  <a:lnTo>
                    <a:pt x="309" y="695"/>
                  </a:lnTo>
                  <a:lnTo>
                    <a:pt x="310" y="694"/>
                  </a:lnTo>
                  <a:lnTo>
                    <a:pt x="326" y="687"/>
                  </a:lnTo>
                  <a:lnTo>
                    <a:pt x="327" y="687"/>
                  </a:lnTo>
                  <a:close/>
                  <a:moveTo>
                    <a:pt x="195" y="683"/>
                  </a:moveTo>
                  <a:lnTo>
                    <a:pt x="197" y="684"/>
                  </a:lnTo>
                  <a:lnTo>
                    <a:pt x="198" y="686"/>
                  </a:lnTo>
                  <a:lnTo>
                    <a:pt x="201" y="701"/>
                  </a:lnTo>
                  <a:lnTo>
                    <a:pt x="201" y="702"/>
                  </a:lnTo>
                  <a:lnTo>
                    <a:pt x="200" y="704"/>
                  </a:lnTo>
                  <a:lnTo>
                    <a:pt x="200" y="704"/>
                  </a:lnTo>
                  <a:lnTo>
                    <a:pt x="198" y="704"/>
                  </a:lnTo>
                  <a:lnTo>
                    <a:pt x="197" y="702"/>
                  </a:lnTo>
                  <a:lnTo>
                    <a:pt x="197" y="701"/>
                  </a:lnTo>
                  <a:lnTo>
                    <a:pt x="195" y="700"/>
                  </a:lnTo>
                  <a:lnTo>
                    <a:pt x="195" y="695"/>
                  </a:lnTo>
                  <a:lnTo>
                    <a:pt x="193" y="686"/>
                  </a:lnTo>
                  <a:lnTo>
                    <a:pt x="193" y="684"/>
                  </a:lnTo>
                  <a:lnTo>
                    <a:pt x="194" y="683"/>
                  </a:lnTo>
                  <a:lnTo>
                    <a:pt x="195" y="683"/>
                  </a:lnTo>
                  <a:close/>
                  <a:moveTo>
                    <a:pt x="346" y="679"/>
                  </a:moveTo>
                  <a:lnTo>
                    <a:pt x="349" y="680"/>
                  </a:lnTo>
                  <a:lnTo>
                    <a:pt x="350" y="682"/>
                  </a:lnTo>
                  <a:lnTo>
                    <a:pt x="350" y="684"/>
                  </a:lnTo>
                  <a:lnTo>
                    <a:pt x="350" y="695"/>
                  </a:lnTo>
                  <a:lnTo>
                    <a:pt x="350" y="697"/>
                  </a:lnTo>
                  <a:lnTo>
                    <a:pt x="349" y="698"/>
                  </a:lnTo>
                  <a:lnTo>
                    <a:pt x="346" y="697"/>
                  </a:lnTo>
                  <a:lnTo>
                    <a:pt x="346" y="695"/>
                  </a:lnTo>
                  <a:lnTo>
                    <a:pt x="346" y="684"/>
                  </a:lnTo>
                  <a:lnTo>
                    <a:pt x="342" y="686"/>
                  </a:lnTo>
                  <a:lnTo>
                    <a:pt x="341" y="686"/>
                  </a:lnTo>
                  <a:lnTo>
                    <a:pt x="339" y="686"/>
                  </a:lnTo>
                  <a:lnTo>
                    <a:pt x="339" y="684"/>
                  </a:lnTo>
                  <a:lnTo>
                    <a:pt x="339" y="683"/>
                  </a:lnTo>
                  <a:lnTo>
                    <a:pt x="341" y="682"/>
                  </a:lnTo>
                  <a:lnTo>
                    <a:pt x="345" y="679"/>
                  </a:lnTo>
                  <a:lnTo>
                    <a:pt x="346" y="679"/>
                  </a:lnTo>
                  <a:close/>
                  <a:moveTo>
                    <a:pt x="496" y="676"/>
                  </a:moveTo>
                  <a:lnTo>
                    <a:pt x="497" y="677"/>
                  </a:lnTo>
                  <a:lnTo>
                    <a:pt x="499" y="679"/>
                  </a:lnTo>
                  <a:lnTo>
                    <a:pt x="499" y="680"/>
                  </a:lnTo>
                  <a:lnTo>
                    <a:pt x="487" y="693"/>
                  </a:lnTo>
                  <a:lnTo>
                    <a:pt x="486" y="694"/>
                  </a:lnTo>
                  <a:lnTo>
                    <a:pt x="486" y="694"/>
                  </a:lnTo>
                  <a:lnTo>
                    <a:pt x="485" y="693"/>
                  </a:lnTo>
                  <a:lnTo>
                    <a:pt x="483" y="691"/>
                  </a:lnTo>
                  <a:lnTo>
                    <a:pt x="483" y="690"/>
                  </a:lnTo>
                  <a:lnTo>
                    <a:pt x="494" y="677"/>
                  </a:lnTo>
                  <a:lnTo>
                    <a:pt x="496" y="677"/>
                  </a:lnTo>
                  <a:lnTo>
                    <a:pt x="496" y="676"/>
                  </a:lnTo>
                  <a:close/>
                  <a:moveTo>
                    <a:pt x="187" y="653"/>
                  </a:moveTo>
                  <a:lnTo>
                    <a:pt x="189" y="653"/>
                  </a:lnTo>
                  <a:lnTo>
                    <a:pt x="190" y="654"/>
                  </a:lnTo>
                  <a:lnTo>
                    <a:pt x="194" y="669"/>
                  </a:lnTo>
                  <a:lnTo>
                    <a:pt x="194" y="672"/>
                  </a:lnTo>
                  <a:lnTo>
                    <a:pt x="193" y="672"/>
                  </a:lnTo>
                  <a:lnTo>
                    <a:pt x="191" y="672"/>
                  </a:lnTo>
                  <a:lnTo>
                    <a:pt x="190" y="672"/>
                  </a:lnTo>
                  <a:lnTo>
                    <a:pt x="189" y="671"/>
                  </a:lnTo>
                  <a:lnTo>
                    <a:pt x="189" y="666"/>
                  </a:lnTo>
                  <a:lnTo>
                    <a:pt x="189" y="666"/>
                  </a:lnTo>
                  <a:lnTo>
                    <a:pt x="189" y="666"/>
                  </a:lnTo>
                  <a:lnTo>
                    <a:pt x="189" y="666"/>
                  </a:lnTo>
                  <a:lnTo>
                    <a:pt x="189" y="666"/>
                  </a:lnTo>
                  <a:lnTo>
                    <a:pt x="187" y="664"/>
                  </a:lnTo>
                  <a:lnTo>
                    <a:pt x="187" y="661"/>
                  </a:lnTo>
                  <a:lnTo>
                    <a:pt x="186" y="658"/>
                  </a:lnTo>
                  <a:lnTo>
                    <a:pt x="186" y="655"/>
                  </a:lnTo>
                  <a:lnTo>
                    <a:pt x="186" y="655"/>
                  </a:lnTo>
                  <a:lnTo>
                    <a:pt x="186" y="653"/>
                  </a:lnTo>
                  <a:lnTo>
                    <a:pt x="187" y="653"/>
                  </a:lnTo>
                  <a:lnTo>
                    <a:pt x="187" y="653"/>
                  </a:lnTo>
                  <a:close/>
                  <a:moveTo>
                    <a:pt x="516" y="653"/>
                  </a:moveTo>
                  <a:lnTo>
                    <a:pt x="518" y="653"/>
                  </a:lnTo>
                  <a:lnTo>
                    <a:pt x="519" y="654"/>
                  </a:lnTo>
                  <a:lnTo>
                    <a:pt x="518" y="655"/>
                  </a:lnTo>
                  <a:lnTo>
                    <a:pt x="515" y="659"/>
                  </a:lnTo>
                  <a:lnTo>
                    <a:pt x="515" y="661"/>
                  </a:lnTo>
                  <a:lnTo>
                    <a:pt x="515" y="661"/>
                  </a:lnTo>
                  <a:lnTo>
                    <a:pt x="515" y="661"/>
                  </a:lnTo>
                  <a:lnTo>
                    <a:pt x="515" y="661"/>
                  </a:lnTo>
                  <a:lnTo>
                    <a:pt x="515" y="661"/>
                  </a:lnTo>
                  <a:lnTo>
                    <a:pt x="515" y="661"/>
                  </a:lnTo>
                  <a:lnTo>
                    <a:pt x="515" y="661"/>
                  </a:lnTo>
                  <a:lnTo>
                    <a:pt x="515" y="661"/>
                  </a:lnTo>
                  <a:lnTo>
                    <a:pt x="515" y="661"/>
                  </a:lnTo>
                  <a:lnTo>
                    <a:pt x="514" y="661"/>
                  </a:lnTo>
                  <a:lnTo>
                    <a:pt x="514" y="661"/>
                  </a:lnTo>
                  <a:lnTo>
                    <a:pt x="512" y="664"/>
                  </a:lnTo>
                  <a:lnTo>
                    <a:pt x="510" y="666"/>
                  </a:lnTo>
                  <a:lnTo>
                    <a:pt x="508" y="668"/>
                  </a:lnTo>
                  <a:lnTo>
                    <a:pt x="508" y="668"/>
                  </a:lnTo>
                  <a:lnTo>
                    <a:pt x="507" y="669"/>
                  </a:lnTo>
                  <a:lnTo>
                    <a:pt x="507" y="669"/>
                  </a:lnTo>
                  <a:lnTo>
                    <a:pt x="505" y="668"/>
                  </a:lnTo>
                  <a:lnTo>
                    <a:pt x="504" y="666"/>
                  </a:lnTo>
                  <a:lnTo>
                    <a:pt x="504" y="665"/>
                  </a:lnTo>
                  <a:lnTo>
                    <a:pt x="515" y="653"/>
                  </a:lnTo>
                  <a:lnTo>
                    <a:pt x="515" y="653"/>
                  </a:lnTo>
                  <a:lnTo>
                    <a:pt x="516" y="653"/>
                  </a:lnTo>
                  <a:close/>
                  <a:moveTo>
                    <a:pt x="537" y="628"/>
                  </a:moveTo>
                  <a:lnTo>
                    <a:pt x="539" y="628"/>
                  </a:lnTo>
                  <a:lnTo>
                    <a:pt x="540" y="629"/>
                  </a:lnTo>
                  <a:lnTo>
                    <a:pt x="539" y="630"/>
                  </a:lnTo>
                  <a:lnTo>
                    <a:pt x="536" y="636"/>
                  </a:lnTo>
                  <a:lnTo>
                    <a:pt x="533" y="637"/>
                  </a:lnTo>
                  <a:lnTo>
                    <a:pt x="532" y="640"/>
                  </a:lnTo>
                  <a:lnTo>
                    <a:pt x="530" y="641"/>
                  </a:lnTo>
                  <a:lnTo>
                    <a:pt x="529" y="643"/>
                  </a:lnTo>
                  <a:lnTo>
                    <a:pt x="529" y="643"/>
                  </a:lnTo>
                  <a:lnTo>
                    <a:pt x="528" y="644"/>
                  </a:lnTo>
                  <a:lnTo>
                    <a:pt x="528" y="644"/>
                  </a:lnTo>
                  <a:lnTo>
                    <a:pt x="525" y="644"/>
                  </a:lnTo>
                  <a:lnTo>
                    <a:pt x="525" y="641"/>
                  </a:lnTo>
                  <a:lnTo>
                    <a:pt x="525" y="640"/>
                  </a:lnTo>
                  <a:lnTo>
                    <a:pt x="536" y="628"/>
                  </a:lnTo>
                  <a:lnTo>
                    <a:pt x="536" y="628"/>
                  </a:lnTo>
                  <a:lnTo>
                    <a:pt x="537" y="628"/>
                  </a:lnTo>
                  <a:close/>
                  <a:moveTo>
                    <a:pt x="173" y="623"/>
                  </a:moveTo>
                  <a:lnTo>
                    <a:pt x="173" y="623"/>
                  </a:lnTo>
                  <a:lnTo>
                    <a:pt x="175" y="623"/>
                  </a:lnTo>
                  <a:lnTo>
                    <a:pt x="184" y="637"/>
                  </a:lnTo>
                  <a:lnTo>
                    <a:pt x="184" y="639"/>
                  </a:lnTo>
                  <a:lnTo>
                    <a:pt x="183" y="640"/>
                  </a:lnTo>
                  <a:lnTo>
                    <a:pt x="182" y="641"/>
                  </a:lnTo>
                  <a:lnTo>
                    <a:pt x="182" y="640"/>
                  </a:lnTo>
                  <a:lnTo>
                    <a:pt x="180" y="640"/>
                  </a:lnTo>
                  <a:lnTo>
                    <a:pt x="178" y="636"/>
                  </a:lnTo>
                  <a:lnTo>
                    <a:pt x="178" y="636"/>
                  </a:lnTo>
                  <a:lnTo>
                    <a:pt x="178" y="636"/>
                  </a:lnTo>
                  <a:lnTo>
                    <a:pt x="176" y="635"/>
                  </a:lnTo>
                  <a:lnTo>
                    <a:pt x="175" y="632"/>
                  </a:lnTo>
                  <a:lnTo>
                    <a:pt x="172" y="629"/>
                  </a:lnTo>
                  <a:lnTo>
                    <a:pt x="171" y="628"/>
                  </a:lnTo>
                  <a:lnTo>
                    <a:pt x="171" y="628"/>
                  </a:lnTo>
                  <a:lnTo>
                    <a:pt x="171" y="625"/>
                  </a:lnTo>
                  <a:lnTo>
                    <a:pt x="171" y="623"/>
                  </a:lnTo>
                  <a:lnTo>
                    <a:pt x="173" y="623"/>
                  </a:lnTo>
                  <a:close/>
                  <a:moveTo>
                    <a:pt x="558" y="603"/>
                  </a:moveTo>
                  <a:lnTo>
                    <a:pt x="558" y="603"/>
                  </a:lnTo>
                  <a:lnTo>
                    <a:pt x="561" y="605"/>
                  </a:lnTo>
                  <a:lnTo>
                    <a:pt x="559" y="607"/>
                  </a:lnTo>
                  <a:lnTo>
                    <a:pt x="550" y="619"/>
                  </a:lnTo>
                  <a:lnTo>
                    <a:pt x="548" y="619"/>
                  </a:lnTo>
                  <a:lnTo>
                    <a:pt x="547" y="619"/>
                  </a:lnTo>
                  <a:lnTo>
                    <a:pt x="546" y="619"/>
                  </a:lnTo>
                  <a:lnTo>
                    <a:pt x="546" y="618"/>
                  </a:lnTo>
                  <a:lnTo>
                    <a:pt x="546" y="615"/>
                  </a:lnTo>
                  <a:lnTo>
                    <a:pt x="557" y="603"/>
                  </a:lnTo>
                  <a:lnTo>
                    <a:pt x="557" y="603"/>
                  </a:lnTo>
                  <a:lnTo>
                    <a:pt x="558" y="603"/>
                  </a:lnTo>
                  <a:close/>
                  <a:moveTo>
                    <a:pt x="154" y="597"/>
                  </a:moveTo>
                  <a:lnTo>
                    <a:pt x="154" y="597"/>
                  </a:lnTo>
                  <a:lnTo>
                    <a:pt x="155" y="599"/>
                  </a:lnTo>
                  <a:lnTo>
                    <a:pt x="165" y="611"/>
                  </a:lnTo>
                  <a:lnTo>
                    <a:pt x="165" y="612"/>
                  </a:lnTo>
                  <a:lnTo>
                    <a:pt x="165" y="615"/>
                  </a:lnTo>
                  <a:lnTo>
                    <a:pt x="164" y="615"/>
                  </a:lnTo>
                  <a:lnTo>
                    <a:pt x="162" y="615"/>
                  </a:lnTo>
                  <a:lnTo>
                    <a:pt x="161" y="614"/>
                  </a:lnTo>
                  <a:lnTo>
                    <a:pt x="161" y="614"/>
                  </a:lnTo>
                  <a:lnTo>
                    <a:pt x="160" y="611"/>
                  </a:lnTo>
                  <a:lnTo>
                    <a:pt x="158" y="610"/>
                  </a:lnTo>
                  <a:lnTo>
                    <a:pt x="155" y="607"/>
                  </a:lnTo>
                  <a:lnTo>
                    <a:pt x="155" y="607"/>
                  </a:lnTo>
                  <a:lnTo>
                    <a:pt x="155" y="607"/>
                  </a:lnTo>
                  <a:lnTo>
                    <a:pt x="155" y="607"/>
                  </a:lnTo>
                  <a:lnTo>
                    <a:pt x="155" y="607"/>
                  </a:lnTo>
                  <a:lnTo>
                    <a:pt x="151" y="601"/>
                  </a:lnTo>
                  <a:lnTo>
                    <a:pt x="151" y="600"/>
                  </a:lnTo>
                  <a:lnTo>
                    <a:pt x="153" y="599"/>
                  </a:lnTo>
                  <a:lnTo>
                    <a:pt x="154" y="597"/>
                  </a:lnTo>
                  <a:close/>
                  <a:moveTo>
                    <a:pt x="540" y="579"/>
                  </a:moveTo>
                  <a:lnTo>
                    <a:pt x="541" y="579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4" y="582"/>
                  </a:lnTo>
                  <a:lnTo>
                    <a:pt x="546" y="583"/>
                  </a:lnTo>
                  <a:lnTo>
                    <a:pt x="547" y="586"/>
                  </a:lnTo>
                  <a:lnTo>
                    <a:pt x="548" y="589"/>
                  </a:lnTo>
                  <a:lnTo>
                    <a:pt x="550" y="592"/>
                  </a:lnTo>
                  <a:lnTo>
                    <a:pt x="551" y="593"/>
                  </a:lnTo>
                  <a:lnTo>
                    <a:pt x="551" y="593"/>
                  </a:lnTo>
                  <a:lnTo>
                    <a:pt x="552" y="594"/>
                  </a:lnTo>
                  <a:lnTo>
                    <a:pt x="551" y="597"/>
                  </a:lnTo>
                  <a:lnTo>
                    <a:pt x="550" y="597"/>
                  </a:lnTo>
                  <a:lnTo>
                    <a:pt x="548" y="597"/>
                  </a:lnTo>
                  <a:lnTo>
                    <a:pt x="548" y="596"/>
                  </a:lnTo>
                  <a:lnTo>
                    <a:pt x="539" y="583"/>
                  </a:lnTo>
                  <a:lnTo>
                    <a:pt x="539" y="581"/>
                  </a:lnTo>
                  <a:lnTo>
                    <a:pt x="539" y="579"/>
                  </a:lnTo>
                  <a:lnTo>
                    <a:pt x="540" y="579"/>
                  </a:lnTo>
                  <a:close/>
                  <a:moveTo>
                    <a:pt x="135" y="572"/>
                  </a:moveTo>
                  <a:lnTo>
                    <a:pt x="135" y="572"/>
                  </a:lnTo>
                  <a:lnTo>
                    <a:pt x="136" y="572"/>
                  </a:lnTo>
                  <a:lnTo>
                    <a:pt x="146" y="586"/>
                  </a:lnTo>
                  <a:lnTo>
                    <a:pt x="146" y="587"/>
                  </a:lnTo>
                  <a:lnTo>
                    <a:pt x="146" y="589"/>
                  </a:lnTo>
                  <a:lnTo>
                    <a:pt x="144" y="589"/>
                  </a:lnTo>
                  <a:lnTo>
                    <a:pt x="143" y="589"/>
                  </a:lnTo>
                  <a:lnTo>
                    <a:pt x="142" y="589"/>
                  </a:lnTo>
                  <a:lnTo>
                    <a:pt x="136" y="582"/>
                  </a:lnTo>
                  <a:lnTo>
                    <a:pt x="136" y="582"/>
                  </a:lnTo>
                  <a:lnTo>
                    <a:pt x="136" y="582"/>
                  </a:lnTo>
                  <a:lnTo>
                    <a:pt x="136" y="582"/>
                  </a:lnTo>
                  <a:lnTo>
                    <a:pt x="136" y="582"/>
                  </a:lnTo>
                  <a:lnTo>
                    <a:pt x="136" y="581"/>
                  </a:lnTo>
                  <a:lnTo>
                    <a:pt x="136" y="581"/>
                  </a:lnTo>
                  <a:lnTo>
                    <a:pt x="135" y="579"/>
                  </a:lnTo>
                  <a:lnTo>
                    <a:pt x="133" y="578"/>
                  </a:lnTo>
                  <a:lnTo>
                    <a:pt x="133" y="576"/>
                  </a:lnTo>
                  <a:lnTo>
                    <a:pt x="132" y="575"/>
                  </a:lnTo>
                  <a:lnTo>
                    <a:pt x="132" y="574"/>
                  </a:lnTo>
                  <a:lnTo>
                    <a:pt x="133" y="572"/>
                  </a:lnTo>
                  <a:lnTo>
                    <a:pt x="135" y="572"/>
                  </a:lnTo>
                  <a:close/>
                  <a:moveTo>
                    <a:pt x="522" y="553"/>
                  </a:moveTo>
                  <a:lnTo>
                    <a:pt x="522" y="553"/>
                  </a:lnTo>
                  <a:lnTo>
                    <a:pt x="523" y="554"/>
                  </a:lnTo>
                  <a:lnTo>
                    <a:pt x="523" y="554"/>
                  </a:lnTo>
                  <a:lnTo>
                    <a:pt x="525" y="556"/>
                  </a:lnTo>
                  <a:lnTo>
                    <a:pt x="526" y="558"/>
                  </a:lnTo>
                  <a:lnTo>
                    <a:pt x="529" y="561"/>
                  </a:lnTo>
                  <a:lnTo>
                    <a:pt x="533" y="567"/>
                  </a:lnTo>
                  <a:lnTo>
                    <a:pt x="533" y="568"/>
                  </a:lnTo>
                  <a:lnTo>
                    <a:pt x="532" y="571"/>
                  </a:lnTo>
                  <a:lnTo>
                    <a:pt x="530" y="571"/>
                  </a:lnTo>
                  <a:lnTo>
                    <a:pt x="530" y="571"/>
                  </a:lnTo>
                  <a:lnTo>
                    <a:pt x="529" y="569"/>
                  </a:lnTo>
                  <a:lnTo>
                    <a:pt x="519" y="557"/>
                  </a:lnTo>
                  <a:lnTo>
                    <a:pt x="519" y="554"/>
                  </a:lnTo>
                  <a:lnTo>
                    <a:pt x="521" y="553"/>
                  </a:lnTo>
                  <a:lnTo>
                    <a:pt x="522" y="553"/>
                  </a:lnTo>
                  <a:close/>
                  <a:moveTo>
                    <a:pt x="115" y="546"/>
                  </a:moveTo>
                  <a:lnTo>
                    <a:pt x="115" y="546"/>
                  </a:lnTo>
                  <a:lnTo>
                    <a:pt x="117" y="547"/>
                  </a:lnTo>
                  <a:lnTo>
                    <a:pt x="126" y="560"/>
                  </a:lnTo>
                  <a:lnTo>
                    <a:pt x="126" y="561"/>
                  </a:lnTo>
                  <a:lnTo>
                    <a:pt x="126" y="563"/>
                  </a:lnTo>
                  <a:lnTo>
                    <a:pt x="125" y="564"/>
                  </a:lnTo>
                  <a:lnTo>
                    <a:pt x="124" y="563"/>
                  </a:lnTo>
                  <a:lnTo>
                    <a:pt x="122" y="563"/>
                  </a:lnTo>
                  <a:lnTo>
                    <a:pt x="122" y="563"/>
                  </a:lnTo>
                  <a:lnTo>
                    <a:pt x="121" y="560"/>
                  </a:lnTo>
                  <a:lnTo>
                    <a:pt x="119" y="558"/>
                  </a:lnTo>
                  <a:lnTo>
                    <a:pt x="119" y="558"/>
                  </a:lnTo>
                  <a:lnTo>
                    <a:pt x="119" y="558"/>
                  </a:lnTo>
                  <a:lnTo>
                    <a:pt x="112" y="550"/>
                  </a:lnTo>
                  <a:lnTo>
                    <a:pt x="112" y="547"/>
                  </a:lnTo>
                  <a:lnTo>
                    <a:pt x="114" y="546"/>
                  </a:lnTo>
                  <a:lnTo>
                    <a:pt x="115" y="546"/>
                  </a:lnTo>
                  <a:close/>
                  <a:moveTo>
                    <a:pt x="96" y="520"/>
                  </a:moveTo>
                  <a:lnTo>
                    <a:pt x="97" y="520"/>
                  </a:lnTo>
                  <a:lnTo>
                    <a:pt x="97" y="521"/>
                  </a:lnTo>
                  <a:lnTo>
                    <a:pt x="107" y="533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6" y="538"/>
                  </a:lnTo>
                  <a:lnTo>
                    <a:pt x="104" y="538"/>
                  </a:lnTo>
                  <a:lnTo>
                    <a:pt x="103" y="536"/>
                  </a:lnTo>
                  <a:lnTo>
                    <a:pt x="93" y="524"/>
                  </a:lnTo>
                  <a:lnTo>
                    <a:pt x="93" y="522"/>
                  </a:lnTo>
                  <a:lnTo>
                    <a:pt x="94" y="521"/>
                  </a:lnTo>
                  <a:lnTo>
                    <a:pt x="96" y="520"/>
                  </a:lnTo>
                  <a:close/>
                  <a:moveTo>
                    <a:pt x="521" y="520"/>
                  </a:moveTo>
                  <a:lnTo>
                    <a:pt x="522" y="520"/>
                  </a:lnTo>
                  <a:lnTo>
                    <a:pt x="523" y="522"/>
                  </a:lnTo>
                  <a:lnTo>
                    <a:pt x="523" y="538"/>
                  </a:lnTo>
                  <a:lnTo>
                    <a:pt x="522" y="539"/>
                  </a:lnTo>
                  <a:lnTo>
                    <a:pt x="521" y="540"/>
                  </a:lnTo>
                  <a:lnTo>
                    <a:pt x="519" y="539"/>
                  </a:lnTo>
                  <a:lnTo>
                    <a:pt x="518" y="538"/>
                  </a:lnTo>
                  <a:lnTo>
                    <a:pt x="518" y="522"/>
                  </a:lnTo>
                  <a:lnTo>
                    <a:pt x="519" y="520"/>
                  </a:lnTo>
                  <a:lnTo>
                    <a:pt x="521" y="520"/>
                  </a:lnTo>
                  <a:close/>
                  <a:moveTo>
                    <a:pt x="77" y="495"/>
                  </a:moveTo>
                  <a:lnTo>
                    <a:pt x="78" y="495"/>
                  </a:lnTo>
                  <a:lnTo>
                    <a:pt x="78" y="495"/>
                  </a:lnTo>
                  <a:lnTo>
                    <a:pt x="88" y="509"/>
                  </a:lnTo>
                  <a:lnTo>
                    <a:pt x="89" y="510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5" y="511"/>
                  </a:lnTo>
                  <a:lnTo>
                    <a:pt x="83" y="511"/>
                  </a:lnTo>
                  <a:lnTo>
                    <a:pt x="83" y="510"/>
                  </a:lnTo>
                  <a:lnTo>
                    <a:pt x="82" y="509"/>
                  </a:lnTo>
                  <a:lnTo>
                    <a:pt x="82" y="509"/>
                  </a:lnTo>
                  <a:lnTo>
                    <a:pt x="82" y="509"/>
                  </a:lnTo>
                  <a:lnTo>
                    <a:pt x="82" y="509"/>
                  </a:lnTo>
                  <a:lnTo>
                    <a:pt x="82" y="507"/>
                  </a:lnTo>
                  <a:lnTo>
                    <a:pt x="82" y="507"/>
                  </a:lnTo>
                  <a:lnTo>
                    <a:pt x="82" y="507"/>
                  </a:lnTo>
                  <a:lnTo>
                    <a:pt x="82" y="507"/>
                  </a:lnTo>
                  <a:lnTo>
                    <a:pt x="82" y="507"/>
                  </a:lnTo>
                  <a:lnTo>
                    <a:pt x="82" y="507"/>
                  </a:lnTo>
                  <a:lnTo>
                    <a:pt x="82" y="507"/>
                  </a:lnTo>
                  <a:lnTo>
                    <a:pt x="82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7"/>
                  </a:lnTo>
                  <a:lnTo>
                    <a:pt x="81" y="506"/>
                  </a:lnTo>
                  <a:lnTo>
                    <a:pt x="81" y="506"/>
                  </a:lnTo>
                  <a:lnTo>
                    <a:pt x="81" y="506"/>
                  </a:lnTo>
                  <a:lnTo>
                    <a:pt x="81" y="506"/>
                  </a:lnTo>
                  <a:lnTo>
                    <a:pt x="81" y="506"/>
                  </a:lnTo>
                  <a:lnTo>
                    <a:pt x="81" y="506"/>
                  </a:lnTo>
                  <a:lnTo>
                    <a:pt x="81" y="506"/>
                  </a:lnTo>
                  <a:lnTo>
                    <a:pt x="74" y="497"/>
                  </a:lnTo>
                  <a:lnTo>
                    <a:pt x="74" y="496"/>
                  </a:lnTo>
                  <a:lnTo>
                    <a:pt x="75" y="495"/>
                  </a:lnTo>
                  <a:lnTo>
                    <a:pt x="77" y="495"/>
                  </a:lnTo>
                  <a:close/>
                  <a:moveTo>
                    <a:pt x="576" y="489"/>
                  </a:moveTo>
                  <a:lnTo>
                    <a:pt x="591" y="489"/>
                  </a:lnTo>
                  <a:lnTo>
                    <a:pt x="594" y="491"/>
                  </a:lnTo>
                  <a:lnTo>
                    <a:pt x="594" y="492"/>
                  </a:lnTo>
                  <a:lnTo>
                    <a:pt x="594" y="493"/>
                  </a:lnTo>
                  <a:lnTo>
                    <a:pt x="591" y="495"/>
                  </a:lnTo>
                  <a:lnTo>
                    <a:pt x="576" y="495"/>
                  </a:lnTo>
                  <a:lnTo>
                    <a:pt x="575" y="493"/>
                  </a:lnTo>
                  <a:lnTo>
                    <a:pt x="573" y="492"/>
                  </a:lnTo>
                  <a:lnTo>
                    <a:pt x="575" y="491"/>
                  </a:lnTo>
                  <a:lnTo>
                    <a:pt x="576" y="489"/>
                  </a:lnTo>
                  <a:close/>
                  <a:moveTo>
                    <a:pt x="544" y="489"/>
                  </a:moveTo>
                  <a:lnTo>
                    <a:pt x="559" y="489"/>
                  </a:lnTo>
                  <a:lnTo>
                    <a:pt x="561" y="491"/>
                  </a:lnTo>
                  <a:lnTo>
                    <a:pt x="562" y="492"/>
                  </a:lnTo>
                  <a:lnTo>
                    <a:pt x="561" y="493"/>
                  </a:lnTo>
                  <a:lnTo>
                    <a:pt x="559" y="495"/>
                  </a:lnTo>
                  <a:lnTo>
                    <a:pt x="544" y="495"/>
                  </a:lnTo>
                  <a:lnTo>
                    <a:pt x="541" y="493"/>
                  </a:lnTo>
                  <a:lnTo>
                    <a:pt x="541" y="492"/>
                  </a:lnTo>
                  <a:lnTo>
                    <a:pt x="541" y="491"/>
                  </a:lnTo>
                  <a:lnTo>
                    <a:pt x="544" y="489"/>
                  </a:lnTo>
                  <a:close/>
                  <a:moveTo>
                    <a:pt x="523" y="489"/>
                  </a:moveTo>
                  <a:lnTo>
                    <a:pt x="528" y="489"/>
                  </a:lnTo>
                  <a:lnTo>
                    <a:pt x="529" y="491"/>
                  </a:lnTo>
                  <a:lnTo>
                    <a:pt x="530" y="492"/>
                  </a:lnTo>
                  <a:lnTo>
                    <a:pt x="529" y="493"/>
                  </a:lnTo>
                  <a:lnTo>
                    <a:pt x="528" y="495"/>
                  </a:lnTo>
                  <a:lnTo>
                    <a:pt x="523" y="495"/>
                  </a:lnTo>
                  <a:lnTo>
                    <a:pt x="523" y="506"/>
                  </a:lnTo>
                  <a:lnTo>
                    <a:pt x="522" y="507"/>
                  </a:lnTo>
                  <a:lnTo>
                    <a:pt x="521" y="509"/>
                  </a:lnTo>
                  <a:lnTo>
                    <a:pt x="519" y="507"/>
                  </a:lnTo>
                  <a:lnTo>
                    <a:pt x="518" y="506"/>
                  </a:lnTo>
                  <a:lnTo>
                    <a:pt x="518" y="495"/>
                  </a:lnTo>
                  <a:lnTo>
                    <a:pt x="519" y="492"/>
                  </a:lnTo>
                  <a:lnTo>
                    <a:pt x="521" y="491"/>
                  </a:lnTo>
                  <a:lnTo>
                    <a:pt x="523" y="489"/>
                  </a:lnTo>
                  <a:close/>
                  <a:moveTo>
                    <a:pt x="620" y="481"/>
                  </a:moveTo>
                  <a:lnTo>
                    <a:pt x="622" y="482"/>
                  </a:lnTo>
                  <a:lnTo>
                    <a:pt x="622" y="482"/>
                  </a:lnTo>
                  <a:lnTo>
                    <a:pt x="623" y="484"/>
                  </a:lnTo>
                  <a:lnTo>
                    <a:pt x="622" y="485"/>
                  </a:lnTo>
                  <a:lnTo>
                    <a:pt x="611" y="493"/>
                  </a:lnTo>
                  <a:lnTo>
                    <a:pt x="611" y="493"/>
                  </a:lnTo>
                  <a:lnTo>
                    <a:pt x="611" y="493"/>
                  </a:lnTo>
                  <a:lnTo>
                    <a:pt x="611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9" y="493"/>
                  </a:lnTo>
                  <a:lnTo>
                    <a:pt x="608" y="495"/>
                  </a:lnTo>
                  <a:lnTo>
                    <a:pt x="608" y="495"/>
                  </a:lnTo>
                  <a:lnTo>
                    <a:pt x="608" y="495"/>
                  </a:lnTo>
                  <a:lnTo>
                    <a:pt x="606" y="493"/>
                  </a:lnTo>
                  <a:lnTo>
                    <a:pt x="605" y="492"/>
                  </a:lnTo>
                  <a:lnTo>
                    <a:pt x="606" y="491"/>
                  </a:lnTo>
                  <a:lnTo>
                    <a:pt x="605" y="491"/>
                  </a:lnTo>
                  <a:lnTo>
                    <a:pt x="619" y="482"/>
                  </a:lnTo>
                  <a:lnTo>
                    <a:pt x="620" y="481"/>
                  </a:lnTo>
                  <a:close/>
                  <a:moveTo>
                    <a:pt x="54" y="470"/>
                  </a:moveTo>
                  <a:lnTo>
                    <a:pt x="56" y="470"/>
                  </a:lnTo>
                  <a:lnTo>
                    <a:pt x="61" y="474"/>
                  </a:lnTo>
                  <a:lnTo>
                    <a:pt x="61" y="474"/>
                  </a:lnTo>
                  <a:lnTo>
                    <a:pt x="63" y="475"/>
                  </a:lnTo>
                  <a:lnTo>
                    <a:pt x="64" y="475"/>
                  </a:lnTo>
                  <a:lnTo>
                    <a:pt x="68" y="482"/>
                  </a:lnTo>
                  <a:lnTo>
                    <a:pt x="70" y="484"/>
                  </a:lnTo>
                  <a:lnTo>
                    <a:pt x="68" y="485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5"/>
                  </a:lnTo>
                  <a:lnTo>
                    <a:pt x="60" y="478"/>
                  </a:lnTo>
                  <a:lnTo>
                    <a:pt x="60" y="478"/>
                  </a:lnTo>
                  <a:lnTo>
                    <a:pt x="60" y="478"/>
                  </a:lnTo>
                  <a:lnTo>
                    <a:pt x="59" y="478"/>
                  </a:lnTo>
                  <a:lnTo>
                    <a:pt x="53" y="474"/>
                  </a:lnTo>
                  <a:lnTo>
                    <a:pt x="53" y="473"/>
                  </a:lnTo>
                  <a:lnTo>
                    <a:pt x="53" y="470"/>
                  </a:lnTo>
                  <a:lnTo>
                    <a:pt x="54" y="470"/>
                  </a:lnTo>
                  <a:lnTo>
                    <a:pt x="54" y="470"/>
                  </a:lnTo>
                  <a:close/>
                  <a:moveTo>
                    <a:pt x="647" y="464"/>
                  </a:moveTo>
                  <a:lnTo>
                    <a:pt x="648" y="464"/>
                  </a:lnTo>
                  <a:lnTo>
                    <a:pt x="649" y="464"/>
                  </a:lnTo>
                  <a:lnTo>
                    <a:pt x="649" y="467"/>
                  </a:lnTo>
                  <a:lnTo>
                    <a:pt x="648" y="468"/>
                  </a:lnTo>
                  <a:lnTo>
                    <a:pt x="635" y="477"/>
                  </a:lnTo>
                  <a:lnTo>
                    <a:pt x="634" y="477"/>
                  </a:lnTo>
                  <a:lnTo>
                    <a:pt x="633" y="477"/>
                  </a:lnTo>
                  <a:lnTo>
                    <a:pt x="631" y="477"/>
                  </a:lnTo>
                  <a:lnTo>
                    <a:pt x="631" y="474"/>
                  </a:lnTo>
                  <a:lnTo>
                    <a:pt x="633" y="473"/>
                  </a:lnTo>
                  <a:lnTo>
                    <a:pt x="645" y="464"/>
                  </a:lnTo>
                  <a:lnTo>
                    <a:pt x="647" y="464"/>
                  </a:lnTo>
                  <a:close/>
                  <a:moveTo>
                    <a:pt x="771" y="455"/>
                  </a:moveTo>
                  <a:lnTo>
                    <a:pt x="772" y="455"/>
                  </a:lnTo>
                  <a:lnTo>
                    <a:pt x="774" y="457"/>
                  </a:lnTo>
                  <a:lnTo>
                    <a:pt x="774" y="464"/>
                  </a:lnTo>
                  <a:lnTo>
                    <a:pt x="766" y="464"/>
                  </a:lnTo>
                  <a:lnTo>
                    <a:pt x="764" y="464"/>
                  </a:lnTo>
                  <a:lnTo>
                    <a:pt x="763" y="461"/>
                  </a:lnTo>
                  <a:lnTo>
                    <a:pt x="764" y="460"/>
                  </a:lnTo>
                  <a:lnTo>
                    <a:pt x="766" y="460"/>
                  </a:lnTo>
                  <a:lnTo>
                    <a:pt x="768" y="460"/>
                  </a:lnTo>
                  <a:lnTo>
                    <a:pt x="768" y="457"/>
                  </a:lnTo>
                  <a:lnTo>
                    <a:pt x="770" y="455"/>
                  </a:lnTo>
                  <a:lnTo>
                    <a:pt x="771" y="455"/>
                  </a:lnTo>
                  <a:close/>
                  <a:moveTo>
                    <a:pt x="29" y="450"/>
                  </a:moveTo>
                  <a:lnTo>
                    <a:pt x="31" y="450"/>
                  </a:lnTo>
                  <a:lnTo>
                    <a:pt x="43" y="460"/>
                  </a:lnTo>
                  <a:lnTo>
                    <a:pt x="45" y="461"/>
                  </a:lnTo>
                  <a:lnTo>
                    <a:pt x="43" y="464"/>
                  </a:lnTo>
                  <a:lnTo>
                    <a:pt x="43" y="464"/>
                  </a:lnTo>
                  <a:lnTo>
                    <a:pt x="42" y="464"/>
                  </a:lnTo>
                  <a:lnTo>
                    <a:pt x="41" y="464"/>
                  </a:lnTo>
                  <a:lnTo>
                    <a:pt x="41" y="464"/>
                  </a:lnTo>
                  <a:lnTo>
                    <a:pt x="39" y="463"/>
                  </a:lnTo>
                  <a:lnTo>
                    <a:pt x="36" y="461"/>
                  </a:lnTo>
                  <a:lnTo>
                    <a:pt x="34" y="459"/>
                  </a:lnTo>
                  <a:lnTo>
                    <a:pt x="32" y="457"/>
                  </a:lnTo>
                  <a:lnTo>
                    <a:pt x="32" y="457"/>
                  </a:lnTo>
                  <a:lnTo>
                    <a:pt x="32" y="457"/>
                  </a:lnTo>
                  <a:lnTo>
                    <a:pt x="32" y="457"/>
                  </a:lnTo>
                  <a:lnTo>
                    <a:pt x="32" y="457"/>
                  </a:lnTo>
                  <a:lnTo>
                    <a:pt x="32" y="457"/>
                  </a:lnTo>
                  <a:lnTo>
                    <a:pt x="31" y="457"/>
                  </a:lnTo>
                  <a:lnTo>
                    <a:pt x="31" y="457"/>
                  </a:lnTo>
                  <a:lnTo>
                    <a:pt x="28" y="455"/>
                  </a:lnTo>
                  <a:lnTo>
                    <a:pt x="27" y="453"/>
                  </a:lnTo>
                  <a:lnTo>
                    <a:pt x="27" y="452"/>
                  </a:lnTo>
                  <a:lnTo>
                    <a:pt x="28" y="450"/>
                  </a:lnTo>
                  <a:lnTo>
                    <a:pt x="29" y="450"/>
                  </a:lnTo>
                  <a:close/>
                  <a:moveTo>
                    <a:pt x="739" y="448"/>
                  </a:moveTo>
                  <a:lnTo>
                    <a:pt x="742" y="449"/>
                  </a:lnTo>
                  <a:lnTo>
                    <a:pt x="753" y="460"/>
                  </a:lnTo>
                  <a:lnTo>
                    <a:pt x="753" y="461"/>
                  </a:lnTo>
                  <a:lnTo>
                    <a:pt x="753" y="464"/>
                  </a:lnTo>
                  <a:lnTo>
                    <a:pt x="752" y="464"/>
                  </a:lnTo>
                  <a:lnTo>
                    <a:pt x="749" y="464"/>
                  </a:lnTo>
                  <a:lnTo>
                    <a:pt x="738" y="452"/>
                  </a:lnTo>
                  <a:lnTo>
                    <a:pt x="738" y="450"/>
                  </a:lnTo>
                  <a:lnTo>
                    <a:pt x="738" y="449"/>
                  </a:lnTo>
                  <a:lnTo>
                    <a:pt x="739" y="448"/>
                  </a:lnTo>
                  <a:close/>
                  <a:moveTo>
                    <a:pt x="674" y="446"/>
                  </a:moveTo>
                  <a:lnTo>
                    <a:pt x="676" y="446"/>
                  </a:lnTo>
                  <a:lnTo>
                    <a:pt x="676" y="448"/>
                  </a:lnTo>
                  <a:lnTo>
                    <a:pt x="677" y="449"/>
                  </a:lnTo>
                  <a:lnTo>
                    <a:pt x="676" y="450"/>
                  </a:lnTo>
                  <a:lnTo>
                    <a:pt x="662" y="459"/>
                  </a:lnTo>
                  <a:lnTo>
                    <a:pt x="660" y="460"/>
                  </a:lnTo>
                  <a:lnTo>
                    <a:pt x="659" y="459"/>
                  </a:lnTo>
                  <a:lnTo>
                    <a:pt x="659" y="459"/>
                  </a:lnTo>
                  <a:lnTo>
                    <a:pt x="658" y="457"/>
                  </a:lnTo>
                  <a:lnTo>
                    <a:pt x="659" y="455"/>
                  </a:lnTo>
                  <a:lnTo>
                    <a:pt x="673" y="446"/>
                  </a:lnTo>
                  <a:lnTo>
                    <a:pt x="674" y="446"/>
                  </a:lnTo>
                  <a:close/>
                  <a:moveTo>
                    <a:pt x="3" y="431"/>
                  </a:moveTo>
                  <a:lnTo>
                    <a:pt x="5" y="431"/>
                  </a:lnTo>
                  <a:lnTo>
                    <a:pt x="17" y="441"/>
                  </a:lnTo>
                  <a:lnTo>
                    <a:pt x="18" y="442"/>
                  </a:lnTo>
                  <a:lnTo>
                    <a:pt x="18" y="445"/>
                  </a:lnTo>
                  <a:lnTo>
                    <a:pt x="17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0" y="441"/>
                  </a:lnTo>
                  <a:lnTo>
                    <a:pt x="7" y="439"/>
                  </a:lnTo>
                  <a:lnTo>
                    <a:pt x="6" y="438"/>
                  </a:lnTo>
                  <a:lnTo>
                    <a:pt x="3" y="437"/>
                  </a:lnTo>
                  <a:lnTo>
                    <a:pt x="2" y="435"/>
                  </a:lnTo>
                  <a:lnTo>
                    <a:pt x="2" y="435"/>
                  </a:lnTo>
                  <a:lnTo>
                    <a:pt x="0" y="434"/>
                  </a:lnTo>
                  <a:lnTo>
                    <a:pt x="2" y="432"/>
                  </a:lnTo>
                  <a:lnTo>
                    <a:pt x="2" y="431"/>
                  </a:lnTo>
                  <a:lnTo>
                    <a:pt x="3" y="431"/>
                  </a:lnTo>
                  <a:close/>
                  <a:moveTo>
                    <a:pt x="701" y="428"/>
                  </a:moveTo>
                  <a:lnTo>
                    <a:pt x="702" y="428"/>
                  </a:lnTo>
                  <a:lnTo>
                    <a:pt x="703" y="430"/>
                  </a:lnTo>
                  <a:lnTo>
                    <a:pt x="703" y="431"/>
                  </a:lnTo>
                  <a:lnTo>
                    <a:pt x="702" y="432"/>
                  </a:lnTo>
                  <a:lnTo>
                    <a:pt x="689" y="442"/>
                  </a:lnTo>
                  <a:lnTo>
                    <a:pt x="688" y="442"/>
                  </a:lnTo>
                  <a:lnTo>
                    <a:pt x="687" y="442"/>
                  </a:lnTo>
                  <a:lnTo>
                    <a:pt x="685" y="441"/>
                  </a:lnTo>
                  <a:lnTo>
                    <a:pt x="685" y="439"/>
                  </a:lnTo>
                  <a:lnTo>
                    <a:pt x="687" y="438"/>
                  </a:lnTo>
                  <a:lnTo>
                    <a:pt x="699" y="428"/>
                  </a:lnTo>
                  <a:lnTo>
                    <a:pt x="701" y="428"/>
                  </a:lnTo>
                  <a:close/>
                  <a:moveTo>
                    <a:pt x="717" y="425"/>
                  </a:moveTo>
                  <a:lnTo>
                    <a:pt x="719" y="425"/>
                  </a:lnTo>
                  <a:lnTo>
                    <a:pt x="730" y="438"/>
                  </a:lnTo>
                  <a:lnTo>
                    <a:pt x="731" y="439"/>
                  </a:lnTo>
                  <a:lnTo>
                    <a:pt x="730" y="441"/>
                  </a:lnTo>
                  <a:lnTo>
                    <a:pt x="728" y="442"/>
                  </a:lnTo>
                  <a:lnTo>
                    <a:pt x="727" y="441"/>
                  </a:lnTo>
                  <a:lnTo>
                    <a:pt x="716" y="430"/>
                  </a:lnTo>
                  <a:lnTo>
                    <a:pt x="714" y="428"/>
                  </a:lnTo>
                  <a:lnTo>
                    <a:pt x="716" y="425"/>
                  </a:lnTo>
                  <a:lnTo>
                    <a:pt x="717" y="425"/>
                  </a:lnTo>
                  <a:close/>
                  <a:moveTo>
                    <a:pt x="771" y="423"/>
                  </a:moveTo>
                  <a:lnTo>
                    <a:pt x="772" y="423"/>
                  </a:lnTo>
                  <a:lnTo>
                    <a:pt x="774" y="424"/>
                  </a:lnTo>
                  <a:lnTo>
                    <a:pt x="774" y="441"/>
                  </a:lnTo>
                  <a:lnTo>
                    <a:pt x="772" y="442"/>
                  </a:lnTo>
                  <a:lnTo>
                    <a:pt x="771" y="443"/>
                  </a:lnTo>
                  <a:lnTo>
                    <a:pt x="770" y="442"/>
                  </a:lnTo>
                  <a:lnTo>
                    <a:pt x="768" y="441"/>
                  </a:lnTo>
                  <a:lnTo>
                    <a:pt x="768" y="424"/>
                  </a:lnTo>
                  <a:lnTo>
                    <a:pt x="770" y="423"/>
                  </a:lnTo>
                  <a:lnTo>
                    <a:pt x="771" y="423"/>
                  </a:lnTo>
                  <a:close/>
                  <a:moveTo>
                    <a:pt x="21" y="412"/>
                  </a:moveTo>
                  <a:lnTo>
                    <a:pt x="23" y="413"/>
                  </a:lnTo>
                  <a:lnTo>
                    <a:pt x="23" y="414"/>
                  </a:lnTo>
                  <a:lnTo>
                    <a:pt x="23" y="416"/>
                  </a:lnTo>
                  <a:lnTo>
                    <a:pt x="11" y="428"/>
                  </a:lnTo>
                  <a:lnTo>
                    <a:pt x="9" y="428"/>
                  </a:lnTo>
                  <a:lnTo>
                    <a:pt x="7" y="428"/>
                  </a:lnTo>
                  <a:lnTo>
                    <a:pt x="7" y="425"/>
                  </a:lnTo>
                  <a:lnTo>
                    <a:pt x="7" y="424"/>
                  </a:lnTo>
                  <a:lnTo>
                    <a:pt x="7" y="424"/>
                  </a:lnTo>
                  <a:lnTo>
                    <a:pt x="9" y="423"/>
                  </a:lnTo>
                  <a:lnTo>
                    <a:pt x="10" y="421"/>
                  </a:lnTo>
                  <a:lnTo>
                    <a:pt x="18" y="413"/>
                  </a:lnTo>
                  <a:lnTo>
                    <a:pt x="21" y="412"/>
                  </a:lnTo>
                  <a:close/>
                  <a:moveTo>
                    <a:pt x="778" y="391"/>
                  </a:moveTo>
                  <a:lnTo>
                    <a:pt x="779" y="391"/>
                  </a:lnTo>
                  <a:lnTo>
                    <a:pt x="781" y="394"/>
                  </a:lnTo>
                  <a:lnTo>
                    <a:pt x="779" y="395"/>
                  </a:lnTo>
                  <a:lnTo>
                    <a:pt x="774" y="401"/>
                  </a:lnTo>
                  <a:lnTo>
                    <a:pt x="774" y="409"/>
                  </a:lnTo>
                  <a:lnTo>
                    <a:pt x="772" y="410"/>
                  </a:lnTo>
                  <a:lnTo>
                    <a:pt x="771" y="410"/>
                  </a:lnTo>
                  <a:lnTo>
                    <a:pt x="770" y="410"/>
                  </a:lnTo>
                  <a:lnTo>
                    <a:pt x="768" y="409"/>
                  </a:lnTo>
                  <a:lnTo>
                    <a:pt x="768" y="401"/>
                  </a:lnTo>
                  <a:lnTo>
                    <a:pt x="770" y="399"/>
                  </a:lnTo>
                  <a:lnTo>
                    <a:pt x="770" y="398"/>
                  </a:lnTo>
                  <a:lnTo>
                    <a:pt x="777" y="391"/>
                  </a:lnTo>
                  <a:lnTo>
                    <a:pt x="778" y="391"/>
                  </a:lnTo>
                  <a:close/>
                  <a:moveTo>
                    <a:pt x="43" y="389"/>
                  </a:moveTo>
                  <a:lnTo>
                    <a:pt x="45" y="391"/>
                  </a:lnTo>
                  <a:lnTo>
                    <a:pt x="46" y="392"/>
                  </a:lnTo>
                  <a:lnTo>
                    <a:pt x="45" y="394"/>
                  </a:lnTo>
                  <a:lnTo>
                    <a:pt x="34" y="405"/>
                  </a:lnTo>
                  <a:lnTo>
                    <a:pt x="32" y="406"/>
                  </a:lnTo>
                  <a:lnTo>
                    <a:pt x="31" y="405"/>
                  </a:lnTo>
                  <a:lnTo>
                    <a:pt x="29" y="403"/>
                  </a:lnTo>
                  <a:lnTo>
                    <a:pt x="31" y="402"/>
                  </a:lnTo>
                  <a:lnTo>
                    <a:pt x="42" y="391"/>
                  </a:lnTo>
                  <a:lnTo>
                    <a:pt x="43" y="389"/>
                  </a:lnTo>
                  <a:close/>
                  <a:moveTo>
                    <a:pt x="799" y="369"/>
                  </a:moveTo>
                  <a:lnTo>
                    <a:pt x="799" y="370"/>
                  </a:lnTo>
                  <a:lnTo>
                    <a:pt x="800" y="370"/>
                  </a:lnTo>
                  <a:lnTo>
                    <a:pt x="802" y="370"/>
                  </a:lnTo>
                  <a:lnTo>
                    <a:pt x="802" y="371"/>
                  </a:lnTo>
                  <a:lnTo>
                    <a:pt x="802" y="373"/>
                  </a:lnTo>
                  <a:lnTo>
                    <a:pt x="790" y="384"/>
                  </a:lnTo>
                  <a:lnTo>
                    <a:pt x="789" y="384"/>
                  </a:lnTo>
                  <a:lnTo>
                    <a:pt x="788" y="384"/>
                  </a:lnTo>
                  <a:lnTo>
                    <a:pt x="786" y="381"/>
                  </a:lnTo>
                  <a:lnTo>
                    <a:pt x="788" y="380"/>
                  </a:lnTo>
                  <a:lnTo>
                    <a:pt x="799" y="369"/>
                  </a:lnTo>
                  <a:close/>
                  <a:moveTo>
                    <a:pt x="67" y="367"/>
                  </a:moveTo>
                  <a:lnTo>
                    <a:pt x="68" y="367"/>
                  </a:lnTo>
                  <a:lnTo>
                    <a:pt x="68" y="369"/>
                  </a:lnTo>
                  <a:lnTo>
                    <a:pt x="68" y="370"/>
                  </a:lnTo>
                  <a:lnTo>
                    <a:pt x="56" y="383"/>
                  </a:lnTo>
                  <a:lnTo>
                    <a:pt x="54" y="383"/>
                  </a:lnTo>
                  <a:lnTo>
                    <a:pt x="53" y="383"/>
                  </a:lnTo>
                  <a:lnTo>
                    <a:pt x="53" y="381"/>
                  </a:lnTo>
                  <a:lnTo>
                    <a:pt x="53" y="378"/>
                  </a:lnTo>
                  <a:lnTo>
                    <a:pt x="63" y="370"/>
                  </a:lnTo>
                  <a:lnTo>
                    <a:pt x="63" y="370"/>
                  </a:lnTo>
                  <a:lnTo>
                    <a:pt x="63" y="370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7"/>
                  </a:lnTo>
                  <a:lnTo>
                    <a:pt x="67" y="367"/>
                  </a:lnTo>
                  <a:close/>
                  <a:moveTo>
                    <a:pt x="89" y="344"/>
                  </a:moveTo>
                  <a:lnTo>
                    <a:pt x="90" y="345"/>
                  </a:lnTo>
                  <a:lnTo>
                    <a:pt x="92" y="347"/>
                  </a:lnTo>
                  <a:lnTo>
                    <a:pt x="90" y="348"/>
                  </a:lnTo>
                  <a:lnTo>
                    <a:pt x="79" y="359"/>
                  </a:lnTo>
                  <a:lnTo>
                    <a:pt x="78" y="360"/>
                  </a:lnTo>
                  <a:lnTo>
                    <a:pt x="77" y="359"/>
                  </a:lnTo>
                  <a:lnTo>
                    <a:pt x="75" y="358"/>
                  </a:lnTo>
                  <a:lnTo>
                    <a:pt x="77" y="356"/>
                  </a:lnTo>
                  <a:lnTo>
                    <a:pt x="88" y="345"/>
                  </a:lnTo>
                  <a:lnTo>
                    <a:pt x="89" y="344"/>
                  </a:lnTo>
                  <a:close/>
                  <a:moveTo>
                    <a:pt x="797" y="341"/>
                  </a:moveTo>
                  <a:lnTo>
                    <a:pt x="802" y="341"/>
                  </a:lnTo>
                  <a:lnTo>
                    <a:pt x="802" y="356"/>
                  </a:lnTo>
                  <a:lnTo>
                    <a:pt x="802" y="358"/>
                  </a:lnTo>
                  <a:lnTo>
                    <a:pt x="800" y="358"/>
                  </a:lnTo>
                  <a:lnTo>
                    <a:pt x="797" y="358"/>
                  </a:lnTo>
                  <a:lnTo>
                    <a:pt x="797" y="356"/>
                  </a:lnTo>
                  <a:lnTo>
                    <a:pt x="797" y="341"/>
                  </a:lnTo>
                  <a:close/>
                  <a:moveTo>
                    <a:pt x="132" y="317"/>
                  </a:moveTo>
                  <a:lnTo>
                    <a:pt x="132" y="317"/>
                  </a:lnTo>
                  <a:lnTo>
                    <a:pt x="147" y="324"/>
                  </a:lnTo>
                  <a:lnTo>
                    <a:pt x="148" y="326"/>
                  </a:lnTo>
                  <a:lnTo>
                    <a:pt x="148" y="327"/>
                  </a:lnTo>
                  <a:lnTo>
                    <a:pt x="147" y="329"/>
                  </a:lnTo>
                  <a:lnTo>
                    <a:pt x="146" y="329"/>
                  </a:lnTo>
                  <a:lnTo>
                    <a:pt x="146" y="329"/>
                  </a:lnTo>
                  <a:lnTo>
                    <a:pt x="130" y="322"/>
                  </a:lnTo>
                  <a:lnTo>
                    <a:pt x="129" y="320"/>
                  </a:lnTo>
                  <a:lnTo>
                    <a:pt x="129" y="319"/>
                  </a:lnTo>
                  <a:lnTo>
                    <a:pt x="130" y="317"/>
                  </a:lnTo>
                  <a:lnTo>
                    <a:pt x="132" y="317"/>
                  </a:lnTo>
                  <a:close/>
                  <a:moveTo>
                    <a:pt x="103" y="316"/>
                  </a:moveTo>
                  <a:lnTo>
                    <a:pt x="104" y="316"/>
                  </a:lnTo>
                  <a:lnTo>
                    <a:pt x="106" y="317"/>
                  </a:lnTo>
                  <a:lnTo>
                    <a:pt x="106" y="331"/>
                  </a:lnTo>
                  <a:lnTo>
                    <a:pt x="106" y="333"/>
                  </a:lnTo>
                  <a:lnTo>
                    <a:pt x="104" y="334"/>
                  </a:lnTo>
                  <a:lnTo>
                    <a:pt x="101" y="337"/>
                  </a:lnTo>
                  <a:lnTo>
                    <a:pt x="100" y="337"/>
                  </a:lnTo>
                  <a:lnTo>
                    <a:pt x="99" y="337"/>
                  </a:lnTo>
                  <a:lnTo>
                    <a:pt x="97" y="335"/>
                  </a:lnTo>
                  <a:lnTo>
                    <a:pt x="99" y="333"/>
                  </a:lnTo>
                  <a:lnTo>
                    <a:pt x="100" y="331"/>
                  </a:lnTo>
                  <a:lnTo>
                    <a:pt x="100" y="317"/>
                  </a:lnTo>
                  <a:lnTo>
                    <a:pt x="101" y="316"/>
                  </a:lnTo>
                  <a:lnTo>
                    <a:pt x="103" y="316"/>
                  </a:lnTo>
                  <a:close/>
                  <a:moveTo>
                    <a:pt x="789" y="315"/>
                  </a:moveTo>
                  <a:lnTo>
                    <a:pt x="793" y="315"/>
                  </a:lnTo>
                  <a:lnTo>
                    <a:pt x="793" y="316"/>
                  </a:lnTo>
                  <a:lnTo>
                    <a:pt x="793" y="333"/>
                  </a:lnTo>
                  <a:lnTo>
                    <a:pt x="793" y="334"/>
                  </a:lnTo>
                  <a:lnTo>
                    <a:pt x="790" y="334"/>
                  </a:lnTo>
                  <a:lnTo>
                    <a:pt x="789" y="334"/>
                  </a:lnTo>
                  <a:lnTo>
                    <a:pt x="789" y="333"/>
                  </a:lnTo>
                  <a:lnTo>
                    <a:pt x="789" y="316"/>
                  </a:lnTo>
                  <a:lnTo>
                    <a:pt x="789" y="315"/>
                  </a:lnTo>
                  <a:close/>
                  <a:moveTo>
                    <a:pt x="763" y="315"/>
                  </a:moveTo>
                  <a:lnTo>
                    <a:pt x="778" y="315"/>
                  </a:lnTo>
                  <a:lnTo>
                    <a:pt x="781" y="316"/>
                  </a:lnTo>
                  <a:lnTo>
                    <a:pt x="781" y="317"/>
                  </a:lnTo>
                  <a:lnTo>
                    <a:pt x="781" y="319"/>
                  </a:lnTo>
                  <a:lnTo>
                    <a:pt x="778" y="319"/>
                  </a:lnTo>
                  <a:lnTo>
                    <a:pt x="763" y="319"/>
                  </a:lnTo>
                  <a:lnTo>
                    <a:pt x="760" y="319"/>
                  </a:lnTo>
                  <a:lnTo>
                    <a:pt x="760" y="317"/>
                  </a:lnTo>
                  <a:lnTo>
                    <a:pt x="760" y="316"/>
                  </a:lnTo>
                  <a:lnTo>
                    <a:pt x="763" y="315"/>
                  </a:lnTo>
                  <a:close/>
                  <a:moveTo>
                    <a:pt x="101" y="305"/>
                  </a:moveTo>
                  <a:lnTo>
                    <a:pt x="103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4" y="305"/>
                  </a:lnTo>
                  <a:lnTo>
                    <a:pt x="106" y="306"/>
                  </a:lnTo>
                  <a:lnTo>
                    <a:pt x="107" y="306"/>
                  </a:lnTo>
                  <a:lnTo>
                    <a:pt x="110" y="308"/>
                  </a:lnTo>
                  <a:lnTo>
                    <a:pt x="112" y="309"/>
                  </a:lnTo>
                  <a:lnTo>
                    <a:pt x="115" y="311"/>
                  </a:lnTo>
                  <a:lnTo>
                    <a:pt x="117" y="311"/>
                  </a:lnTo>
                  <a:lnTo>
                    <a:pt x="118" y="311"/>
                  </a:lnTo>
                  <a:lnTo>
                    <a:pt x="118" y="312"/>
                  </a:lnTo>
                  <a:lnTo>
                    <a:pt x="118" y="315"/>
                  </a:lnTo>
                  <a:lnTo>
                    <a:pt x="118" y="315"/>
                  </a:lnTo>
                  <a:lnTo>
                    <a:pt x="117" y="316"/>
                  </a:lnTo>
                  <a:lnTo>
                    <a:pt x="115" y="316"/>
                  </a:lnTo>
                  <a:lnTo>
                    <a:pt x="100" y="309"/>
                  </a:lnTo>
                  <a:lnTo>
                    <a:pt x="100" y="309"/>
                  </a:lnTo>
                  <a:lnTo>
                    <a:pt x="100" y="305"/>
                  </a:lnTo>
                  <a:lnTo>
                    <a:pt x="101" y="305"/>
                  </a:lnTo>
                  <a:close/>
                  <a:moveTo>
                    <a:pt x="162" y="305"/>
                  </a:moveTo>
                  <a:lnTo>
                    <a:pt x="162" y="305"/>
                  </a:lnTo>
                  <a:lnTo>
                    <a:pt x="164" y="305"/>
                  </a:lnTo>
                  <a:lnTo>
                    <a:pt x="164" y="306"/>
                  </a:lnTo>
                  <a:lnTo>
                    <a:pt x="162" y="323"/>
                  </a:lnTo>
                  <a:lnTo>
                    <a:pt x="161" y="324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58" y="324"/>
                  </a:lnTo>
                  <a:lnTo>
                    <a:pt x="157" y="323"/>
                  </a:lnTo>
                  <a:lnTo>
                    <a:pt x="160" y="306"/>
                  </a:lnTo>
                  <a:lnTo>
                    <a:pt x="161" y="305"/>
                  </a:lnTo>
                  <a:lnTo>
                    <a:pt x="162" y="305"/>
                  </a:lnTo>
                  <a:close/>
                  <a:moveTo>
                    <a:pt x="742" y="298"/>
                  </a:moveTo>
                  <a:lnTo>
                    <a:pt x="743" y="298"/>
                  </a:lnTo>
                  <a:lnTo>
                    <a:pt x="745" y="301"/>
                  </a:lnTo>
                  <a:lnTo>
                    <a:pt x="745" y="315"/>
                  </a:lnTo>
                  <a:lnTo>
                    <a:pt x="746" y="315"/>
                  </a:lnTo>
                  <a:lnTo>
                    <a:pt x="748" y="316"/>
                  </a:lnTo>
                  <a:lnTo>
                    <a:pt x="749" y="317"/>
                  </a:lnTo>
                  <a:lnTo>
                    <a:pt x="748" y="319"/>
                  </a:lnTo>
                  <a:lnTo>
                    <a:pt x="746" y="319"/>
                  </a:lnTo>
                  <a:lnTo>
                    <a:pt x="745" y="319"/>
                  </a:lnTo>
                  <a:lnTo>
                    <a:pt x="742" y="319"/>
                  </a:lnTo>
                  <a:lnTo>
                    <a:pt x="741" y="317"/>
                  </a:lnTo>
                  <a:lnTo>
                    <a:pt x="741" y="315"/>
                  </a:lnTo>
                  <a:lnTo>
                    <a:pt x="741" y="301"/>
                  </a:lnTo>
                  <a:lnTo>
                    <a:pt x="741" y="298"/>
                  </a:lnTo>
                  <a:lnTo>
                    <a:pt x="742" y="298"/>
                  </a:lnTo>
                  <a:close/>
                  <a:moveTo>
                    <a:pt x="183" y="288"/>
                  </a:moveTo>
                  <a:lnTo>
                    <a:pt x="184" y="290"/>
                  </a:lnTo>
                  <a:lnTo>
                    <a:pt x="184" y="290"/>
                  </a:lnTo>
                  <a:lnTo>
                    <a:pt x="184" y="293"/>
                  </a:lnTo>
                  <a:lnTo>
                    <a:pt x="183" y="294"/>
                  </a:lnTo>
                  <a:lnTo>
                    <a:pt x="168" y="298"/>
                  </a:lnTo>
                  <a:lnTo>
                    <a:pt x="168" y="299"/>
                  </a:lnTo>
                  <a:lnTo>
                    <a:pt x="166" y="298"/>
                  </a:lnTo>
                  <a:lnTo>
                    <a:pt x="165" y="297"/>
                  </a:lnTo>
                  <a:lnTo>
                    <a:pt x="165" y="295"/>
                  </a:lnTo>
                  <a:lnTo>
                    <a:pt x="166" y="294"/>
                  </a:lnTo>
                  <a:lnTo>
                    <a:pt x="182" y="288"/>
                  </a:lnTo>
                  <a:lnTo>
                    <a:pt x="183" y="288"/>
                  </a:lnTo>
                  <a:close/>
                  <a:moveTo>
                    <a:pt x="249" y="287"/>
                  </a:moveTo>
                  <a:lnTo>
                    <a:pt x="251" y="288"/>
                  </a:lnTo>
                  <a:lnTo>
                    <a:pt x="252" y="288"/>
                  </a:lnTo>
                  <a:lnTo>
                    <a:pt x="254" y="290"/>
                  </a:lnTo>
                  <a:lnTo>
                    <a:pt x="255" y="293"/>
                  </a:lnTo>
                  <a:lnTo>
                    <a:pt x="258" y="294"/>
                  </a:lnTo>
                  <a:lnTo>
                    <a:pt x="259" y="297"/>
                  </a:lnTo>
                  <a:lnTo>
                    <a:pt x="261" y="298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2" y="299"/>
                  </a:lnTo>
                  <a:lnTo>
                    <a:pt x="263" y="299"/>
                  </a:lnTo>
                  <a:lnTo>
                    <a:pt x="265" y="299"/>
                  </a:lnTo>
                  <a:lnTo>
                    <a:pt x="266" y="301"/>
                  </a:lnTo>
                  <a:lnTo>
                    <a:pt x="265" y="304"/>
                  </a:lnTo>
                  <a:lnTo>
                    <a:pt x="263" y="304"/>
                  </a:lnTo>
                  <a:lnTo>
                    <a:pt x="262" y="304"/>
                  </a:lnTo>
                  <a:lnTo>
                    <a:pt x="261" y="304"/>
                  </a:lnTo>
                  <a:lnTo>
                    <a:pt x="259" y="302"/>
                  </a:lnTo>
                  <a:lnTo>
                    <a:pt x="248" y="291"/>
                  </a:lnTo>
                  <a:lnTo>
                    <a:pt x="248" y="290"/>
                  </a:lnTo>
                  <a:lnTo>
                    <a:pt x="248" y="288"/>
                  </a:lnTo>
                  <a:lnTo>
                    <a:pt x="249" y="287"/>
                  </a:lnTo>
                  <a:close/>
                  <a:moveTo>
                    <a:pt x="290" y="284"/>
                  </a:moveTo>
                  <a:lnTo>
                    <a:pt x="290" y="284"/>
                  </a:lnTo>
                  <a:lnTo>
                    <a:pt x="291" y="286"/>
                  </a:lnTo>
                  <a:lnTo>
                    <a:pt x="291" y="287"/>
                  </a:lnTo>
                  <a:lnTo>
                    <a:pt x="284" y="301"/>
                  </a:lnTo>
                  <a:lnTo>
                    <a:pt x="283" y="302"/>
                  </a:lnTo>
                  <a:lnTo>
                    <a:pt x="281" y="302"/>
                  </a:lnTo>
                  <a:lnTo>
                    <a:pt x="280" y="302"/>
                  </a:lnTo>
                  <a:lnTo>
                    <a:pt x="279" y="301"/>
                  </a:lnTo>
                  <a:lnTo>
                    <a:pt x="280" y="299"/>
                  </a:lnTo>
                  <a:lnTo>
                    <a:pt x="287" y="284"/>
                  </a:lnTo>
                  <a:lnTo>
                    <a:pt x="288" y="284"/>
                  </a:lnTo>
                  <a:lnTo>
                    <a:pt x="290" y="284"/>
                  </a:lnTo>
                  <a:close/>
                  <a:moveTo>
                    <a:pt x="213" y="277"/>
                  </a:moveTo>
                  <a:lnTo>
                    <a:pt x="215" y="279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83"/>
                  </a:lnTo>
                  <a:lnTo>
                    <a:pt x="198" y="288"/>
                  </a:lnTo>
                  <a:lnTo>
                    <a:pt x="198" y="288"/>
                  </a:lnTo>
                  <a:lnTo>
                    <a:pt x="197" y="287"/>
                  </a:lnTo>
                  <a:lnTo>
                    <a:pt x="195" y="287"/>
                  </a:lnTo>
                  <a:lnTo>
                    <a:pt x="195" y="284"/>
                  </a:lnTo>
                  <a:lnTo>
                    <a:pt x="197" y="283"/>
                  </a:lnTo>
                  <a:lnTo>
                    <a:pt x="209" y="279"/>
                  </a:lnTo>
                  <a:lnTo>
                    <a:pt x="209" y="279"/>
                  </a:lnTo>
                  <a:lnTo>
                    <a:pt x="209" y="279"/>
                  </a:lnTo>
                  <a:lnTo>
                    <a:pt x="209" y="279"/>
                  </a:lnTo>
                  <a:lnTo>
                    <a:pt x="209" y="279"/>
                  </a:lnTo>
                  <a:lnTo>
                    <a:pt x="209" y="279"/>
                  </a:lnTo>
                  <a:lnTo>
                    <a:pt x="209" y="279"/>
                  </a:lnTo>
                  <a:lnTo>
                    <a:pt x="209" y="279"/>
                  </a:lnTo>
                  <a:lnTo>
                    <a:pt x="209" y="279"/>
                  </a:lnTo>
                  <a:lnTo>
                    <a:pt x="211" y="279"/>
                  </a:lnTo>
                  <a:lnTo>
                    <a:pt x="212" y="277"/>
                  </a:lnTo>
                  <a:lnTo>
                    <a:pt x="213" y="277"/>
                  </a:lnTo>
                  <a:close/>
                  <a:moveTo>
                    <a:pt x="233" y="270"/>
                  </a:move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3" y="270"/>
                  </a:lnTo>
                  <a:lnTo>
                    <a:pt x="234" y="270"/>
                  </a:lnTo>
                  <a:lnTo>
                    <a:pt x="240" y="277"/>
                  </a:lnTo>
                  <a:lnTo>
                    <a:pt x="241" y="279"/>
                  </a:lnTo>
                  <a:lnTo>
                    <a:pt x="240" y="280"/>
                  </a:lnTo>
                  <a:lnTo>
                    <a:pt x="238" y="281"/>
                  </a:lnTo>
                  <a:lnTo>
                    <a:pt x="237" y="280"/>
                  </a:lnTo>
                  <a:lnTo>
                    <a:pt x="231" y="276"/>
                  </a:lnTo>
                  <a:lnTo>
                    <a:pt x="229" y="277"/>
                  </a:lnTo>
                  <a:lnTo>
                    <a:pt x="227" y="277"/>
                  </a:lnTo>
                  <a:lnTo>
                    <a:pt x="227" y="277"/>
                  </a:lnTo>
                  <a:lnTo>
                    <a:pt x="226" y="276"/>
                  </a:lnTo>
                  <a:lnTo>
                    <a:pt x="226" y="273"/>
                  </a:lnTo>
                  <a:lnTo>
                    <a:pt x="227" y="272"/>
                  </a:lnTo>
                  <a:lnTo>
                    <a:pt x="233" y="270"/>
                  </a:lnTo>
                  <a:close/>
                  <a:moveTo>
                    <a:pt x="742" y="266"/>
                  </a:moveTo>
                  <a:lnTo>
                    <a:pt x="743" y="266"/>
                  </a:lnTo>
                  <a:lnTo>
                    <a:pt x="745" y="268"/>
                  </a:lnTo>
                  <a:lnTo>
                    <a:pt x="745" y="284"/>
                  </a:lnTo>
                  <a:lnTo>
                    <a:pt x="743" y="286"/>
                  </a:lnTo>
                  <a:lnTo>
                    <a:pt x="742" y="287"/>
                  </a:lnTo>
                  <a:lnTo>
                    <a:pt x="741" y="286"/>
                  </a:lnTo>
                  <a:lnTo>
                    <a:pt x="741" y="284"/>
                  </a:lnTo>
                  <a:lnTo>
                    <a:pt x="741" y="268"/>
                  </a:lnTo>
                  <a:lnTo>
                    <a:pt x="741" y="266"/>
                  </a:lnTo>
                  <a:lnTo>
                    <a:pt x="742" y="266"/>
                  </a:lnTo>
                  <a:close/>
                  <a:moveTo>
                    <a:pt x="305" y="255"/>
                  </a:moveTo>
                  <a:lnTo>
                    <a:pt x="305" y="255"/>
                  </a:lnTo>
                  <a:lnTo>
                    <a:pt x="306" y="257"/>
                  </a:lnTo>
                  <a:lnTo>
                    <a:pt x="306" y="259"/>
                  </a:lnTo>
                  <a:lnTo>
                    <a:pt x="299" y="273"/>
                  </a:lnTo>
                  <a:lnTo>
                    <a:pt x="298" y="273"/>
                  </a:lnTo>
                  <a:lnTo>
                    <a:pt x="296" y="275"/>
                  </a:lnTo>
                  <a:lnTo>
                    <a:pt x="295" y="275"/>
                  </a:lnTo>
                  <a:lnTo>
                    <a:pt x="294" y="272"/>
                  </a:lnTo>
                  <a:lnTo>
                    <a:pt x="295" y="270"/>
                  </a:lnTo>
                  <a:lnTo>
                    <a:pt x="302" y="257"/>
                  </a:lnTo>
                  <a:lnTo>
                    <a:pt x="303" y="255"/>
                  </a:lnTo>
                  <a:lnTo>
                    <a:pt x="305" y="255"/>
                  </a:lnTo>
                  <a:close/>
                  <a:moveTo>
                    <a:pt x="742" y="233"/>
                  </a:moveTo>
                  <a:lnTo>
                    <a:pt x="743" y="234"/>
                  </a:lnTo>
                  <a:lnTo>
                    <a:pt x="745" y="236"/>
                  </a:lnTo>
                  <a:lnTo>
                    <a:pt x="745" y="252"/>
                  </a:lnTo>
                  <a:lnTo>
                    <a:pt x="743" y="254"/>
                  </a:lnTo>
                  <a:lnTo>
                    <a:pt x="742" y="254"/>
                  </a:lnTo>
                  <a:lnTo>
                    <a:pt x="741" y="254"/>
                  </a:lnTo>
                  <a:lnTo>
                    <a:pt x="741" y="252"/>
                  </a:lnTo>
                  <a:lnTo>
                    <a:pt x="741" y="236"/>
                  </a:lnTo>
                  <a:lnTo>
                    <a:pt x="741" y="234"/>
                  </a:lnTo>
                  <a:lnTo>
                    <a:pt x="742" y="233"/>
                  </a:lnTo>
                  <a:close/>
                  <a:moveTo>
                    <a:pt x="320" y="227"/>
                  </a:moveTo>
                  <a:lnTo>
                    <a:pt x="320" y="227"/>
                  </a:lnTo>
                  <a:lnTo>
                    <a:pt x="321" y="229"/>
                  </a:lnTo>
                  <a:lnTo>
                    <a:pt x="321" y="230"/>
                  </a:lnTo>
                  <a:lnTo>
                    <a:pt x="314" y="244"/>
                  </a:lnTo>
                  <a:lnTo>
                    <a:pt x="313" y="245"/>
                  </a:lnTo>
                  <a:lnTo>
                    <a:pt x="312" y="245"/>
                  </a:lnTo>
                  <a:lnTo>
                    <a:pt x="310" y="245"/>
                  </a:lnTo>
                  <a:lnTo>
                    <a:pt x="309" y="244"/>
                  </a:lnTo>
                  <a:lnTo>
                    <a:pt x="310" y="243"/>
                  </a:lnTo>
                  <a:lnTo>
                    <a:pt x="317" y="227"/>
                  </a:lnTo>
                  <a:lnTo>
                    <a:pt x="319" y="227"/>
                  </a:lnTo>
                  <a:lnTo>
                    <a:pt x="320" y="227"/>
                  </a:lnTo>
                  <a:close/>
                  <a:moveTo>
                    <a:pt x="732" y="208"/>
                  </a:move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8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4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09"/>
                  </a:lnTo>
                  <a:lnTo>
                    <a:pt x="735" y="211"/>
                  </a:lnTo>
                  <a:lnTo>
                    <a:pt x="735" y="211"/>
                  </a:lnTo>
                  <a:lnTo>
                    <a:pt x="735" y="211"/>
                  </a:lnTo>
                  <a:lnTo>
                    <a:pt x="735" y="211"/>
                  </a:lnTo>
                  <a:lnTo>
                    <a:pt x="735" y="211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6" y="212"/>
                  </a:lnTo>
                  <a:lnTo>
                    <a:pt x="736" y="212"/>
                  </a:lnTo>
                  <a:lnTo>
                    <a:pt x="736" y="212"/>
                  </a:lnTo>
                  <a:lnTo>
                    <a:pt x="736" y="212"/>
                  </a:lnTo>
                  <a:lnTo>
                    <a:pt x="736" y="212"/>
                  </a:lnTo>
                  <a:lnTo>
                    <a:pt x="736" y="212"/>
                  </a:lnTo>
                  <a:lnTo>
                    <a:pt x="736" y="212"/>
                  </a:lnTo>
                  <a:lnTo>
                    <a:pt x="738" y="212"/>
                  </a:lnTo>
                  <a:lnTo>
                    <a:pt x="738" y="212"/>
                  </a:lnTo>
                  <a:lnTo>
                    <a:pt x="738" y="212"/>
                  </a:lnTo>
                  <a:lnTo>
                    <a:pt x="738" y="212"/>
                  </a:lnTo>
                  <a:lnTo>
                    <a:pt x="738" y="212"/>
                  </a:lnTo>
                  <a:lnTo>
                    <a:pt x="738" y="212"/>
                  </a:lnTo>
                  <a:lnTo>
                    <a:pt x="738" y="212"/>
                  </a:lnTo>
                  <a:lnTo>
                    <a:pt x="738" y="212"/>
                  </a:lnTo>
                  <a:lnTo>
                    <a:pt x="738" y="212"/>
                  </a:lnTo>
                  <a:lnTo>
                    <a:pt x="738" y="212"/>
                  </a:lnTo>
                  <a:lnTo>
                    <a:pt x="738" y="214"/>
                  </a:lnTo>
                  <a:lnTo>
                    <a:pt x="738" y="214"/>
                  </a:lnTo>
                  <a:lnTo>
                    <a:pt x="738" y="214"/>
                  </a:lnTo>
                  <a:lnTo>
                    <a:pt x="738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4"/>
                  </a:lnTo>
                  <a:lnTo>
                    <a:pt x="739" y="215"/>
                  </a:lnTo>
                  <a:lnTo>
                    <a:pt x="739" y="215"/>
                  </a:lnTo>
                  <a:lnTo>
                    <a:pt x="741" y="215"/>
                  </a:lnTo>
                  <a:lnTo>
                    <a:pt x="741" y="215"/>
                  </a:lnTo>
                  <a:lnTo>
                    <a:pt x="741" y="216"/>
                  </a:lnTo>
                  <a:lnTo>
                    <a:pt x="741" y="216"/>
                  </a:lnTo>
                  <a:lnTo>
                    <a:pt x="743" y="218"/>
                  </a:lnTo>
                  <a:lnTo>
                    <a:pt x="743" y="218"/>
                  </a:lnTo>
                  <a:lnTo>
                    <a:pt x="745" y="219"/>
                  </a:lnTo>
                  <a:lnTo>
                    <a:pt x="745" y="219"/>
                  </a:lnTo>
                  <a:lnTo>
                    <a:pt x="745" y="219"/>
                  </a:lnTo>
                  <a:lnTo>
                    <a:pt x="745" y="219"/>
                  </a:lnTo>
                  <a:lnTo>
                    <a:pt x="743" y="222"/>
                  </a:lnTo>
                  <a:lnTo>
                    <a:pt x="742" y="222"/>
                  </a:lnTo>
                  <a:lnTo>
                    <a:pt x="742" y="222"/>
                  </a:lnTo>
                  <a:lnTo>
                    <a:pt x="742" y="223"/>
                  </a:lnTo>
                  <a:lnTo>
                    <a:pt x="730" y="212"/>
                  </a:lnTo>
                  <a:lnTo>
                    <a:pt x="730" y="209"/>
                  </a:lnTo>
                  <a:lnTo>
                    <a:pt x="730" y="208"/>
                  </a:lnTo>
                  <a:lnTo>
                    <a:pt x="732" y="208"/>
                  </a:lnTo>
                  <a:close/>
                  <a:moveTo>
                    <a:pt x="332" y="201"/>
                  </a:moveTo>
                  <a:lnTo>
                    <a:pt x="334" y="201"/>
                  </a:lnTo>
                  <a:lnTo>
                    <a:pt x="335" y="201"/>
                  </a:lnTo>
                  <a:lnTo>
                    <a:pt x="335" y="203"/>
                  </a:lnTo>
                  <a:lnTo>
                    <a:pt x="337" y="203"/>
                  </a:lnTo>
                  <a:lnTo>
                    <a:pt x="330" y="216"/>
                  </a:lnTo>
                  <a:lnTo>
                    <a:pt x="328" y="216"/>
                  </a:lnTo>
                  <a:lnTo>
                    <a:pt x="327" y="218"/>
                  </a:lnTo>
                  <a:lnTo>
                    <a:pt x="326" y="216"/>
                  </a:lnTo>
                  <a:lnTo>
                    <a:pt x="324" y="215"/>
                  </a:lnTo>
                  <a:lnTo>
                    <a:pt x="326" y="214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2" y="201"/>
                  </a:lnTo>
                  <a:lnTo>
                    <a:pt x="332" y="201"/>
                  </a:lnTo>
                  <a:lnTo>
                    <a:pt x="332" y="201"/>
                  </a:lnTo>
                  <a:close/>
                  <a:moveTo>
                    <a:pt x="356" y="185"/>
                  </a:moveTo>
                  <a:lnTo>
                    <a:pt x="356" y="185"/>
                  </a:lnTo>
                  <a:lnTo>
                    <a:pt x="357" y="185"/>
                  </a:lnTo>
                  <a:lnTo>
                    <a:pt x="357" y="187"/>
                  </a:lnTo>
                  <a:lnTo>
                    <a:pt x="355" y="201"/>
                  </a:lnTo>
                  <a:lnTo>
                    <a:pt x="353" y="204"/>
                  </a:lnTo>
                  <a:lnTo>
                    <a:pt x="352" y="205"/>
                  </a:lnTo>
                  <a:lnTo>
                    <a:pt x="350" y="205"/>
                  </a:lnTo>
                  <a:lnTo>
                    <a:pt x="349" y="205"/>
                  </a:lnTo>
                  <a:lnTo>
                    <a:pt x="348" y="205"/>
                  </a:lnTo>
                  <a:lnTo>
                    <a:pt x="346" y="203"/>
                  </a:lnTo>
                  <a:lnTo>
                    <a:pt x="348" y="201"/>
                  </a:lnTo>
                  <a:lnTo>
                    <a:pt x="349" y="201"/>
                  </a:lnTo>
                  <a:lnTo>
                    <a:pt x="350" y="201"/>
                  </a:lnTo>
                  <a:lnTo>
                    <a:pt x="353" y="186"/>
                  </a:lnTo>
                  <a:lnTo>
                    <a:pt x="355" y="185"/>
                  </a:lnTo>
                  <a:lnTo>
                    <a:pt x="356" y="185"/>
                  </a:lnTo>
                  <a:close/>
                  <a:moveTo>
                    <a:pt x="723" y="178"/>
                  </a:moveTo>
                  <a:lnTo>
                    <a:pt x="724" y="178"/>
                  </a:lnTo>
                  <a:lnTo>
                    <a:pt x="724" y="179"/>
                  </a:lnTo>
                  <a:lnTo>
                    <a:pt x="724" y="196"/>
                  </a:lnTo>
                  <a:lnTo>
                    <a:pt x="724" y="197"/>
                  </a:lnTo>
                  <a:lnTo>
                    <a:pt x="723" y="198"/>
                  </a:lnTo>
                  <a:lnTo>
                    <a:pt x="720" y="197"/>
                  </a:lnTo>
                  <a:lnTo>
                    <a:pt x="720" y="196"/>
                  </a:lnTo>
                  <a:lnTo>
                    <a:pt x="720" y="179"/>
                  </a:lnTo>
                  <a:lnTo>
                    <a:pt x="720" y="178"/>
                  </a:lnTo>
                  <a:lnTo>
                    <a:pt x="723" y="178"/>
                  </a:lnTo>
                  <a:close/>
                  <a:moveTo>
                    <a:pt x="363" y="153"/>
                  </a:moveTo>
                  <a:lnTo>
                    <a:pt x="363" y="153"/>
                  </a:lnTo>
                  <a:lnTo>
                    <a:pt x="364" y="154"/>
                  </a:lnTo>
                  <a:lnTo>
                    <a:pt x="364" y="155"/>
                  </a:lnTo>
                  <a:lnTo>
                    <a:pt x="362" y="171"/>
                  </a:lnTo>
                  <a:lnTo>
                    <a:pt x="360" y="172"/>
                  </a:lnTo>
                  <a:lnTo>
                    <a:pt x="359" y="173"/>
                  </a:lnTo>
                  <a:lnTo>
                    <a:pt x="359" y="173"/>
                  </a:lnTo>
                  <a:lnTo>
                    <a:pt x="357" y="172"/>
                  </a:lnTo>
                  <a:lnTo>
                    <a:pt x="357" y="171"/>
                  </a:lnTo>
                  <a:lnTo>
                    <a:pt x="357" y="169"/>
                  </a:lnTo>
                  <a:lnTo>
                    <a:pt x="357" y="168"/>
                  </a:lnTo>
                  <a:lnTo>
                    <a:pt x="357" y="165"/>
                  </a:lnTo>
                  <a:lnTo>
                    <a:pt x="359" y="162"/>
                  </a:lnTo>
                  <a:lnTo>
                    <a:pt x="359" y="158"/>
                  </a:lnTo>
                  <a:lnTo>
                    <a:pt x="360" y="157"/>
                  </a:lnTo>
                  <a:lnTo>
                    <a:pt x="360" y="157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5"/>
                  </a:lnTo>
                  <a:lnTo>
                    <a:pt x="360" y="154"/>
                  </a:lnTo>
                  <a:lnTo>
                    <a:pt x="362" y="153"/>
                  </a:lnTo>
                  <a:lnTo>
                    <a:pt x="363" y="153"/>
                  </a:lnTo>
                  <a:close/>
                  <a:moveTo>
                    <a:pt x="720" y="151"/>
                  </a:moveTo>
                  <a:lnTo>
                    <a:pt x="724" y="151"/>
                  </a:lnTo>
                  <a:lnTo>
                    <a:pt x="724" y="164"/>
                  </a:lnTo>
                  <a:lnTo>
                    <a:pt x="724" y="165"/>
                  </a:lnTo>
                  <a:lnTo>
                    <a:pt x="723" y="167"/>
                  </a:lnTo>
                  <a:lnTo>
                    <a:pt x="720" y="165"/>
                  </a:lnTo>
                  <a:lnTo>
                    <a:pt x="720" y="164"/>
                  </a:lnTo>
                  <a:lnTo>
                    <a:pt x="720" y="155"/>
                  </a:lnTo>
                  <a:lnTo>
                    <a:pt x="719" y="154"/>
                  </a:lnTo>
                  <a:lnTo>
                    <a:pt x="719" y="153"/>
                  </a:lnTo>
                  <a:lnTo>
                    <a:pt x="719" y="153"/>
                  </a:lnTo>
                  <a:lnTo>
                    <a:pt x="720" y="151"/>
                  </a:lnTo>
                  <a:lnTo>
                    <a:pt x="720" y="151"/>
                  </a:lnTo>
                  <a:close/>
                  <a:moveTo>
                    <a:pt x="701" y="135"/>
                  </a:moveTo>
                  <a:lnTo>
                    <a:pt x="702" y="136"/>
                  </a:lnTo>
                  <a:lnTo>
                    <a:pt x="702" y="137"/>
                  </a:lnTo>
                  <a:lnTo>
                    <a:pt x="702" y="151"/>
                  </a:lnTo>
                  <a:lnTo>
                    <a:pt x="705" y="151"/>
                  </a:lnTo>
                  <a:lnTo>
                    <a:pt x="706" y="151"/>
                  </a:lnTo>
                  <a:lnTo>
                    <a:pt x="707" y="153"/>
                  </a:lnTo>
                  <a:lnTo>
                    <a:pt x="706" y="155"/>
                  </a:lnTo>
                  <a:lnTo>
                    <a:pt x="705" y="155"/>
                  </a:lnTo>
                  <a:lnTo>
                    <a:pt x="702" y="155"/>
                  </a:lnTo>
                  <a:lnTo>
                    <a:pt x="701" y="155"/>
                  </a:lnTo>
                  <a:lnTo>
                    <a:pt x="698" y="153"/>
                  </a:lnTo>
                  <a:lnTo>
                    <a:pt x="698" y="151"/>
                  </a:lnTo>
                  <a:lnTo>
                    <a:pt x="698" y="137"/>
                  </a:lnTo>
                  <a:lnTo>
                    <a:pt x="698" y="136"/>
                  </a:lnTo>
                  <a:lnTo>
                    <a:pt x="701" y="135"/>
                  </a:lnTo>
                  <a:close/>
                  <a:moveTo>
                    <a:pt x="645" y="135"/>
                  </a:moveTo>
                  <a:lnTo>
                    <a:pt x="660" y="135"/>
                  </a:lnTo>
                  <a:lnTo>
                    <a:pt x="662" y="136"/>
                  </a:lnTo>
                  <a:lnTo>
                    <a:pt x="663" y="137"/>
                  </a:lnTo>
                  <a:lnTo>
                    <a:pt x="662" y="139"/>
                  </a:lnTo>
                  <a:lnTo>
                    <a:pt x="660" y="139"/>
                  </a:lnTo>
                  <a:lnTo>
                    <a:pt x="645" y="139"/>
                  </a:lnTo>
                  <a:lnTo>
                    <a:pt x="642" y="139"/>
                  </a:lnTo>
                  <a:lnTo>
                    <a:pt x="642" y="137"/>
                  </a:lnTo>
                  <a:lnTo>
                    <a:pt x="642" y="136"/>
                  </a:lnTo>
                  <a:lnTo>
                    <a:pt x="645" y="135"/>
                  </a:lnTo>
                  <a:close/>
                  <a:moveTo>
                    <a:pt x="349" y="126"/>
                  </a:moveTo>
                  <a:lnTo>
                    <a:pt x="350" y="128"/>
                  </a:lnTo>
                  <a:lnTo>
                    <a:pt x="364" y="136"/>
                  </a:lnTo>
                  <a:lnTo>
                    <a:pt x="364" y="137"/>
                  </a:lnTo>
                  <a:lnTo>
                    <a:pt x="364" y="139"/>
                  </a:lnTo>
                  <a:lnTo>
                    <a:pt x="364" y="140"/>
                  </a:lnTo>
                  <a:lnTo>
                    <a:pt x="363" y="140"/>
                  </a:lnTo>
                  <a:lnTo>
                    <a:pt x="362" y="140"/>
                  </a:lnTo>
                  <a:lnTo>
                    <a:pt x="362" y="139"/>
                  </a:lnTo>
                  <a:lnTo>
                    <a:pt x="360" y="139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48" y="131"/>
                  </a:lnTo>
                  <a:lnTo>
                    <a:pt x="346" y="129"/>
                  </a:lnTo>
                  <a:lnTo>
                    <a:pt x="346" y="128"/>
                  </a:lnTo>
                  <a:lnTo>
                    <a:pt x="348" y="126"/>
                  </a:lnTo>
                  <a:lnTo>
                    <a:pt x="349" y="126"/>
                  </a:lnTo>
                  <a:close/>
                  <a:moveTo>
                    <a:pt x="691" y="117"/>
                  </a:moveTo>
                  <a:lnTo>
                    <a:pt x="702" y="117"/>
                  </a:lnTo>
                  <a:lnTo>
                    <a:pt x="702" y="121"/>
                  </a:lnTo>
                  <a:lnTo>
                    <a:pt x="702" y="124"/>
                  </a:lnTo>
                  <a:lnTo>
                    <a:pt x="701" y="124"/>
                  </a:lnTo>
                  <a:lnTo>
                    <a:pt x="698" y="124"/>
                  </a:lnTo>
                  <a:lnTo>
                    <a:pt x="698" y="121"/>
                  </a:lnTo>
                  <a:lnTo>
                    <a:pt x="698" y="121"/>
                  </a:lnTo>
                  <a:lnTo>
                    <a:pt x="691" y="121"/>
                  </a:lnTo>
                  <a:lnTo>
                    <a:pt x="689" y="121"/>
                  </a:lnTo>
                  <a:lnTo>
                    <a:pt x="688" y="119"/>
                  </a:lnTo>
                  <a:lnTo>
                    <a:pt x="689" y="117"/>
                  </a:lnTo>
                  <a:lnTo>
                    <a:pt x="691" y="117"/>
                  </a:lnTo>
                  <a:close/>
                  <a:moveTo>
                    <a:pt x="665" y="117"/>
                  </a:moveTo>
                  <a:lnTo>
                    <a:pt x="674" y="117"/>
                  </a:lnTo>
                  <a:lnTo>
                    <a:pt x="677" y="117"/>
                  </a:lnTo>
                  <a:lnTo>
                    <a:pt x="677" y="119"/>
                  </a:lnTo>
                  <a:lnTo>
                    <a:pt x="677" y="121"/>
                  </a:lnTo>
                  <a:lnTo>
                    <a:pt x="674" y="121"/>
                  </a:lnTo>
                  <a:lnTo>
                    <a:pt x="670" y="121"/>
                  </a:lnTo>
                  <a:lnTo>
                    <a:pt x="670" y="124"/>
                  </a:lnTo>
                  <a:lnTo>
                    <a:pt x="669" y="125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5" y="124"/>
                  </a:lnTo>
                  <a:lnTo>
                    <a:pt x="665" y="117"/>
                  </a:lnTo>
                  <a:close/>
                  <a:moveTo>
                    <a:pt x="327" y="110"/>
                  </a:moveTo>
                  <a:lnTo>
                    <a:pt x="328" y="110"/>
                  </a:lnTo>
                  <a:lnTo>
                    <a:pt x="330" y="111"/>
                  </a:lnTo>
                  <a:lnTo>
                    <a:pt x="330" y="114"/>
                  </a:lnTo>
                  <a:lnTo>
                    <a:pt x="337" y="118"/>
                  </a:lnTo>
                  <a:lnTo>
                    <a:pt x="338" y="119"/>
                  </a:lnTo>
                  <a:lnTo>
                    <a:pt x="338" y="122"/>
                  </a:lnTo>
                  <a:lnTo>
                    <a:pt x="337" y="122"/>
                  </a:lnTo>
                  <a:lnTo>
                    <a:pt x="335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2" y="121"/>
                  </a:lnTo>
                  <a:lnTo>
                    <a:pt x="330" y="119"/>
                  </a:lnTo>
                  <a:lnTo>
                    <a:pt x="328" y="118"/>
                  </a:lnTo>
                  <a:lnTo>
                    <a:pt x="326" y="118"/>
                  </a:lnTo>
                  <a:lnTo>
                    <a:pt x="326" y="117"/>
                  </a:lnTo>
                  <a:lnTo>
                    <a:pt x="326" y="117"/>
                  </a:lnTo>
                  <a:lnTo>
                    <a:pt x="326" y="117"/>
                  </a:lnTo>
                  <a:lnTo>
                    <a:pt x="326" y="117"/>
                  </a:lnTo>
                  <a:lnTo>
                    <a:pt x="326" y="117"/>
                  </a:lnTo>
                  <a:lnTo>
                    <a:pt x="326" y="117"/>
                  </a:lnTo>
                  <a:lnTo>
                    <a:pt x="324" y="117"/>
                  </a:lnTo>
                  <a:lnTo>
                    <a:pt x="324" y="111"/>
                  </a:lnTo>
                  <a:lnTo>
                    <a:pt x="326" y="110"/>
                  </a:lnTo>
                  <a:lnTo>
                    <a:pt x="327" y="110"/>
                  </a:lnTo>
                  <a:close/>
                  <a:moveTo>
                    <a:pt x="626" y="108"/>
                  </a:moveTo>
                  <a:lnTo>
                    <a:pt x="627" y="108"/>
                  </a:lnTo>
                  <a:lnTo>
                    <a:pt x="629" y="110"/>
                  </a:lnTo>
                  <a:lnTo>
                    <a:pt x="629" y="110"/>
                  </a:lnTo>
                  <a:lnTo>
                    <a:pt x="630" y="111"/>
                  </a:lnTo>
                  <a:lnTo>
                    <a:pt x="630" y="114"/>
                  </a:lnTo>
                  <a:lnTo>
                    <a:pt x="631" y="117"/>
                  </a:lnTo>
                  <a:lnTo>
                    <a:pt x="631" y="117"/>
                  </a:lnTo>
                  <a:lnTo>
                    <a:pt x="631" y="117"/>
                  </a:lnTo>
                  <a:lnTo>
                    <a:pt x="631" y="117"/>
                  </a:lnTo>
                  <a:lnTo>
                    <a:pt x="631" y="117"/>
                  </a:lnTo>
                  <a:lnTo>
                    <a:pt x="631" y="117"/>
                  </a:lnTo>
                  <a:lnTo>
                    <a:pt x="631" y="117"/>
                  </a:lnTo>
                  <a:lnTo>
                    <a:pt x="635" y="124"/>
                  </a:lnTo>
                  <a:lnTo>
                    <a:pt x="635" y="126"/>
                  </a:lnTo>
                  <a:lnTo>
                    <a:pt x="634" y="128"/>
                  </a:lnTo>
                  <a:lnTo>
                    <a:pt x="633" y="128"/>
                  </a:lnTo>
                  <a:lnTo>
                    <a:pt x="631" y="128"/>
                  </a:lnTo>
                  <a:lnTo>
                    <a:pt x="631" y="126"/>
                  </a:lnTo>
                  <a:lnTo>
                    <a:pt x="624" y="111"/>
                  </a:lnTo>
                  <a:lnTo>
                    <a:pt x="624" y="110"/>
                  </a:lnTo>
                  <a:lnTo>
                    <a:pt x="626" y="108"/>
                  </a:lnTo>
                  <a:lnTo>
                    <a:pt x="626" y="108"/>
                  </a:lnTo>
                  <a:close/>
                  <a:moveTo>
                    <a:pt x="611" y="82"/>
                  </a:moveTo>
                  <a:lnTo>
                    <a:pt x="612" y="82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8" y="86"/>
                  </a:lnTo>
                  <a:lnTo>
                    <a:pt x="619" y="86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19" y="88"/>
                  </a:lnTo>
                  <a:lnTo>
                    <a:pt x="622" y="95"/>
                  </a:lnTo>
                  <a:lnTo>
                    <a:pt x="622" y="97"/>
                  </a:lnTo>
                  <a:lnTo>
                    <a:pt x="620" y="99"/>
                  </a:lnTo>
                  <a:lnTo>
                    <a:pt x="620" y="99"/>
                  </a:lnTo>
                  <a:lnTo>
                    <a:pt x="619" y="97"/>
                  </a:lnTo>
                  <a:lnTo>
                    <a:pt x="618" y="97"/>
                  </a:lnTo>
                  <a:lnTo>
                    <a:pt x="615" y="90"/>
                  </a:lnTo>
                  <a:lnTo>
                    <a:pt x="609" y="86"/>
                  </a:lnTo>
                  <a:lnTo>
                    <a:pt x="609" y="85"/>
                  </a:lnTo>
                  <a:lnTo>
                    <a:pt x="609" y="83"/>
                  </a:lnTo>
                  <a:lnTo>
                    <a:pt x="609" y="82"/>
                  </a:lnTo>
                  <a:lnTo>
                    <a:pt x="611" y="82"/>
                  </a:lnTo>
                  <a:close/>
                  <a:moveTo>
                    <a:pt x="328" y="81"/>
                  </a:moveTo>
                  <a:lnTo>
                    <a:pt x="330" y="81"/>
                  </a:lnTo>
                  <a:lnTo>
                    <a:pt x="331" y="82"/>
                  </a:lnTo>
                  <a:lnTo>
                    <a:pt x="331" y="83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96"/>
                  </a:lnTo>
                  <a:lnTo>
                    <a:pt x="328" y="97"/>
                  </a:lnTo>
                  <a:lnTo>
                    <a:pt x="327" y="97"/>
                  </a:lnTo>
                  <a:lnTo>
                    <a:pt x="326" y="97"/>
                  </a:lnTo>
                  <a:lnTo>
                    <a:pt x="324" y="96"/>
                  </a:lnTo>
                  <a:lnTo>
                    <a:pt x="324" y="82"/>
                  </a:lnTo>
                  <a:lnTo>
                    <a:pt x="327" y="81"/>
                  </a:lnTo>
                  <a:lnTo>
                    <a:pt x="328" y="81"/>
                  </a:lnTo>
                  <a:close/>
                  <a:moveTo>
                    <a:pt x="357" y="65"/>
                  </a:moveTo>
                  <a:lnTo>
                    <a:pt x="359" y="67"/>
                  </a:lnTo>
                  <a:lnTo>
                    <a:pt x="359" y="67"/>
                  </a:lnTo>
                  <a:lnTo>
                    <a:pt x="360" y="68"/>
                  </a:lnTo>
                  <a:lnTo>
                    <a:pt x="359" y="70"/>
                  </a:lnTo>
                  <a:lnTo>
                    <a:pt x="344" y="78"/>
                  </a:lnTo>
                  <a:lnTo>
                    <a:pt x="344" y="78"/>
                  </a:lnTo>
                  <a:lnTo>
                    <a:pt x="342" y="78"/>
                  </a:lnTo>
                  <a:lnTo>
                    <a:pt x="341" y="77"/>
                  </a:lnTo>
                  <a:lnTo>
                    <a:pt x="341" y="75"/>
                  </a:lnTo>
                  <a:lnTo>
                    <a:pt x="342" y="74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50" y="68"/>
                  </a:lnTo>
                  <a:lnTo>
                    <a:pt x="353" y="67"/>
                  </a:lnTo>
                  <a:lnTo>
                    <a:pt x="356" y="67"/>
                  </a:lnTo>
                  <a:lnTo>
                    <a:pt x="356" y="65"/>
                  </a:lnTo>
                  <a:lnTo>
                    <a:pt x="357" y="65"/>
                  </a:lnTo>
                  <a:close/>
                  <a:moveTo>
                    <a:pt x="584" y="64"/>
                  </a:moveTo>
                  <a:lnTo>
                    <a:pt x="586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91" y="68"/>
                  </a:lnTo>
                  <a:lnTo>
                    <a:pt x="593" y="70"/>
                  </a:lnTo>
                  <a:lnTo>
                    <a:pt x="595" y="71"/>
                  </a:lnTo>
                  <a:lnTo>
                    <a:pt x="595" y="71"/>
                  </a:lnTo>
                  <a:lnTo>
                    <a:pt x="595" y="71"/>
                  </a:lnTo>
                  <a:lnTo>
                    <a:pt x="595" y="71"/>
                  </a:lnTo>
                  <a:lnTo>
                    <a:pt x="595" y="71"/>
                  </a:lnTo>
                  <a:lnTo>
                    <a:pt x="600" y="74"/>
                  </a:lnTo>
                  <a:lnTo>
                    <a:pt x="600" y="75"/>
                  </a:lnTo>
                  <a:lnTo>
                    <a:pt x="600" y="77"/>
                  </a:lnTo>
                  <a:lnTo>
                    <a:pt x="598" y="78"/>
                  </a:lnTo>
                  <a:lnTo>
                    <a:pt x="598" y="78"/>
                  </a:lnTo>
                  <a:lnTo>
                    <a:pt x="597" y="78"/>
                  </a:lnTo>
                  <a:lnTo>
                    <a:pt x="583" y="68"/>
                  </a:lnTo>
                  <a:lnTo>
                    <a:pt x="582" y="67"/>
                  </a:lnTo>
                  <a:lnTo>
                    <a:pt x="583" y="65"/>
                  </a:lnTo>
                  <a:lnTo>
                    <a:pt x="583" y="64"/>
                  </a:lnTo>
                  <a:lnTo>
                    <a:pt x="584" y="64"/>
                  </a:lnTo>
                  <a:close/>
                  <a:moveTo>
                    <a:pt x="386" y="52"/>
                  </a:moveTo>
                  <a:lnTo>
                    <a:pt x="386" y="52"/>
                  </a:lnTo>
                  <a:lnTo>
                    <a:pt x="388" y="52"/>
                  </a:lnTo>
                  <a:lnTo>
                    <a:pt x="388" y="54"/>
                  </a:lnTo>
                  <a:lnTo>
                    <a:pt x="386" y="56"/>
                  </a:lnTo>
                  <a:lnTo>
                    <a:pt x="373" y="63"/>
                  </a:lnTo>
                  <a:lnTo>
                    <a:pt x="371" y="63"/>
                  </a:lnTo>
                  <a:lnTo>
                    <a:pt x="370" y="63"/>
                  </a:lnTo>
                  <a:lnTo>
                    <a:pt x="370" y="61"/>
                  </a:lnTo>
                  <a:lnTo>
                    <a:pt x="370" y="60"/>
                  </a:lnTo>
                  <a:lnTo>
                    <a:pt x="370" y="59"/>
                  </a:lnTo>
                  <a:lnTo>
                    <a:pt x="371" y="59"/>
                  </a:lnTo>
                  <a:lnTo>
                    <a:pt x="373" y="57"/>
                  </a:lnTo>
                  <a:lnTo>
                    <a:pt x="375" y="56"/>
                  </a:lnTo>
                  <a:lnTo>
                    <a:pt x="378" y="54"/>
                  </a:lnTo>
                  <a:lnTo>
                    <a:pt x="381" y="53"/>
                  </a:lnTo>
                  <a:lnTo>
                    <a:pt x="382" y="53"/>
                  </a:lnTo>
                  <a:lnTo>
                    <a:pt x="382" y="53"/>
                  </a:lnTo>
                  <a:lnTo>
                    <a:pt x="382" y="52"/>
                  </a:lnTo>
                  <a:lnTo>
                    <a:pt x="382" y="52"/>
                  </a:lnTo>
                  <a:lnTo>
                    <a:pt x="382" y="52"/>
                  </a:lnTo>
                  <a:lnTo>
                    <a:pt x="382" y="52"/>
                  </a:lnTo>
                  <a:lnTo>
                    <a:pt x="382" y="52"/>
                  </a:lnTo>
                  <a:lnTo>
                    <a:pt x="384" y="52"/>
                  </a:lnTo>
                  <a:lnTo>
                    <a:pt x="384" y="52"/>
                  </a:lnTo>
                  <a:lnTo>
                    <a:pt x="384" y="52"/>
                  </a:lnTo>
                  <a:lnTo>
                    <a:pt x="384" y="52"/>
                  </a:lnTo>
                  <a:lnTo>
                    <a:pt x="384" y="52"/>
                  </a:lnTo>
                  <a:lnTo>
                    <a:pt x="384" y="52"/>
                  </a:lnTo>
                  <a:lnTo>
                    <a:pt x="385" y="52"/>
                  </a:lnTo>
                  <a:lnTo>
                    <a:pt x="386" y="52"/>
                  </a:lnTo>
                  <a:close/>
                  <a:moveTo>
                    <a:pt x="558" y="46"/>
                  </a:moveTo>
                  <a:lnTo>
                    <a:pt x="559" y="46"/>
                  </a:lnTo>
                  <a:lnTo>
                    <a:pt x="572" y="56"/>
                  </a:lnTo>
                  <a:lnTo>
                    <a:pt x="573" y="57"/>
                  </a:lnTo>
                  <a:lnTo>
                    <a:pt x="573" y="59"/>
                  </a:lnTo>
                  <a:lnTo>
                    <a:pt x="572" y="60"/>
                  </a:lnTo>
                  <a:lnTo>
                    <a:pt x="570" y="60"/>
                  </a:lnTo>
                  <a:lnTo>
                    <a:pt x="569" y="60"/>
                  </a:lnTo>
                  <a:lnTo>
                    <a:pt x="557" y="50"/>
                  </a:lnTo>
                  <a:lnTo>
                    <a:pt x="555" y="49"/>
                  </a:lnTo>
                  <a:lnTo>
                    <a:pt x="555" y="47"/>
                  </a:lnTo>
                  <a:lnTo>
                    <a:pt x="557" y="46"/>
                  </a:lnTo>
                  <a:lnTo>
                    <a:pt x="558" y="46"/>
                  </a:lnTo>
                  <a:close/>
                  <a:moveTo>
                    <a:pt x="414" y="36"/>
                  </a:moveTo>
                  <a:lnTo>
                    <a:pt x="415" y="36"/>
                  </a:lnTo>
                  <a:lnTo>
                    <a:pt x="417" y="38"/>
                  </a:lnTo>
                  <a:lnTo>
                    <a:pt x="417" y="39"/>
                  </a:lnTo>
                  <a:lnTo>
                    <a:pt x="415" y="41"/>
                  </a:lnTo>
                  <a:lnTo>
                    <a:pt x="402" y="47"/>
                  </a:lnTo>
                  <a:lnTo>
                    <a:pt x="400" y="49"/>
                  </a:lnTo>
                  <a:lnTo>
                    <a:pt x="399" y="47"/>
                  </a:lnTo>
                  <a:lnTo>
                    <a:pt x="398" y="47"/>
                  </a:lnTo>
                  <a:lnTo>
                    <a:pt x="398" y="45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399" y="43"/>
                  </a:lnTo>
                  <a:lnTo>
                    <a:pt x="400" y="43"/>
                  </a:lnTo>
                  <a:lnTo>
                    <a:pt x="403" y="42"/>
                  </a:lnTo>
                  <a:lnTo>
                    <a:pt x="406" y="41"/>
                  </a:lnTo>
                  <a:lnTo>
                    <a:pt x="409" y="39"/>
                  </a:lnTo>
                  <a:lnTo>
                    <a:pt x="411" y="38"/>
                  </a:lnTo>
                  <a:lnTo>
                    <a:pt x="413" y="36"/>
                  </a:lnTo>
                  <a:lnTo>
                    <a:pt x="413" y="36"/>
                  </a:lnTo>
                  <a:lnTo>
                    <a:pt x="414" y="36"/>
                  </a:lnTo>
                  <a:close/>
                  <a:moveTo>
                    <a:pt x="532" y="25"/>
                  </a:moveTo>
                  <a:lnTo>
                    <a:pt x="533" y="25"/>
                  </a:lnTo>
                  <a:lnTo>
                    <a:pt x="533" y="28"/>
                  </a:lnTo>
                  <a:lnTo>
                    <a:pt x="533" y="28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36" y="31"/>
                  </a:lnTo>
                  <a:lnTo>
                    <a:pt x="536" y="31"/>
                  </a:lnTo>
                  <a:lnTo>
                    <a:pt x="546" y="38"/>
                  </a:lnTo>
                  <a:lnTo>
                    <a:pt x="547" y="39"/>
                  </a:lnTo>
                  <a:lnTo>
                    <a:pt x="547" y="41"/>
                  </a:lnTo>
                  <a:lnTo>
                    <a:pt x="546" y="41"/>
                  </a:lnTo>
                  <a:lnTo>
                    <a:pt x="544" y="42"/>
                  </a:lnTo>
                  <a:lnTo>
                    <a:pt x="543" y="41"/>
                  </a:lnTo>
                  <a:lnTo>
                    <a:pt x="530" y="32"/>
                  </a:lnTo>
                  <a:lnTo>
                    <a:pt x="529" y="31"/>
                  </a:lnTo>
                  <a:lnTo>
                    <a:pt x="529" y="28"/>
                  </a:lnTo>
                  <a:lnTo>
                    <a:pt x="529" y="28"/>
                  </a:lnTo>
                  <a:lnTo>
                    <a:pt x="529" y="25"/>
                  </a:lnTo>
                  <a:lnTo>
                    <a:pt x="532" y="25"/>
                  </a:lnTo>
                  <a:close/>
                  <a:moveTo>
                    <a:pt x="443" y="21"/>
                  </a:moveTo>
                  <a:lnTo>
                    <a:pt x="445" y="21"/>
                  </a:lnTo>
                  <a:lnTo>
                    <a:pt x="445" y="23"/>
                  </a:lnTo>
                  <a:lnTo>
                    <a:pt x="445" y="24"/>
                  </a:lnTo>
                  <a:lnTo>
                    <a:pt x="445" y="25"/>
                  </a:lnTo>
                  <a:lnTo>
                    <a:pt x="429" y="34"/>
                  </a:lnTo>
                  <a:lnTo>
                    <a:pt x="429" y="34"/>
                  </a:lnTo>
                  <a:lnTo>
                    <a:pt x="428" y="34"/>
                  </a:lnTo>
                  <a:lnTo>
                    <a:pt x="427" y="32"/>
                  </a:lnTo>
                  <a:lnTo>
                    <a:pt x="427" y="31"/>
                  </a:lnTo>
                  <a:lnTo>
                    <a:pt x="428" y="29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2" y="21"/>
                  </a:lnTo>
                  <a:lnTo>
                    <a:pt x="443" y="21"/>
                  </a:lnTo>
                  <a:close/>
                  <a:moveTo>
                    <a:pt x="472" y="6"/>
                  </a:moveTo>
                  <a:lnTo>
                    <a:pt x="472" y="7"/>
                  </a:lnTo>
                  <a:lnTo>
                    <a:pt x="474" y="7"/>
                  </a:lnTo>
                  <a:lnTo>
                    <a:pt x="474" y="10"/>
                  </a:lnTo>
                  <a:lnTo>
                    <a:pt x="472" y="11"/>
                  </a:lnTo>
                  <a:lnTo>
                    <a:pt x="458" y="18"/>
                  </a:lnTo>
                  <a:lnTo>
                    <a:pt x="457" y="18"/>
                  </a:lnTo>
                  <a:lnTo>
                    <a:pt x="456" y="18"/>
                  </a:lnTo>
                  <a:lnTo>
                    <a:pt x="456" y="17"/>
                  </a:lnTo>
                  <a:lnTo>
                    <a:pt x="456" y="16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8" y="13"/>
                  </a:lnTo>
                  <a:lnTo>
                    <a:pt x="461" y="11"/>
                  </a:lnTo>
                  <a:lnTo>
                    <a:pt x="464" y="10"/>
                  </a:lnTo>
                  <a:lnTo>
                    <a:pt x="464" y="10"/>
                  </a:lnTo>
                  <a:lnTo>
                    <a:pt x="464" y="10"/>
                  </a:lnTo>
                  <a:lnTo>
                    <a:pt x="471" y="6"/>
                  </a:lnTo>
                  <a:lnTo>
                    <a:pt x="472" y="6"/>
                  </a:lnTo>
                  <a:close/>
                  <a:moveTo>
                    <a:pt x="518" y="0"/>
                  </a:moveTo>
                  <a:lnTo>
                    <a:pt x="533" y="0"/>
                  </a:lnTo>
                  <a:lnTo>
                    <a:pt x="533" y="11"/>
                  </a:lnTo>
                  <a:lnTo>
                    <a:pt x="533" y="13"/>
                  </a:lnTo>
                  <a:lnTo>
                    <a:pt x="532" y="14"/>
                  </a:lnTo>
                  <a:lnTo>
                    <a:pt x="529" y="13"/>
                  </a:lnTo>
                  <a:lnTo>
                    <a:pt x="529" y="11"/>
                  </a:lnTo>
                  <a:lnTo>
                    <a:pt x="529" y="6"/>
                  </a:lnTo>
                  <a:lnTo>
                    <a:pt x="518" y="6"/>
                  </a:lnTo>
                  <a:lnTo>
                    <a:pt x="515" y="5"/>
                  </a:lnTo>
                  <a:lnTo>
                    <a:pt x="515" y="3"/>
                  </a:lnTo>
                  <a:lnTo>
                    <a:pt x="515" y="2"/>
                  </a:lnTo>
                  <a:lnTo>
                    <a:pt x="518" y="0"/>
                  </a:lnTo>
                  <a:close/>
                  <a:moveTo>
                    <a:pt x="485" y="0"/>
                  </a:moveTo>
                  <a:lnTo>
                    <a:pt x="501" y="0"/>
                  </a:lnTo>
                  <a:lnTo>
                    <a:pt x="503" y="2"/>
                  </a:lnTo>
                  <a:lnTo>
                    <a:pt x="504" y="3"/>
                  </a:lnTo>
                  <a:lnTo>
                    <a:pt x="503" y="5"/>
                  </a:lnTo>
                  <a:lnTo>
                    <a:pt x="501" y="6"/>
                  </a:lnTo>
                  <a:lnTo>
                    <a:pt x="485" y="6"/>
                  </a:lnTo>
                  <a:lnTo>
                    <a:pt x="483" y="5"/>
                  </a:lnTo>
                  <a:lnTo>
                    <a:pt x="483" y="3"/>
                  </a:lnTo>
                  <a:lnTo>
                    <a:pt x="483" y="2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48" name="Freeform 15">
              <a:extLst>
                <a:ext uri="{FF2B5EF4-FFF2-40B4-BE49-F238E27FC236}">
                  <a16:creationId xmlns:a16="http://schemas.microsoft.com/office/drawing/2014/main" xmlns="" id="{08848F31-1DA7-4FB6-9E1E-FB15DA2E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6" y="685800"/>
              <a:ext cx="1281113" cy="1703388"/>
            </a:xfrm>
            <a:custGeom>
              <a:avLst/>
              <a:gdLst>
                <a:gd name="T0" fmla="*/ 175 w 807"/>
                <a:gd name="T1" fmla="*/ 0 h 1073"/>
                <a:gd name="T2" fmla="*/ 232 w 807"/>
                <a:gd name="T3" fmla="*/ 47 h 1073"/>
                <a:gd name="T4" fmla="*/ 233 w 807"/>
                <a:gd name="T5" fmla="*/ 47 h 1073"/>
                <a:gd name="T6" fmla="*/ 356 w 807"/>
                <a:gd name="T7" fmla="*/ 212 h 1073"/>
                <a:gd name="T8" fmla="*/ 377 w 807"/>
                <a:gd name="T9" fmla="*/ 300 h 1073"/>
                <a:gd name="T10" fmla="*/ 411 w 807"/>
                <a:gd name="T11" fmla="*/ 300 h 1073"/>
                <a:gd name="T12" fmla="*/ 519 w 807"/>
                <a:gd name="T13" fmla="*/ 253 h 1073"/>
                <a:gd name="T14" fmla="*/ 519 w 807"/>
                <a:gd name="T15" fmla="*/ 274 h 1073"/>
                <a:gd name="T16" fmla="*/ 555 w 807"/>
                <a:gd name="T17" fmla="*/ 300 h 1073"/>
                <a:gd name="T18" fmla="*/ 629 w 807"/>
                <a:gd name="T19" fmla="*/ 300 h 1073"/>
                <a:gd name="T20" fmla="*/ 706 w 807"/>
                <a:gd name="T21" fmla="*/ 209 h 1073"/>
                <a:gd name="T22" fmla="*/ 807 w 807"/>
                <a:gd name="T23" fmla="*/ 411 h 1073"/>
                <a:gd name="T24" fmla="*/ 756 w 807"/>
                <a:gd name="T25" fmla="*/ 471 h 1073"/>
                <a:gd name="T26" fmla="*/ 774 w 807"/>
                <a:gd name="T27" fmla="*/ 508 h 1073"/>
                <a:gd name="T28" fmla="*/ 749 w 807"/>
                <a:gd name="T29" fmla="*/ 508 h 1073"/>
                <a:gd name="T30" fmla="*/ 737 w 807"/>
                <a:gd name="T31" fmla="*/ 771 h 1073"/>
                <a:gd name="T32" fmla="*/ 705 w 807"/>
                <a:gd name="T33" fmla="*/ 771 h 1073"/>
                <a:gd name="T34" fmla="*/ 687 w 807"/>
                <a:gd name="T35" fmla="*/ 818 h 1073"/>
                <a:gd name="T36" fmla="*/ 648 w 807"/>
                <a:gd name="T37" fmla="*/ 838 h 1073"/>
                <a:gd name="T38" fmla="*/ 648 w 807"/>
                <a:gd name="T39" fmla="*/ 858 h 1073"/>
                <a:gd name="T40" fmla="*/ 660 w 807"/>
                <a:gd name="T41" fmla="*/ 872 h 1073"/>
                <a:gd name="T42" fmla="*/ 649 w 807"/>
                <a:gd name="T43" fmla="*/ 921 h 1073"/>
                <a:gd name="T44" fmla="*/ 612 w 807"/>
                <a:gd name="T45" fmla="*/ 921 h 1073"/>
                <a:gd name="T46" fmla="*/ 548 w 807"/>
                <a:gd name="T47" fmla="*/ 871 h 1073"/>
                <a:gd name="T48" fmla="*/ 476 w 807"/>
                <a:gd name="T49" fmla="*/ 871 h 1073"/>
                <a:gd name="T50" fmla="*/ 463 w 807"/>
                <a:gd name="T51" fmla="*/ 1020 h 1073"/>
                <a:gd name="T52" fmla="*/ 410 w 807"/>
                <a:gd name="T53" fmla="*/ 1073 h 1073"/>
                <a:gd name="T54" fmla="*/ 399 w 807"/>
                <a:gd name="T55" fmla="*/ 1066 h 1073"/>
                <a:gd name="T56" fmla="*/ 363 w 807"/>
                <a:gd name="T57" fmla="*/ 1047 h 1073"/>
                <a:gd name="T58" fmla="*/ 363 w 807"/>
                <a:gd name="T59" fmla="*/ 1063 h 1073"/>
                <a:gd name="T60" fmla="*/ 285 w 807"/>
                <a:gd name="T61" fmla="*/ 1063 h 1073"/>
                <a:gd name="T62" fmla="*/ 259 w 807"/>
                <a:gd name="T63" fmla="*/ 998 h 1073"/>
                <a:gd name="T64" fmla="*/ 288 w 807"/>
                <a:gd name="T65" fmla="*/ 968 h 1073"/>
                <a:gd name="T66" fmla="*/ 266 w 807"/>
                <a:gd name="T67" fmla="*/ 936 h 1073"/>
                <a:gd name="T68" fmla="*/ 247 w 807"/>
                <a:gd name="T69" fmla="*/ 936 h 1073"/>
                <a:gd name="T70" fmla="*/ 226 w 807"/>
                <a:gd name="T71" fmla="*/ 864 h 1073"/>
                <a:gd name="T72" fmla="*/ 273 w 807"/>
                <a:gd name="T73" fmla="*/ 817 h 1073"/>
                <a:gd name="T74" fmla="*/ 223 w 807"/>
                <a:gd name="T75" fmla="*/ 745 h 1073"/>
                <a:gd name="T76" fmla="*/ 142 w 807"/>
                <a:gd name="T77" fmla="*/ 745 h 1073"/>
                <a:gd name="T78" fmla="*/ 142 w 807"/>
                <a:gd name="T79" fmla="*/ 670 h 1073"/>
                <a:gd name="T80" fmla="*/ 32 w 807"/>
                <a:gd name="T81" fmla="*/ 561 h 1073"/>
                <a:gd name="T82" fmla="*/ 45 w 807"/>
                <a:gd name="T83" fmla="*/ 447 h 1073"/>
                <a:gd name="T84" fmla="*/ 0 w 807"/>
                <a:gd name="T85" fmla="*/ 389 h 1073"/>
                <a:gd name="T86" fmla="*/ 46 w 807"/>
                <a:gd name="T87" fmla="*/ 321 h 1073"/>
                <a:gd name="T88" fmla="*/ 104 w 807"/>
                <a:gd name="T89" fmla="*/ 296 h 1073"/>
                <a:gd name="T90" fmla="*/ 106 w 807"/>
                <a:gd name="T91" fmla="*/ 258 h 1073"/>
                <a:gd name="T92" fmla="*/ 150 w 807"/>
                <a:gd name="T93" fmla="*/ 192 h 1073"/>
                <a:gd name="T94" fmla="*/ 150 w 807"/>
                <a:gd name="T95" fmla="*/ 168 h 1073"/>
                <a:gd name="T96" fmla="*/ 137 w 807"/>
                <a:gd name="T97" fmla="*/ 159 h 1073"/>
                <a:gd name="T98" fmla="*/ 126 w 807"/>
                <a:gd name="T99" fmla="*/ 91 h 1073"/>
                <a:gd name="T100" fmla="*/ 161 w 807"/>
                <a:gd name="T101" fmla="*/ 75 h 1073"/>
                <a:gd name="T102" fmla="*/ 161 w 807"/>
                <a:gd name="T103" fmla="*/ 48 h 1073"/>
                <a:gd name="T104" fmla="*/ 140 w 807"/>
                <a:gd name="T105" fmla="*/ 43 h 1073"/>
                <a:gd name="T106" fmla="*/ 173 w 807"/>
                <a:gd name="T107" fmla="*/ 3 h 1073"/>
                <a:gd name="T108" fmla="*/ 175 w 807"/>
                <a:gd name="T109" fmla="*/ 1 h 1073"/>
                <a:gd name="T110" fmla="*/ 175 w 807"/>
                <a:gd name="T111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7" h="1073">
                  <a:moveTo>
                    <a:pt x="175" y="0"/>
                  </a:moveTo>
                  <a:lnTo>
                    <a:pt x="232" y="47"/>
                  </a:lnTo>
                  <a:lnTo>
                    <a:pt x="233" y="47"/>
                  </a:lnTo>
                  <a:lnTo>
                    <a:pt x="356" y="212"/>
                  </a:lnTo>
                  <a:lnTo>
                    <a:pt x="377" y="300"/>
                  </a:lnTo>
                  <a:lnTo>
                    <a:pt x="411" y="300"/>
                  </a:lnTo>
                  <a:lnTo>
                    <a:pt x="519" y="253"/>
                  </a:lnTo>
                  <a:lnTo>
                    <a:pt x="519" y="274"/>
                  </a:lnTo>
                  <a:lnTo>
                    <a:pt x="555" y="300"/>
                  </a:lnTo>
                  <a:lnTo>
                    <a:pt x="629" y="300"/>
                  </a:lnTo>
                  <a:lnTo>
                    <a:pt x="706" y="209"/>
                  </a:lnTo>
                  <a:lnTo>
                    <a:pt x="807" y="411"/>
                  </a:lnTo>
                  <a:lnTo>
                    <a:pt x="756" y="471"/>
                  </a:lnTo>
                  <a:lnTo>
                    <a:pt x="774" y="508"/>
                  </a:lnTo>
                  <a:lnTo>
                    <a:pt x="749" y="508"/>
                  </a:lnTo>
                  <a:lnTo>
                    <a:pt x="737" y="771"/>
                  </a:lnTo>
                  <a:lnTo>
                    <a:pt x="705" y="771"/>
                  </a:lnTo>
                  <a:lnTo>
                    <a:pt x="687" y="818"/>
                  </a:lnTo>
                  <a:lnTo>
                    <a:pt x="648" y="838"/>
                  </a:lnTo>
                  <a:lnTo>
                    <a:pt x="648" y="858"/>
                  </a:lnTo>
                  <a:lnTo>
                    <a:pt x="660" y="872"/>
                  </a:lnTo>
                  <a:lnTo>
                    <a:pt x="649" y="921"/>
                  </a:lnTo>
                  <a:lnTo>
                    <a:pt x="612" y="921"/>
                  </a:lnTo>
                  <a:lnTo>
                    <a:pt x="548" y="871"/>
                  </a:lnTo>
                  <a:lnTo>
                    <a:pt x="476" y="871"/>
                  </a:lnTo>
                  <a:lnTo>
                    <a:pt x="463" y="1020"/>
                  </a:lnTo>
                  <a:lnTo>
                    <a:pt x="410" y="1073"/>
                  </a:lnTo>
                  <a:lnTo>
                    <a:pt x="399" y="1066"/>
                  </a:lnTo>
                  <a:lnTo>
                    <a:pt x="363" y="1047"/>
                  </a:lnTo>
                  <a:lnTo>
                    <a:pt x="363" y="1063"/>
                  </a:lnTo>
                  <a:lnTo>
                    <a:pt x="285" y="1063"/>
                  </a:lnTo>
                  <a:lnTo>
                    <a:pt x="259" y="998"/>
                  </a:lnTo>
                  <a:lnTo>
                    <a:pt x="288" y="968"/>
                  </a:lnTo>
                  <a:lnTo>
                    <a:pt x="266" y="936"/>
                  </a:lnTo>
                  <a:lnTo>
                    <a:pt x="247" y="936"/>
                  </a:lnTo>
                  <a:lnTo>
                    <a:pt x="226" y="864"/>
                  </a:lnTo>
                  <a:lnTo>
                    <a:pt x="273" y="817"/>
                  </a:lnTo>
                  <a:lnTo>
                    <a:pt x="223" y="745"/>
                  </a:lnTo>
                  <a:lnTo>
                    <a:pt x="142" y="745"/>
                  </a:lnTo>
                  <a:lnTo>
                    <a:pt x="142" y="670"/>
                  </a:lnTo>
                  <a:lnTo>
                    <a:pt x="32" y="561"/>
                  </a:lnTo>
                  <a:lnTo>
                    <a:pt x="45" y="447"/>
                  </a:lnTo>
                  <a:lnTo>
                    <a:pt x="0" y="389"/>
                  </a:lnTo>
                  <a:lnTo>
                    <a:pt x="46" y="321"/>
                  </a:lnTo>
                  <a:lnTo>
                    <a:pt x="104" y="296"/>
                  </a:lnTo>
                  <a:lnTo>
                    <a:pt x="106" y="258"/>
                  </a:lnTo>
                  <a:lnTo>
                    <a:pt x="150" y="192"/>
                  </a:lnTo>
                  <a:lnTo>
                    <a:pt x="150" y="168"/>
                  </a:lnTo>
                  <a:lnTo>
                    <a:pt x="137" y="159"/>
                  </a:lnTo>
                  <a:lnTo>
                    <a:pt x="126" y="91"/>
                  </a:lnTo>
                  <a:lnTo>
                    <a:pt x="161" y="75"/>
                  </a:lnTo>
                  <a:lnTo>
                    <a:pt x="161" y="48"/>
                  </a:lnTo>
                  <a:lnTo>
                    <a:pt x="140" y="43"/>
                  </a:lnTo>
                  <a:lnTo>
                    <a:pt x="173" y="3"/>
                  </a:lnTo>
                  <a:lnTo>
                    <a:pt x="175" y="1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49" name="Freeform 16">
              <a:extLst>
                <a:ext uri="{FF2B5EF4-FFF2-40B4-BE49-F238E27FC236}">
                  <a16:creationId xmlns:a16="http://schemas.microsoft.com/office/drawing/2014/main" xmlns="" id="{4E704D84-5C77-470A-AF1C-45DC01892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0638" y="925513"/>
              <a:ext cx="1271588" cy="1463675"/>
            </a:xfrm>
            <a:custGeom>
              <a:avLst/>
              <a:gdLst>
                <a:gd name="T0" fmla="*/ 309 w 801"/>
                <a:gd name="T1" fmla="*/ 908 h 922"/>
                <a:gd name="T2" fmla="*/ 370 w 801"/>
                <a:gd name="T3" fmla="*/ 900 h 922"/>
                <a:gd name="T4" fmla="*/ 419 w 801"/>
                <a:gd name="T5" fmla="*/ 903 h 922"/>
                <a:gd name="T6" fmla="*/ 280 w 801"/>
                <a:gd name="T7" fmla="*/ 907 h 922"/>
                <a:gd name="T8" fmla="*/ 280 w 801"/>
                <a:gd name="T9" fmla="*/ 907 h 922"/>
                <a:gd name="T10" fmla="*/ 266 w 801"/>
                <a:gd name="T11" fmla="*/ 861 h 922"/>
                <a:gd name="T12" fmla="*/ 256 w 801"/>
                <a:gd name="T13" fmla="*/ 847 h 922"/>
                <a:gd name="T14" fmla="*/ 461 w 801"/>
                <a:gd name="T15" fmla="*/ 807 h 922"/>
                <a:gd name="T16" fmla="*/ 249 w 801"/>
                <a:gd name="T17" fmla="*/ 779 h 922"/>
                <a:gd name="T18" fmla="*/ 646 w 801"/>
                <a:gd name="T19" fmla="*/ 767 h 922"/>
                <a:gd name="T20" fmla="*/ 646 w 801"/>
                <a:gd name="T21" fmla="*/ 768 h 922"/>
                <a:gd name="T22" fmla="*/ 599 w 801"/>
                <a:gd name="T23" fmla="*/ 761 h 922"/>
                <a:gd name="T24" fmla="*/ 237 w 801"/>
                <a:gd name="T25" fmla="*/ 759 h 922"/>
                <a:gd name="T26" fmla="*/ 649 w 801"/>
                <a:gd name="T27" fmla="*/ 745 h 922"/>
                <a:gd name="T28" fmla="*/ 498 w 801"/>
                <a:gd name="T29" fmla="*/ 716 h 922"/>
                <a:gd name="T30" fmla="*/ 469 w 801"/>
                <a:gd name="T31" fmla="*/ 720 h 922"/>
                <a:gd name="T32" fmla="*/ 639 w 801"/>
                <a:gd name="T33" fmla="*/ 701 h 922"/>
                <a:gd name="T34" fmla="*/ 662 w 801"/>
                <a:gd name="T35" fmla="*/ 676 h 922"/>
                <a:gd name="T36" fmla="*/ 258 w 801"/>
                <a:gd name="T37" fmla="*/ 681 h 922"/>
                <a:gd name="T38" fmla="*/ 686 w 801"/>
                <a:gd name="T39" fmla="*/ 663 h 922"/>
                <a:gd name="T40" fmla="*/ 685 w 801"/>
                <a:gd name="T41" fmla="*/ 665 h 922"/>
                <a:gd name="T42" fmla="*/ 685 w 801"/>
                <a:gd name="T43" fmla="*/ 667 h 922"/>
                <a:gd name="T44" fmla="*/ 684 w 801"/>
                <a:gd name="T45" fmla="*/ 669 h 922"/>
                <a:gd name="T46" fmla="*/ 698 w 801"/>
                <a:gd name="T47" fmla="*/ 630 h 922"/>
                <a:gd name="T48" fmla="*/ 235 w 801"/>
                <a:gd name="T49" fmla="*/ 609 h 922"/>
                <a:gd name="T50" fmla="*/ 735 w 801"/>
                <a:gd name="T51" fmla="*/ 606 h 922"/>
                <a:gd name="T52" fmla="*/ 195 w 801"/>
                <a:gd name="T53" fmla="*/ 594 h 922"/>
                <a:gd name="T54" fmla="*/ 735 w 801"/>
                <a:gd name="T55" fmla="*/ 584 h 922"/>
                <a:gd name="T56" fmla="*/ 738 w 801"/>
                <a:gd name="T57" fmla="*/ 552 h 922"/>
                <a:gd name="T58" fmla="*/ 739 w 801"/>
                <a:gd name="T59" fmla="*/ 515 h 922"/>
                <a:gd name="T60" fmla="*/ 735 w 801"/>
                <a:gd name="T61" fmla="*/ 489 h 922"/>
                <a:gd name="T62" fmla="*/ 739 w 801"/>
                <a:gd name="T63" fmla="*/ 437 h 922"/>
                <a:gd name="T64" fmla="*/ 62 w 801"/>
                <a:gd name="T65" fmla="*/ 443 h 922"/>
                <a:gd name="T66" fmla="*/ 743 w 801"/>
                <a:gd name="T67" fmla="*/ 408 h 922"/>
                <a:gd name="T68" fmla="*/ 31 w 801"/>
                <a:gd name="T69" fmla="*/ 395 h 922"/>
                <a:gd name="T70" fmla="*/ 38 w 801"/>
                <a:gd name="T71" fmla="*/ 375 h 922"/>
                <a:gd name="T72" fmla="*/ 747 w 801"/>
                <a:gd name="T73" fmla="*/ 357 h 922"/>
                <a:gd name="T74" fmla="*/ 770 w 801"/>
                <a:gd name="T75" fmla="*/ 356 h 922"/>
                <a:gd name="T76" fmla="*/ 758 w 801"/>
                <a:gd name="T77" fmla="*/ 313 h 922"/>
                <a:gd name="T78" fmla="*/ 750 w 801"/>
                <a:gd name="T79" fmla="*/ 327 h 922"/>
                <a:gd name="T80" fmla="*/ 772 w 801"/>
                <a:gd name="T81" fmla="*/ 296 h 922"/>
                <a:gd name="T82" fmla="*/ 788 w 801"/>
                <a:gd name="T83" fmla="*/ 275 h 922"/>
                <a:gd name="T84" fmla="*/ 796 w 801"/>
                <a:gd name="T85" fmla="*/ 252 h 922"/>
                <a:gd name="T86" fmla="*/ 782 w 801"/>
                <a:gd name="T87" fmla="*/ 215 h 922"/>
                <a:gd name="T88" fmla="*/ 25 w 801"/>
                <a:gd name="T89" fmla="*/ 197 h 922"/>
                <a:gd name="T90" fmla="*/ 43 w 801"/>
                <a:gd name="T91" fmla="*/ 180 h 922"/>
                <a:gd name="T92" fmla="*/ 82 w 801"/>
                <a:gd name="T93" fmla="*/ 154 h 922"/>
                <a:gd name="T94" fmla="*/ 554 w 801"/>
                <a:gd name="T95" fmla="*/ 151 h 922"/>
                <a:gd name="T96" fmla="*/ 421 w 801"/>
                <a:gd name="T97" fmla="*/ 148 h 922"/>
                <a:gd name="T98" fmla="*/ 637 w 801"/>
                <a:gd name="T99" fmla="*/ 144 h 922"/>
                <a:gd name="T100" fmla="*/ 626 w 801"/>
                <a:gd name="T101" fmla="*/ 148 h 922"/>
                <a:gd name="T102" fmla="*/ 104 w 801"/>
                <a:gd name="T103" fmla="*/ 149 h 922"/>
                <a:gd name="T104" fmla="*/ 536 w 801"/>
                <a:gd name="T105" fmla="*/ 137 h 922"/>
                <a:gd name="T106" fmla="*/ 732 w 801"/>
                <a:gd name="T107" fmla="*/ 118 h 922"/>
                <a:gd name="T108" fmla="*/ 364 w 801"/>
                <a:gd name="T109" fmla="*/ 130 h 922"/>
                <a:gd name="T110" fmla="*/ 110 w 801"/>
                <a:gd name="T111" fmla="*/ 107 h 922"/>
                <a:gd name="T112" fmla="*/ 717 w 801"/>
                <a:gd name="T113" fmla="*/ 89 h 922"/>
                <a:gd name="T114" fmla="*/ 128 w 801"/>
                <a:gd name="T115" fmla="*/ 79 h 922"/>
                <a:gd name="T116" fmla="*/ 699 w 801"/>
                <a:gd name="T117" fmla="*/ 68 h 922"/>
                <a:gd name="T118" fmla="*/ 709 w 801"/>
                <a:gd name="T119" fmla="*/ 77 h 922"/>
                <a:gd name="T120" fmla="*/ 352 w 801"/>
                <a:gd name="T121" fmla="*/ 69 h 922"/>
                <a:gd name="T122" fmla="*/ 323 w 801"/>
                <a:gd name="T123" fmla="*/ 28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1" h="922">
                  <a:moveTo>
                    <a:pt x="400" y="912"/>
                  </a:moveTo>
                  <a:lnTo>
                    <a:pt x="401" y="914"/>
                  </a:lnTo>
                  <a:lnTo>
                    <a:pt x="407" y="917"/>
                  </a:lnTo>
                  <a:lnTo>
                    <a:pt x="408" y="914"/>
                  </a:lnTo>
                  <a:lnTo>
                    <a:pt x="410" y="914"/>
                  </a:lnTo>
                  <a:lnTo>
                    <a:pt x="411" y="914"/>
                  </a:lnTo>
                  <a:lnTo>
                    <a:pt x="413" y="915"/>
                  </a:lnTo>
                  <a:lnTo>
                    <a:pt x="411" y="918"/>
                  </a:lnTo>
                  <a:lnTo>
                    <a:pt x="407" y="922"/>
                  </a:lnTo>
                  <a:lnTo>
                    <a:pt x="407" y="922"/>
                  </a:lnTo>
                  <a:lnTo>
                    <a:pt x="406" y="921"/>
                  </a:lnTo>
                  <a:lnTo>
                    <a:pt x="403" y="919"/>
                  </a:lnTo>
                  <a:lnTo>
                    <a:pt x="401" y="919"/>
                  </a:lnTo>
                  <a:lnTo>
                    <a:pt x="400" y="918"/>
                  </a:lnTo>
                  <a:lnTo>
                    <a:pt x="399" y="918"/>
                  </a:lnTo>
                  <a:lnTo>
                    <a:pt x="397" y="917"/>
                  </a:lnTo>
                  <a:lnTo>
                    <a:pt x="397" y="914"/>
                  </a:lnTo>
                  <a:lnTo>
                    <a:pt x="399" y="914"/>
                  </a:lnTo>
                  <a:lnTo>
                    <a:pt x="400" y="912"/>
                  </a:lnTo>
                  <a:close/>
                  <a:moveTo>
                    <a:pt x="325" y="908"/>
                  </a:moveTo>
                  <a:lnTo>
                    <a:pt x="341" y="908"/>
                  </a:lnTo>
                  <a:lnTo>
                    <a:pt x="342" y="908"/>
                  </a:lnTo>
                  <a:lnTo>
                    <a:pt x="343" y="911"/>
                  </a:lnTo>
                  <a:lnTo>
                    <a:pt x="342" y="912"/>
                  </a:lnTo>
                  <a:lnTo>
                    <a:pt x="341" y="912"/>
                  </a:lnTo>
                  <a:lnTo>
                    <a:pt x="325" y="912"/>
                  </a:lnTo>
                  <a:lnTo>
                    <a:pt x="323" y="912"/>
                  </a:lnTo>
                  <a:lnTo>
                    <a:pt x="323" y="911"/>
                  </a:lnTo>
                  <a:lnTo>
                    <a:pt x="323" y="908"/>
                  </a:lnTo>
                  <a:lnTo>
                    <a:pt x="325" y="908"/>
                  </a:lnTo>
                  <a:close/>
                  <a:moveTo>
                    <a:pt x="292" y="908"/>
                  </a:moveTo>
                  <a:lnTo>
                    <a:pt x="309" y="908"/>
                  </a:lnTo>
                  <a:lnTo>
                    <a:pt x="310" y="908"/>
                  </a:lnTo>
                  <a:lnTo>
                    <a:pt x="312" y="911"/>
                  </a:lnTo>
                  <a:lnTo>
                    <a:pt x="310" y="912"/>
                  </a:lnTo>
                  <a:lnTo>
                    <a:pt x="309" y="912"/>
                  </a:lnTo>
                  <a:lnTo>
                    <a:pt x="292" y="912"/>
                  </a:lnTo>
                  <a:lnTo>
                    <a:pt x="291" y="912"/>
                  </a:lnTo>
                  <a:lnTo>
                    <a:pt x="291" y="911"/>
                  </a:lnTo>
                  <a:lnTo>
                    <a:pt x="291" y="908"/>
                  </a:lnTo>
                  <a:lnTo>
                    <a:pt x="292" y="908"/>
                  </a:lnTo>
                  <a:close/>
                  <a:moveTo>
                    <a:pt x="372" y="897"/>
                  </a:moveTo>
                  <a:lnTo>
                    <a:pt x="372" y="897"/>
                  </a:lnTo>
                  <a:lnTo>
                    <a:pt x="388" y="905"/>
                  </a:lnTo>
                  <a:lnTo>
                    <a:pt x="388" y="907"/>
                  </a:lnTo>
                  <a:lnTo>
                    <a:pt x="388" y="908"/>
                  </a:lnTo>
                  <a:lnTo>
                    <a:pt x="388" y="910"/>
                  </a:lnTo>
                  <a:lnTo>
                    <a:pt x="386" y="910"/>
                  </a:lnTo>
                  <a:lnTo>
                    <a:pt x="385" y="910"/>
                  </a:lnTo>
                  <a:lnTo>
                    <a:pt x="383" y="910"/>
                  </a:lnTo>
                  <a:lnTo>
                    <a:pt x="382" y="908"/>
                  </a:lnTo>
                  <a:lnTo>
                    <a:pt x="379" y="907"/>
                  </a:lnTo>
                  <a:lnTo>
                    <a:pt x="377" y="905"/>
                  </a:lnTo>
                  <a:lnTo>
                    <a:pt x="374" y="904"/>
                  </a:lnTo>
                  <a:lnTo>
                    <a:pt x="371" y="903"/>
                  </a:lnTo>
                  <a:lnTo>
                    <a:pt x="371" y="903"/>
                  </a:lnTo>
                  <a:lnTo>
                    <a:pt x="371" y="903"/>
                  </a:lnTo>
                  <a:lnTo>
                    <a:pt x="371" y="903"/>
                  </a:lnTo>
                  <a:lnTo>
                    <a:pt x="371" y="903"/>
                  </a:lnTo>
                  <a:lnTo>
                    <a:pt x="371" y="903"/>
                  </a:lnTo>
                  <a:lnTo>
                    <a:pt x="371" y="903"/>
                  </a:lnTo>
                  <a:lnTo>
                    <a:pt x="371" y="903"/>
                  </a:lnTo>
                  <a:lnTo>
                    <a:pt x="371" y="901"/>
                  </a:lnTo>
                  <a:lnTo>
                    <a:pt x="370" y="900"/>
                  </a:lnTo>
                  <a:lnTo>
                    <a:pt x="370" y="899"/>
                  </a:lnTo>
                  <a:lnTo>
                    <a:pt x="371" y="897"/>
                  </a:lnTo>
                  <a:lnTo>
                    <a:pt x="372" y="897"/>
                  </a:lnTo>
                  <a:close/>
                  <a:moveTo>
                    <a:pt x="357" y="897"/>
                  </a:moveTo>
                  <a:lnTo>
                    <a:pt x="359" y="897"/>
                  </a:lnTo>
                  <a:lnTo>
                    <a:pt x="360" y="899"/>
                  </a:lnTo>
                  <a:lnTo>
                    <a:pt x="360" y="912"/>
                  </a:lnTo>
                  <a:lnTo>
                    <a:pt x="354" y="912"/>
                  </a:lnTo>
                  <a:lnTo>
                    <a:pt x="354" y="911"/>
                  </a:lnTo>
                  <a:lnTo>
                    <a:pt x="354" y="911"/>
                  </a:lnTo>
                  <a:lnTo>
                    <a:pt x="354" y="910"/>
                  </a:lnTo>
                  <a:lnTo>
                    <a:pt x="354" y="899"/>
                  </a:lnTo>
                  <a:lnTo>
                    <a:pt x="356" y="897"/>
                  </a:lnTo>
                  <a:lnTo>
                    <a:pt x="357" y="897"/>
                  </a:lnTo>
                  <a:close/>
                  <a:moveTo>
                    <a:pt x="433" y="890"/>
                  </a:moveTo>
                  <a:lnTo>
                    <a:pt x="435" y="892"/>
                  </a:lnTo>
                  <a:lnTo>
                    <a:pt x="435" y="893"/>
                  </a:lnTo>
                  <a:lnTo>
                    <a:pt x="435" y="894"/>
                  </a:lnTo>
                  <a:lnTo>
                    <a:pt x="435" y="896"/>
                  </a:lnTo>
                  <a:lnTo>
                    <a:pt x="433" y="897"/>
                  </a:lnTo>
                  <a:lnTo>
                    <a:pt x="431" y="899"/>
                  </a:lnTo>
                  <a:lnTo>
                    <a:pt x="428" y="901"/>
                  </a:lnTo>
                  <a:lnTo>
                    <a:pt x="428" y="901"/>
                  </a:lnTo>
                  <a:lnTo>
                    <a:pt x="428" y="901"/>
                  </a:lnTo>
                  <a:lnTo>
                    <a:pt x="428" y="901"/>
                  </a:lnTo>
                  <a:lnTo>
                    <a:pt x="428" y="901"/>
                  </a:lnTo>
                  <a:lnTo>
                    <a:pt x="428" y="901"/>
                  </a:lnTo>
                  <a:lnTo>
                    <a:pt x="424" y="905"/>
                  </a:lnTo>
                  <a:lnTo>
                    <a:pt x="422" y="907"/>
                  </a:lnTo>
                  <a:lnTo>
                    <a:pt x="419" y="905"/>
                  </a:lnTo>
                  <a:lnTo>
                    <a:pt x="419" y="904"/>
                  </a:lnTo>
                  <a:lnTo>
                    <a:pt x="419" y="903"/>
                  </a:lnTo>
                  <a:lnTo>
                    <a:pt x="432" y="892"/>
                  </a:lnTo>
                  <a:lnTo>
                    <a:pt x="433" y="890"/>
                  </a:lnTo>
                  <a:close/>
                  <a:moveTo>
                    <a:pt x="277" y="889"/>
                  </a:moveTo>
                  <a:lnTo>
                    <a:pt x="278" y="889"/>
                  </a:lnTo>
                  <a:lnTo>
                    <a:pt x="278" y="890"/>
                  </a:lnTo>
                  <a:lnTo>
                    <a:pt x="285" y="905"/>
                  </a:lnTo>
                  <a:lnTo>
                    <a:pt x="285" y="907"/>
                  </a:lnTo>
                  <a:lnTo>
                    <a:pt x="284" y="908"/>
                  </a:lnTo>
                  <a:lnTo>
                    <a:pt x="282" y="908"/>
                  </a:lnTo>
                  <a:lnTo>
                    <a:pt x="281" y="908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7"/>
                  </a:lnTo>
                  <a:lnTo>
                    <a:pt x="280" y="905"/>
                  </a:lnTo>
                  <a:lnTo>
                    <a:pt x="280" y="905"/>
                  </a:lnTo>
                  <a:lnTo>
                    <a:pt x="280" y="905"/>
                  </a:lnTo>
                  <a:lnTo>
                    <a:pt x="280" y="905"/>
                  </a:lnTo>
                  <a:lnTo>
                    <a:pt x="280" y="905"/>
                  </a:lnTo>
                  <a:lnTo>
                    <a:pt x="280" y="905"/>
                  </a:lnTo>
                  <a:lnTo>
                    <a:pt x="278" y="903"/>
                  </a:lnTo>
                  <a:lnTo>
                    <a:pt x="277" y="900"/>
                  </a:lnTo>
                  <a:lnTo>
                    <a:pt x="276" y="897"/>
                  </a:lnTo>
                  <a:lnTo>
                    <a:pt x="276" y="894"/>
                  </a:lnTo>
                  <a:lnTo>
                    <a:pt x="274" y="893"/>
                  </a:lnTo>
                  <a:lnTo>
                    <a:pt x="274" y="893"/>
                  </a:lnTo>
                  <a:lnTo>
                    <a:pt x="274" y="890"/>
                  </a:lnTo>
                  <a:lnTo>
                    <a:pt x="276" y="889"/>
                  </a:lnTo>
                  <a:lnTo>
                    <a:pt x="277" y="889"/>
                  </a:lnTo>
                  <a:close/>
                  <a:moveTo>
                    <a:pt x="455" y="868"/>
                  </a:moveTo>
                  <a:lnTo>
                    <a:pt x="457" y="868"/>
                  </a:lnTo>
                  <a:lnTo>
                    <a:pt x="458" y="871"/>
                  </a:lnTo>
                  <a:lnTo>
                    <a:pt x="457" y="872"/>
                  </a:lnTo>
                  <a:lnTo>
                    <a:pt x="446" y="883"/>
                  </a:lnTo>
                  <a:lnTo>
                    <a:pt x="444" y="883"/>
                  </a:lnTo>
                  <a:lnTo>
                    <a:pt x="443" y="883"/>
                  </a:lnTo>
                  <a:lnTo>
                    <a:pt x="442" y="882"/>
                  </a:lnTo>
                  <a:lnTo>
                    <a:pt x="443" y="881"/>
                  </a:lnTo>
                  <a:lnTo>
                    <a:pt x="454" y="868"/>
                  </a:lnTo>
                  <a:lnTo>
                    <a:pt x="455" y="868"/>
                  </a:lnTo>
                  <a:close/>
                  <a:moveTo>
                    <a:pt x="264" y="860"/>
                  </a:moveTo>
                  <a:lnTo>
                    <a:pt x="266" y="860"/>
                  </a:lnTo>
                  <a:lnTo>
                    <a:pt x="266" y="861"/>
                  </a:lnTo>
                  <a:lnTo>
                    <a:pt x="273" y="875"/>
                  </a:lnTo>
                  <a:lnTo>
                    <a:pt x="273" y="878"/>
                  </a:lnTo>
                  <a:lnTo>
                    <a:pt x="271" y="879"/>
                  </a:lnTo>
                  <a:lnTo>
                    <a:pt x="270" y="879"/>
                  </a:lnTo>
                  <a:lnTo>
                    <a:pt x="269" y="879"/>
                  </a:lnTo>
                  <a:lnTo>
                    <a:pt x="269" y="878"/>
                  </a:lnTo>
                  <a:lnTo>
                    <a:pt x="262" y="863"/>
                  </a:lnTo>
                  <a:lnTo>
                    <a:pt x="262" y="861"/>
                  </a:lnTo>
                  <a:lnTo>
                    <a:pt x="263" y="860"/>
                  </a:lnTo>
                  <a:lnTo>
                    <a:pt x="264" y="860"/>
                  </a:lnTo>
                  <a:close/>
                  <a:moveTo>
                    <a:pt x="460" y="838"/>
                  </a:moveTo>
                  <a:lnTo>
                    <a:pt x="460" y="838"/>
                  </a:lnTo>
                  <a:lnTo>
                    <a:pt x="461" y="839"/>
                  </a:lnTo>
                  <a:lnTo>
                    <a:pt x="462" y="840"/>
                  </a:lnTo>
                  <a:lnTo>
                    <a:pt x="461" y="857"/>
                  </a:lnTo>
                  <a:lnTo>
                    <a:pt x="460" y="858"/>
                  </a:lnTo>
                  <a:lnTo>
                    <a:pt x="458" y="858"/>
                  </a:lnTo>
                  <a:lnTo>
                    <a:pt x="458" y="858"/>
                  </a:lnTo>
                  <a:lnTo>
                    <a:pt x="457" y="858"/>
                  </a:lnTo>
                  <a:lnTo>
                    <a:pt x="455" y="856"/>
                  </a:lnTo>
                  <a:lnTo>
                    <a:pt x="457" y="840"/>
                  </a:lnTo>
                  <a:lnTo>
                    <a:pt x="458" y="839"/>
                  </a:lnTo>
                  <a:lnTo>
                    <a:pt x="460" y="838"/>
                  </a:lnTo>
                  <a:close/>
                  <a:moveTo>
                    <a:pt x="269" y="835"/>
                  </a:moveTo>
                  <a:lnTo>
                    <a:pt x="270" y="836"/>
                  </a:lnTo>
                  <a:lnTo>
                    <a:pt x="270" y="838"/>
                  </a:lnTo>
                  <a:lnTo>
                    <a:pt x="270" y="839"/>
                  </a:lnTo>
                  <a:lnTo>
                    <a:pt x="259" y="850"/>
                  </a:lnTo>
                  <a:lnTo>
                    <a:pt x="258" y="849"/>
                  </a:lnTo>
                  <a:lnTo>
                    <a:pt x="256" y="849"/>
                  </a:lnTo>
                  <a:lnTo>
                    <a:pt x="256" y="847"/>
                  </a:lnTo>
                  <a:lnTo>
                    <a:pt x="256" y="847"/>
                  </a:lnTo>
                  <a:lnTo>
                    <a:pt x="256" y="847"/>
                  </a:lnTo>
                  <a:lnTo>
                    <a:pt x="267" y="836"/>
                  </a:lnTo>
                  <a:lnTo>
                    <a:pt x="269" y="835"/>
                  </a:lnTo>
                  <a:close/>
                  <a:moveTo>
                    <a:pt x="284" y="809"/>
                  </a:moveTo>
                  <a:lnTo>
                    <a:pt x="285" y="810"/>
                  </a:lnTo>
                  <a:lnTo>
                    <a:pt x="287" y="810"/>
                  </a:lnTo>
                  <a:lnTo>
                    <a:pt x="289" y="814"/>
                  </a:lnTo>
                  <a:lnTo>
                    <a:pt x="291" y="817"/>
                  </a:lnTo>
                  <a:lnTo>
                    <a:pt x="289" y="818"/>
                  </a:lnTo>
                  <a:lnTo>
                    <a:pt x="289" y="821"/>
                  </a:lnTo>
                  <a:lnTo>
                    <a:pt x="281" y="828"/>
                  </a:lnTo>
                  <a:lnTo>
                    <a:pt x="280" y="829"/>
                  </a:lnTo>
                  <a:lnTo>
                    <a:pt x="278" y="828"/>
                  </a:lnTo>
                  <a:lnTo>
                    <a:pt x="277" y="827"/>
                  </a:lnTo>
                  <a:lnTo>
                    <a:pt x="278" y="825"/>
                  </a:lnTo>
                  <a:lnTo>
                    <a:pt x="285" y="817"/>
                  </a:lnTo>
                  <a:lnTo>
                    <a:pt x="282" y="813"/>
                  </a:lnTo>
                  <a:lnTo>
                    <a:pt x="282" y="811"/>
                  </a:lnTo>
                  <a:lnTo>
                    <a:pt x="282" y="810"/>
                  </a:lnTo>
                  <a:lnTo>
                    <a:pt x="284" y="809"/>
                  </a:lnTo>
                  <a:close/>
                  <a:moveTo>
                    <a:pt x="462" y="806"/>
                  </a:moveTo>
                  <a:lnTo>
                    <a:pt x="464" y="806"/>
                  </a:lnTo>
                  <a:lnTo>
                    <a:pt x="465" y="807"/>
                  </a:lnTo>
                  <a:lnTo>
                    <a:pt x="465" y="809"/>
                  </a:lnTo>
                  <a:lnTo>
                    <a:pt x="464" y="825"/>
                  </a:lnTo>
                  <a:lnTo>
                    <a:pt x="462" y="827"/>
                  </a:lnTo>
                  <a:lnTo>
                    <a:pt x="461" y="827"/>
                  </a:lnTo>
                  <a:lnTo>
                    <a:pt x="461" y="827"/>
                  </a:lnTo>
                  <a:lnTo>
                    <a:pt x="460" y="825"/>
                  </a:lnTo>
                  <a:lnTo>
                    <a:pt x="460" y="824"/>
                  </a:lnTo>
                  <a:lnTo>
                    <a:pt x="461" y="809"/>
                  </a:lnTo>
                  <a:lnTo>
                    <a:pt x="461" y="807"/>
                  </a:lnTo>
                  <a:lnTo>
                    <a:pt x="462" y="806"/>
                  </a:lnTo>
                  <a:close/>
                  <a:moveTo>
                    <a:pt x="266" y="782"/>
                  </a:moveTo>
                  <a:lnTo>
                    <a:pt x="267" y="782"/>
                  </a:lnTo>
                  <a:lnTo>
                    <a:pt x="267" y="784"/>
                  </a:lnTo>
                  <a:lnTo>
                    <a:pt x="277" y="797"/>
                  </a:lnTo>
                  <a:lnTo>
                    <a:pt x="277" y="799"/>
                  </a:lnTo>
                  <a:lnTo>
                    <a:pt x="277" y="800"/>
                  </a:lnTo>
                  <a:lnTo>
                    <a:pt x="276" y="800"/>
                  </a:lnTo>
                  <a:lnTo>
                    <a:pt x="274" y="800"/>
                  </a:lnTo>
                  <a:lnTo>
                    <a:pt x="273" y="799"/>
                  </a:lnTo>
                  <a:lnTo>
                    <a:pt x="264" y="786"/>
                  </a:lnTo>
                  <a:lnTo>
                    <a:pt x="263" y="785"/>
                  </a:lnTo>
                  <a:lnTo>
                    <a:pt x="264" y="784"/>
                  </a:lnTo>
                  <a:lnTo>
                    <a:pt x="266" y="782"/>
                  </a:lnTo>
                  <a:close/>
                  <a:moveTo>
                    <a:pt x="466" y="774"/>
                  </a:moveTo>
                  <a:lnTo>
                    <a:pt x="466" y="774"/>
                  </a:lnTo>
                  <a:lnTo>
                    <a:pt x="468" y="775"/>
                  </a:lnTo>
                  <a:lnTo>
                    <a:pt x="468" y="777"/>
                  </a:lnTo>
                  <a:lnTo>
                    <a:pt x="466" y="792"/>
                  </a:lnTo>
                  <a:lnTo>
                    <a:pt x="466" y="793"/>
                  </a:lnTo>
                  <a:lnTo>
                    <a:pt x="464" y="795"/>
                  </a:lnTo>
                  <a:lnTo>
                    <a:pt x="464" y="795"/>
                  </a:lnTo>
                  <a:lnTo>
                    <a:pt x="462" y="793"/>
                  </a:lnTo>
                  <a:lnTo>
                    <a:pt x="462" y="792"/>
                  </a:lnTo>
                  <a:lnTo>
                    <a:pt x="464" y="775"/>
                  </a:lnTo>
                  <a:lnTo>
                    <a:pt x="464" y="774"/>
                  </a:lnTo>
                  <a:lnTo>
                    <a:pt x="466" y="774"/>
                  </a:lnTo>
                  <a:close/>
                  <a:moveTo>
                    <a:pt x="244" y="770"/>
                  </a:moveTo>
                  <a:lnTo>
                    <a:pt x="245" y="771"/>
                  </a:lnTo>
                  <a:lnTo>
                    <a:pt x="245" y="773"/>
                  </a:lnTo>
                  <a:lnTo>
                    <a:pt x="248" y="779"/>
                  </a:lnTo>
                  <a:lnTo>
                    <a:pt x="249" y="779"/>
                  </a:lnTo>
                  <a:lnTo>
                    <a:pt x="251" y="781"/>
                  </a:lnTo>
                  <a:lnTo>
                    <a:pt x="251" y="782"/>
                  </a:lnTo>
                  <a:lnTo>
                    <a:pt x="251" y="784"/>
                  </a:lnTo>
                  <a:lnTo>
                    <a:pt x="249" y="785"/>
                  </a:lnTo>
                  <a:lnTo>
                    <a:pt x="244" y="785"/>
                  </a:lnTo>
                  <a:lnTo>
                    <a:pt x="241" y="774"/>
                  </a:lnTo>
                  <a:lnTo>
                    <a:pt x="241" y="771"/>
                  </a:lnTo>
                  <a:lnTo>
                    <a:pt x="242" y="771"/>
                  </a:lnTo>
                  <a:lnTo>
                    <a:pt x="244" y="770"/>
                  </a:lnTo>
                  <a:close/>
                  <a:moveTo>
                    <a:pt x="609" y="766"/>
                  </a:moveTo>
                  <a:lnTo>
                    <a:pt x="626" y="766"/>
                  </a:lnTo>
                  <a:lnTo>
                    <a:pt x="627" y="766"/>
                  </a:lnTo>
                  <a:lnTo>
                    <a:pt x="628" y="768"/>
                  </a:lnTo>
                  <a:lnTo>
                    <a:pt x="627" y="770"/>
                  </a:lnTo>
                  <a:lnTo>
                    <a:pt x="626" y="770"/>
                  </a:lnTo>
                  <a:lnTo>
                    <a:pt x="609" y="770"/>
                  </a:lnTo>
                  <a:lnTo>
                    <a:pt x="608" y="770"/>
                  </a:lnTo>
                  <a:lnTo>
                    <a:pt x="608" y="770"/>
                  </a:lnTo>
                  <a:lnTo>
                    <a:pt x="608" y="768"/>
                  </a:lnTo>
                  <a:lnTo>
                    <a:pt x="608" y="766"/>
                  </a:lnTo>
                  <a:lnTo>
                    <a:pt x="609" y="766"/>
                  </a:lnTo>
                  <a:close/>
                  <a:moveTo>
                    <a:pt x="646" y="756"/>
                  </a:moveTo>
                  <a:lnTo>
                    <a:pt x="646" y="756"/>
                  </a:lnTo>
                  <a:lnTo>
                    <a:pt x="648" y="757"/>
                  </a:lnTo>
                  <a:lnTo>
                    <a:pt x="649" y="759"/>
                  </a:lnTo>
                  <a:lnTo>
                    <a:pt x="646" y="766"/>
                  </a:lnTo>
                  <a:lnTo>
                    <a:pt x="646" y="766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7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68"/>
                  </a:lnTo>
                  <a:lnTo>
                    <a:pt x="646" y="770"/>
                  </a:lnTo>
                  <a:lnTo>
                    <a:pt x="646" y="770"/>
                  </a:lnTo>
                  <a:lnTo>
                    <a:pt x="646" y="770"/>
                  </a:lnTo>
                  <a:lnTo>
                    <a:pt x="646" y="770"/>
                  </a:lnTo>
                  <a:lnTo>
                    <a:pt x="646" y="770"/>
                  </a:lnTo>
                  <a:lnTo>
                    <a:pt x="642" y="770"/>
                  </a:lnTo>
                  <a:lnTo>
                    <a:pt x="639" y="770"/>
                  </a:lnTo>
                  <a:lnTo>
                    <a:pt x="639" y="768"/>
                  </a:lnTo>
                  <a:lnTo>
                    <a:pt x="639" y="766"/>
                  </a:lnTo>
                  <a:lnTo>
                    <a:pt x="642" y="766"/>
                  </a:lnTo>
                  <a:lnTo>
                    <a:pt x="642" y="766"/>
                  </a:lnTo>
                  <a:lnTo>
                    <a:pt x="644" y="757"/>
                  </a:lnTo>
                  <a:lnTo>
                    <a:pt x="645" y="756"/>
                  </a:lnTo>
                  <a:lnTo>
                    <a:pt x="646" y="756"/>
                  </a:lnTo>
                  <a:close/>
                  <a:moveTo>
                    <a:pt x="585" y="746"/>
                  </a:moveTo>
                  <a:lnTo>
                    <a:pt x="587" y="748"/>
                  </a:lnTo>
                  <a:lnTo>
                    <a:pt x="599" y="757"/>
                  </a:lnTo>
                  <a:lnTo>
                    <a:pt x="601" y="759"/>
                  </a:lnTo>
                  <a:lnTo>
                    <a:pt x="601" y="760"/>
                  </a:lnTo>
                  <a:lnTo>
                    <a:pt x="599" y="761"/>
                  </a:lnTo>
                  <a:lnTo>
                    <a:pt x="598" y="761"/>
                  </a:lnTo>
                  <a:lnTo>
                    <a:pt x="597" y="761"/>
                  </a:lnTo>
                  <a:lnTo>
                    <a:pt x="597" y="760"/>
                  </a:lnTo>
                  <a:lnTo>
                    <a:pt x="594" y="759"/>
                  </a:lnTo>
                  <a:lnTo>
                    <a:pt x="592" y="757"/>
                  </a:lnTo>
                  <a:lnTo>
                    <a:pt x="590" y="755"/>
                  </a:lnTo>
                  <a:lnTo>
                    <a:pt x="584" y="750"/>
                  </a:lnTo>
                  <a:lnTo>
                    <a:pt x="583" y="749"/>
                  </a:lnTo>
                  <a:lnTo>
                    <a:pt x="584" y="748"/>
                  </a:lnTo>
                  <a:lnTo>
                    <a:pt x="584" y="746"/>
                  </a:lnTo>
                  <a:lnTo>
                    <a:pt x="585" y="746"/>
                  </a:lnTo>
                  <a:close/>
                  <a:moveTo>
                    <a:pt x="469" y="742"/>
                  </a:moveTo>
                  <a:lnTo>
                    <a:pt x="469" y="742"/>
                  </a:lnTo>
                  <a:lnTo>
                    <a:pt x="471" y="742"/>
                  </a:lnTo>
                  <a:lnTo>
                    <a:pt x="472" y="745"/>
                  </a:lnTo>
                  <a:lnTo>
                    <a:pt x="469" y="760"/>
                  </a:lnTo>
                  <a:lnTo>
                    <a:pt x="469" y="761"/>
                  </a:lnTo>
                  <a:lnTo>
                    <a:pt x="468" y="763"/>
                  </a:lnTo>
                  <a:lnTo>
                    <a:pt x="468" y="763"/>
                  </a:lnTo>
                  <a:lnTo>
                    <a:pt x="465" y="761"/>
                  </a:lnTo>
                  <a:lnTo>
                    <a:pt x="465" y="760"/>
                  </a:lnTo>
                  <a:lnTo>
                    <a:pt x="466" y="743"/>
                  </a:lnTo>
                  <a:lnTo>
                    <a:pt x="468" y="742"/>
                  </a:lnTo>
                  <a:lnTo>
                    <a:pt x="469" y="742"/>
                  </a:lnTo>
                  <a:close/>
                  <a:moveTo>
                    <a:pt x="234" y="739"/>
                  </a:moveTo>
                  <a:lnTo>
                    <a:pt x="235" y="739"/>
                  </a:lnTo>
                  <a:lnTo>
                    <a:pt x="235" y="741"/>
                  </a:lnTo>
                  <a:lnTo>
                    <a:pt x="241" y="757"/>
                  </a:lnTo>
                  <a:lnTo>
                    <a:pt x="241" y="759"/>
                  </a:lnTo>
                  <a:lnTo>
                    <a:pt x="240" y="760"/>
                  </a:lnTo>
                  <a:lnTo>
                    <a:pt x="238" y="760"/>
                  </a:lnTo>
                  <a:lnTo>
                    <a:pt x="237" y="759"/>
                  </a:lnTo>
                  <a:lnTo>
                    <a:pt x="237" y="759"/>
                  </a:lnTo>
                  <a:lnTo>
                    <a:pt x="231" y="742"/>
                  </a:lnTo>
                  <a:lnTo>
                    <a:pt x="231" y="741"/>
                  </a:lnTo>
                  <a:lnTo>
                    <a:pt x="233" y="739"/>
                  </a:lnTo>
                  <a:lnTo>
                    <a:pt x="234" y="739"/>
                  </a:lnTo>
                  <a:close/>
                  <a:moveTo>
                    <a:pt x="561" y="727"/>
                  </a:moveTo>
                  <a:lnTo>
                    <a:pt x="562" y="727"/>
                  </a:lnTo>
                  <a:lnTo>
                    <a:pt x="574" y="737"/>
                  </a:lnTo>
                  <a:lnTo>
                    <a:pt x="576" y="739"/>
                  </a:lnTo>
                  <a:lnTo>
                    <a:pt x="574" y="741"/>
                  </a:lnTo>
                  <a:lnTo>
                    <a:pt x="574" y="741"/>
                  </a:lnTo>
                  <a:lnTo>
                    <a:pt x="573" y="741"/>
                  </a:lnTo>
                  <a:lnTo>
                    <a:pt x="572" y="741"/>
                  </a:lnTo>
                  <a:lnTo>
                    <a:pt x="559" y="731"/>
                  </a:lnTo>
                  <a:lnTo>
                    <a:pt x="558" y="730"/>
                  </a:lnTo>
                  <a:lnTo>
                    <a:pt x="559" y="727"/>
                  </a:lnTo>
                  <a:lnTo>
                    <a:pt x="559" y="727"/>
                  </a:lnTo>
                  <a:lnTo>
                    <a:pt x="561" y="727"/>
                  </a:lnTo>
                  <a:close/>
                  <a:moveTo>
                    <a:pt x="655" y="724"/>
                  </a:moveTo>
                  <a:lnTo>
                    <a:pt x="655" y="724"/>
                  </a:lnTo>
                  <a:lnTo>
                    <a:pt x="656" y="725"/>
                  </a:lnTo>
                  <a:lnTo>
                    <a:pt x="656" y="727"/>
                  </a:lnTo>
                  <a:lnTo>
                    <a:pt x="656" y="728"/>
                  </a:lnTo>
                  <a:lnTo>
                    <a:pt x="656" y="730"/>
                  </a:lnTo>
                  <a:lnTo>
                    <a:pt x="655" y="732"/>
                  </a:lnTo>
                  <a:lnTo>
                    <a:pt x="655" y="735"/>
                  </a:lnTo>
                  <a:lnTo>
                    <a:pt x="655" y="735"/>
                  </a:lnTo>
                  <a:lnTo>
                    <a:pt x="655" y="735"/>
                  </a:lnTo>
                  <a:lnTo>
                    <a:pt x="652" y="743"/>
                  </a:lnTo>
                  <a:lnTo>
                    <a:pt x="652" y="745"/>
                  </a:lnTo>
                  <a:lnTo>
                    <a:pt x="651" y="745"/>
                  </a:lnTo>
                  <a:lnTo>
                    <a:pt x="649" y="745"/>
                  </a:lnTo>
                  <a:lnTo>
                    <a:pt x="648" y="743"/>
                  </a:lnTo>
                  <a:lnTo>
                    <a:pt x="648" y="742"/>
                  </a:lnTo>
                  <a:lnTo>
                    <a:pt x="652" y="725"/>
                  </a:lnTo>
                  <a:lnTo>
                    <a:pt x="652" y="725"/>
                  </a:lnTo>
                  <a:lnTo>
                    <a:pt x="655" y="724"/>
                  </a:lnTo>
                  <a:close/>
                  <a:moveTo>
                    <a:pt x="530" y="716"/>
                  </a:moveTo>
                  <a:lnTo>
                    <a:pt x="545" y="716"/>
                  </a:lnTo>
                  <a:lnTo>
                    <a:pt x="548" y="716"/>
                  </a:lnTo>
                  <a:lnTo>
                    <a:pt x="550" y="717"/>
                  </a:lnTo>
                  <a:lnTo>
                    <a:pt x="550" y="717"/>
                  </a:lnTo>
                  <a:lnTo>
                    <a:pt x="550" y="719"/>
                  </a:lnTo>
                  <a:lnTo>
                    <a:pt x="550" y="720"/>
                  </a:lnTo>
                  <a:lnTo>
                    <a:pt x="550" y="721"/>
                  </a:lnTo>
                  <a:lnTo>
                    <a:pt x="548" y="721"/>
                  </a:lnTo>
                  <a:lnTo>
                    <a:pt x="547" y="721"/>
                  </a:lnTo>
                  <a:lnTo>
                    <a:pt x="545" y="720"/>
                  </a:lnTo>
                  <a:lnTo>
                    <a:pt x="530" y="720"/>
                  </a:lnTo>
                  <a:lnTo>
                    <a:pt x="529" y="720"/>
                  </a:lnTo>
                  <a:lnTo>
                    <a:pt x="527" y="719"/>
                  </a:lnTo>
                  <a:lnTo>
                    <a:pt x="529" y="716"/>
                  </a:lnTo>
                  <a:lnTo>
                    <a:pt x="530" y="716"/>
                  </a:lnTo>
                  <a:close/>
                  <a:moveTo>
                    <a:pt x="498" y="716"/>
                  </a:moveTo>
                  <a:lnTo>
                    <a:pt x="514" y="716"/>
                  </a:lnTo>
                  <a:lnTo>
                    <a:pt x="516" y="716"/>
                  </a:lnTo>
                  <a:lnTo>
                    <a:pt x="516" y="719"/>
                  </a:lnTo>
                  <a:lnTo>
                    <a:pt x="516" y="720"/>
                  </a:lnTo>
                  <a:lnTo>
                    <a:pt x="514" y="720"/>
                  </a:lnTo>
                  <a:lnTo>
                    <a:pt x="498" y="720"/>
                  </a:lnTo>
                  <a:lnTo>
                    <a:pt x="497" y="720"/>
                  </a:lnTo>
                  <a:lnTo>
                    <a:pt x="496" y="719"/>
                  </a:lnTo>
                  <a:lnTo>
                    <a:pt x="497" y="716"/>
                  </a:lnTo>
                  <a:lnTo>
                    <a:pt x="498" y="716"/>
                  </a:lnTo>
                  <a:close/>
                  <a:moveTo>
                    <a:pt x="473" y="716"/>
                  </a:moveTo>
                  <a:lnTo>
                    <a:pt x="482" y="716"/>
                  </a:lnTo>
                  <a:lnTo>
                    <a:pt x="483" y="716"/>
                  </a:lnTo>
                  <a:lnTo>
                    <a:pt x="484" y="719"/>
                  </a:lnTo>
                  <a:lnTo>
                    <a:pt x="483" y="720"/>
                  </a:lnTo>
                  <a:lnTo>
                    <a:pt x="482" y="720"/>
                  </a:lnTo>
                  <a:lnTo>
                    <a:pt x="473" y="720"/>
                  </a:lnTo>
                  <a:lnTo>
                    <a:pt x="473" y="720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1"/>
                  </a:lnTo>
                  <a:lnTo>
                    <a:pt x="473" y="728"/>
                  </a:lnTo>
                  <a:lnTo>
                    <a:pt x="472" y="730"/>
                  </a:lnTo>
                  <a:lnTo>
                    <a:pt x="471" y="731"/>
                  </a:lnTo>
                  <a:lnTo>
                    <a:pt x="471" y="731"/>
                  </a:lnTo>
                  <a:lnTo>
                    <a:pt x="469" y="730"/>
                  </a:lnTo>
                  <a:lnTo>
                    <a:pt x="468" y="728"/>
                  </a:lnTo>
                  <a:lnTo>
                    <a:pt x="469" y="720"/>
                  </a:lnTo>
                  <a:lnTo>
                    <a:pt x="469" y="717"/>
                  </a:lnTo>
                  <a:lnTo>
                    <a:pt x="472" y="716"/>
                  </a:lnTo>
                  <a:lnTo>
                    <a:pt x="473" y="716"/>
                  </a:lnTo>
                  <a:close/>
                  <a:moveTo>
                    <a:pt x="226" y="712"/>
                  </a:moveTo>
                  <a:lnTo>
                    <a:pt x="227" y="712"/>
                  </a:lnTo>
                  <a:lnTo>
                    <a:pt x="227" y="712"/>
                  </a:lnTo>
                  <a:lnTo>
                    <a:pt x="227" y="712"/>
                  </a:lnTo>
                  <a:lnTo>
                    <a:pt x="229" y="714"/>
                  </a:lnTo>
                  <a:lnTo>
                    <a:pt x="231" y="725"/>
                  </a:lnTo>
                  <a:lnTo>
                    <a:pt x="231" y="728"/>
                  </a:lnTo>
                  <a:lnTo>
                    <a:pt x="230" y="728"/>
                  </a:lnTo>
                  <a:lnTo>
                    <a:pt x="230" y="728"/>
                  </a:lnTo>
                  <a:lnTo>
                    <a:pt x="229" y="728"/>
                  </a:lnTo>
                  <a:lnTo>
                    <a:pt x="227" y="727"/>
                  </a:lnTo>
                  <a:lnTo>
                    <a:pt x="223" y="713"/>
                  </a:lnTo>
                  <a:lnTo>
                    <a:pt x="223" y="713"/>
                  </a:lnTo>
                  <a:lnTo>
                    <a:pt x="224" y="712"/>
                  </a:lnTo>
                  <a:lnTo>
                    <a:pt x="226" y="712"/>
                  </a:lnTo>
                  <a:close/>
                  <a:moveTo>
                    <a:pt x="642" y="699"/>
                  </a:moveTo>
                  <a:lnTo>
                    <a:pt x="644" y="699"/>
                  </a:lnTo>
                  <a:lnTo>
                    <a:pt x="645" y="701"/>
                  </a:lnTo>
                  <a:lnTo>
                    <a:pt x="645" y="707"/>
                  </a:lnTo>
                  <a:lnTo>
                    <a:pt x="645" y="707"/>
                  </a:lnTo>
                  <a:lnTo>
                    <a:pt x="651" y="714"/>
                  </a:lnTo>
                  <a:lnTo>
                    <a:pt x="652" y="716"/>
                  </a:lnTo>
                  <a:lnTo>
                    <a:pt x="651" y="717"/>
                  </a:lnTo>
                  <a:lnTo>
                    <a:pt x="649" y="719"/>
                  </a:lnTo>
                  <a:lnTo>
                    <a:pt x="648" y="717"/>
                  </a:lnTo>
                  <a:lnTo>
                    <a:pt x="641" y="712"/>
                  </a:lnTo>
                  <a:lnTo>
                    <a:pt x="639" y="709"/>
                  </a:lnTo>
                  <a:lnTo>
                    <a:pt x="639" y="707"/>
                  </a:lnTo>
                  <a:lnTo>
                    <a:pt x="639" y="701"/>
                  </a:lnTo>
                  <a:lnTo>
                    <a:pt x="641" y="699"/>
                  </a:lnTo>
                  <a:lnTo>
                    <a:pt x="642" y="699"/>
                  </a:lnTo>
                  <a:close/>
                  <a:moveTo>
                    <a:pt x="248" y="688"/>
                  </a:moveTo>
                  <a:lnTo>
                    <a:pt x="251" y="689"/>
                  </a:lnTo>
                  <a:lnTo>
                    <a:pt x="251" y="691"/>
                  </a:lnTo>
                  <a:lnTo>
                    <a:pt x="251" y="692"/>
                  </a:lnTo>
                  <a:lnTo>
                    <a:pt x="238" y="705"/>
                  </a:lnTo>
                  <a:lnTo>
                    <a:pt x="237" y="705"/>
                  </a:lnTo>
                  <a:lnTo>
                    <a:pt x="235" y="705"/>
                  </a:lnTo>
                  <a:lnTo>
                    <a:pt x="234" y="702"/>
                  </a:lnTo>
                  <a:lnTo>
                    <a:pt x="235" y="701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7" y="689"/>
                  </a:lnTo>
                  <a:lnTo>
                    <a:pt x="248" y="688"/>
                  </a:lnTo>
                  <a:close/>
                  <a:moveTo>
                    <a:pt x="659" y="674"/>
                  </a:moveTo>
                  <a:lnTo>
                    <a:pt x="660" y="674"/>
                  </a:lnTo>
                  <a:lnTo>
                    <a:pt x="662" y="676"/>
                  </a:lnTo>
                  <a:lnTo>
                    <a:pt x="662" y="677"/>
                  </a:lnTo>
                  <a:lnTo>
                    <a:pt x="660" y="678"/>
                  </a:lnTo>
                  <a:lnTo>
                    <a:pt x="659" y="680"/>
                  </a:lnTo>
                  <a:lnTo>
                    <a:pt x="659" y="680"/>
                  </a:lnTo>
                  <a:lnTo>
                    <a:pt x="657" y="680"/>
                  </a:lnTo>
                  <a:lnTo>
                    <a:pt x="657" y="680"/>
                  </a:lnTo>
                  <a:lnTo>
                    <a:pt x="657" y="680"/>
                  </a:lnTo>
                  <a:lnTo>
                    <a:pt x="657" y="680"/>
                  </a:lnTo>
                  <a:lnTo>
                    <a:pt x="657" y="680"/>
                  </a:lnTo>
                  <a:lnTo>
                    <a:pt x="657" y="680"/>
                  </a:lnTo>
                  <a:lnTo>
                    <a:pt x="657" y="680"/>
                  </a:lnTo>
                  <a:lnTo>
                    <a:pt x="657" y="680"/>
                  </a:lnTo>
                  <a:lnTo>
                    <a:pt x="656" y="681"/>
                  </a:lnTo>
                  <a:lnTo>
                    <a:pt x="653" y="683"/>
                  </a:lnTo>
                  <a:lnTo>
                    <a:pt x="651" y="684"/>
                  </a:lnTo>
                  <a:lnTo>
                    <a:pt x="648" y="684"/>
                  </a:lnTo>
                  <a:lnTo>
                    <a:pt x="646" y="685"/>
                  </a:lnTo>
                  <a:lnTo>
                    <a:pt x="645" y="685"/>
                  </a:lnTo>
                  <a:lnTo>
                    <a:pt x="645" y="685"/>
                  </a:lnTo>
                  <a:lnTo>
                    <a:pt x="644" y="685"/>
                  </a:lnTo>
                  <a:lnTo>
                    <a:pt x="642" y="684"/>
                  </a:lnTo>
                  <a:lnTo>
                    <a:pt x="642" y="683"/>
                  </a:lnTo>
                  <a:lnTo>
                    <a:pt x="644" y="681"/>
                  </a:lnTo>
                  <a:lnTo>
                    <a:pt x="659" y="674"/>
                  </a:lnTo>
                  <a:lnTo>
                    <a:pt x="659" y="674"/>
                  </a:lnTo>
                  <a:close/>
                  <a:moveTo>
                    <a:pt x="271" y="666"/>
                  </a:moveTo>
                  <a:lnTo>
                    <a:pt x="273" y="666"/>
                  </a:lnTo>
                  <a:lnTo>
                    <a:pt x="274" y="669"/>
                  </a:lnTo>
                  <a:lnTo>
                    <a:pt x="273" y="670"/>
                  </a:lnTo>
                  <a:lnTo>
                    <a:pt x="262" y="681"/>
                  </a:lnTo>
                  <a:lnTo>
                    <a:pt x="260" y="683"/>
                  </a:lnTo>
                  <a:lnTo>
                    <a:pt x="258" y="681"/>
                  </a:lnTo>
                  <a:lnTo>
                    <a:pt x="258" y="680"/>
                  </a:lnTo>
                  <a:lnTo>
                    <a:pt x="258" y="678"/>
                  </a:lnTo>
                  <a:lnTo>
                    <a:pt x="270" y="666"/>
                  </a:lnTo>
                  <a:lnTo>
                    <a:pt x="271" y="666"/>
                  </a:lnTo>
                  <a:close/>
                  <a:moveTo>
                    <a:pt x="684" y="659"/>
                  </a:moveTo>
                  <a:lnTo>
                    <a:pt x="685" y="659"/>
                  </a:lnTo>
                  <a:lnTo>
                    <a:pt x="686" y="660"/>
                  </a:lnTo>
                  <a:lnTo>
                    <a:pt x="686" y="662"/>
                  </a:lnTo>
                  <a:lnTo>
                    <a:pt x="686" y="662"/>
                  </a:lnTo>
                  <a:lnTo>
                    <a:pt x="686" y="662"/>
                  </a:lnTo>
                  <a:lnTo>
                    <a:pt x="686" y="662"/>
                  </a:lnTo>
                  <a:lnTo>
                    <a:pt x="686" y="662"/>
                  </a:lnTo>
                  <a:lnTo>
                    <a:pt x="686" y="662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6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3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5"/>
                  </a:lnTo>
                  <a:lnTo>
                    <a:pt x="685" y="666"/>
                  </a:lnTo>
                  <a:lnTo>
                    <a:pt x="685" y="666"/>
                  </a:lnTo>
                  <a:lnTo>
                    <a:pt x="685" y="666"/>
                  </a:lnTo>
                  <a:lnTo>
                    <a:pt x="685" y="666"/>
                  </a:lnTo>
                  <a:lnTo>
                    <a:pt x="685" y="666"/>
                  </a:lnTo>
                  <a:lnTo>
                    <a:pt x="685" y="666"/>
                  </a:lnTo>
                  <a:lnTo>
                    <a:pt x="685" y="666"/>
                  </a:lnTo>
                  <a:lnTo>
                    <a:pt x="685" y="666"/>
                  </a:lnTo>
                  <a:lnTo>
                    <a:pt x="685" y="666"/>
                  </a:lnTo>
                  <a:lnTo>
                    <a:pt x="685" y="666"/>
                  </a:lnTo>
                  <a:lnTo>
                    <a:pt x="685" y="666"/>
                  </a:lnTo>
                  <a:lnTo>
                    <a:pt x="685" y="667"/>
                  </a:lnTo>
                  <a:lnTo>
                    <a:pt x="685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7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4" y="669"/>
                  </a:lnTo>
                  <a:lnTo>
                    <a:pt x="682" y="669"/>
                  </a:lnTo>
                  <a:lnTo>
                    <a:pt x="682" y="669"/>
                  </a:lnTo>
                  <a:lnTo>
                    <a:pt x="682" y="669"/>
                  </a:lnTo>
                  <a:lnTo>
                    <a:pt x="682" y="669"/>
                  </a:lnTo>
                  <a:lnTo>
                    <a:pt x="682" y="669"/>
                  </a:lnTo>
                  <a:lnTo>
                    <a:pt x="682" y="669"/>
                  </a:lnTo>
                  <a:lnTo>
                    <a:pt x="675" y="671"/>
                  </a:lnTo>
                  <a:lnTo>
                    <a:pt x="674" y="673"/>
                  </a:lnTo>
                  <a:lnTo>
                    <a:pt x="673" y="671"/>
                  </a:lnTo>
                  <a:lnTo>
                    <a:pt x="671" y="671"/>
                  </a:lnTo>
                  <a:lnTo>
                    <a:pt x="671" y="669"/>
                  </a:lnTo>
                  <a:lnTo>
                    <a:pt x="673" y="667"/>
                  </a:lnTo>
                  <a:lnTo>
                    <a:pt x="681" y="665"/>
                  </a:lnTo>
                  <a:lnTo>
                    <a:pt x="682" y="660"/>
                  </a:lnTo>
                  <a:lnTo>
                    <a:pt x="682" y="659"/>
                  </a:lnTo>
                  <a:lnTo>
                    <a:pt x="684" y="659"/>
                  </a:lnTo>
                  <a:close/>
                  <a:moveTo>
                    <a:pt x="253" y="637"/>
                  </a:moveTo>
                  <a:lnTo>
                    <a:pt x="255" y="637"/>
                  </a:lnTo>
                  <a:lnTo>
                    <a:pt x="256" y="637"/>
                  </a:lnTo>
                  <a:lnTo>
                    <a:pt x="264" y="651"/>
                  </a:lnTo>
                  <a:lnTo>
                    <a:pt x="266" y="652"/>
                  </a:lnTo>
                  <a:lnTo>
                    <a:pt x="264" y="653"/>
                  </a:lnTo>
                  <a:lnTo>
                    <a:pt x="263" y="655"/>
                  </a:lnTo>
                  <a:lnTo>
                    <a:pt x="262" y="653"/>
                  </a:lnTo>
                  <a:lnTo>
                    <a:pt x="260" y="653"/>
                  </a:lnTo>
                  <a:lnTo>
                    <a:pt x="252" y="640"/>
                  </a:lnTo>
                  <a:lnTo>
                    <a:pt x="252" y="638"/>
                  </a:lnTo>
                  <a:lnTo>
                    <a:pt x="252" y="637"/>
                  </a:lnTo>
                  <a:lnTo>
                    <a:pt x="253" y="637"/>
                  </a:lnTo>
                  <a:close/>
                  <a:moveTo>
                    <a:pt x="695" y="629"/>
                  </a:moveTo>
                  <a:lnTo>
                    <a:pt x="696" y="629"/>
                  </a:lnTo>
                  <a:lnTo>
                    <a:pt x="698" y="630"/>
                  </a:lnTo>
                  <a:lnTo>
                    <a:pt x="698" y="631"/>
                  </a:lnTo>
                  <a:lnTo>
                    <a:pt x="696" y="635"/>
                  </a:lnTo>
                  <a:lnTo>
                    <a:pt x="696" y="635"/>
                  </a:lnTo>
                  <a:lnTo>
                    <a:pt x="696" y="635"/>
                  </a:lnTo>
                  <a:lnTo>
                    <a:pt x="696" y="635"/>
                  </a:lnTo>
                  <a:lnTo>
                    <a:pt x="696" y="635"/>
                  </a:lnTo>
                  <a:lnTo>
                    <a:pt x="696" y="635"/>
                  </a:lnTo>
                  <a:lnTo>
                    <a:pt x="695" y="638"/>
                  </a:lnTo>
                  <a:lnTo>
                    <a:pt x="693" y="642"/>
                  </a:lnTo>
                  <a:lnTo>
                    <a:pt x="692" y="644"/>
                  </a:lnTo>
                  <a:lnTo>
                    <a:pt x="692" y="647"/>
                  </a:lnTo>
                  <a:lnTo>
                    <a:pt x="692" y="647"/>
                  </a:lnTo>
                  <a:lnTo>
                    <a:pt x="691" y="648"/>
                  </a:lnTo>
                  <a:lnTo>
                    <a:pt x="689" y="648"/>
                  </a:lnTo>
                  <a:lnTo>
                    <a:pt x="689" y="648"/>
                  </a:lnTo>
                  <a:lnTo>
                    <a:pt x="688" y="647"/>
                  </a:lnTo>
                  <a:lnTo>
                    <a:pt x="688" y="645"/>
                  </a:lnTo>
                  <a:lnTo>
                    <a:pt x="692" y="630"/>
                  </a:lnTo>
                  <a:lnTo>
                    <a:pt x="693" y="629"/>
                  </a:lnTo>
                  <a:lnTo>
                    <a:pt x="695" y="629"/>
                  </a:lnTo>
                  <a:close/>
                  <a:moveTo>
                    <a:pt x="706" y="616"/>
                  </a:moveTo>
                  <a:lnTo>
                    <a:pt x="721" y="616"/>
                  </a:lnTo>
                  <a:lnTo>
                    <a:pt x="722" y="616"/>
                  </a:lnTo>
                  <a:lnTo>
                    <a:pt x="724" y="619"/>
                  </a:lnTo>
                  <a:lnTo>
                    <a:pt x="722" y="620"/>
                  </a:lnTo>
                  <a:lnTo>
                    <a:pt x="721" y="620"/>
                  </a:lnTo>
                  <a:lnTo>
                    <a:pt x="706" y="620"/>
                  </a:lnTo>
                  <a:lnTo>
                    <a:pt x="703" y="620"/>
                  </a:lnTo>
                  <a:lnTo>
                    <a:pt x="703" y="619"/>
                  </a:lnTo>
                  <a:lnTo>
                    <a:pt x="703" y="616"/>
                  </a:lnTo>
                  <a:lnTo>
                    <a:pt x="706" y="616"/>
                  </a:lnTo>
                  <a:close/>
                  <a:moveTo>
                    <a:pt x="235" y="609"/>
                  </a:moveTo>
                  <a:lnTo>
                    <a:pt x="237" y="611"/>
                  </a:lnTo>
                  <a:lnTo>
                    <a:pt x="238" y="611"/>
                  </a:lnTo>
                  <a:lnTo>
                    <a:pt x="247" y="624"/>
                  </a:lnTo>
                  <a:lnTo>
                    <a:pt x="247" y="626"/>
                  </a:lnTo>
                  <a:lnTo>
                    <a:pt x="247" y="627"/>
                  </a:lnTo>
                  <a:lnTo>
                    <a:pt x="245" y="627"/>
                  </a:lnTo>
                  <a:lnTo>
                    <a:pt x="244" y="627"/>
                  </a:lnTo>
                  <a:lnTo>
                    <a:pt x="242" y="627"/>
                  </a:lnTo>
                  <a:lnTo>
                    <a:pt x="242" y="627"/>
                  </a:lnTo>
                  <a:lnTo>
                    <a:pt x="242" y="626"/>
                  </a:lnTo>
                  <a:lnTo>
                    <a:pt x="242" y="626"/>
                  </a:lnTo>
                  <a:lnTo>
                    <a:pt x="242" y="626"/>
                  </a:lnTo>
                  <a:lnTo>
                    <a:pt x="242" y="626"/>
                  </a:lnTo>
                  <a:lnTo>
                    <a:pt x="242" y="626"/>
                  </a:lnTo>
                  <a:lnTo>
                    <a:pt x="242" y="626"/>
                  </a:lnTo>
                  <a:lnTo>
                    <a:pt x="242" y="626"/>
                  </a:lnTo>
                  <a:lnTo>
                    <a:pt x="242" y="626"/>
                  </a:lnTo>
                  <a:lnTo>
                    <a:pt x="234" y="613"/>
                  </a:lnTo>
                  <a:lnTo>
                    <a:pt x="233" y="612"/>
                  </a:lnTo>
                  <a:lnTo>
                    <a:pt x="234" y="611"/>
                  </a:lnTo>
                  <a:lnTo>
                    <a:pt x="235" y="609"/>
                  </a:lnTo>
                  <a:close/>
                  <a:moveTo>
                    <a:pt x="732" y="598"/>
                  </a:moveTo>
                  <a:lnTo>
                    <a:pt x="732" y="598"/>
                  </a:lnTo>
                  <a:lnTo>
                    <a:pt x="735" y="599"/>
                  </a:lnTo>
                  <a:lnTo>
                    <a:pt x="735" y="601"/>
                  </a:lnTo>
                  <a:lnTo>
                    <a:pt x="735" y="602"/>
                  </a:lnTo>
                  <a:lnTo>
                    <a:pt x="735" y="604"/>
                  </a:lnTo>
                  <a:lnTo>
                    <a:pt x="735" y="606"/>
                  </a:lnTo>
                  <a:lnTo>
                    <a:pt x="735" y="606"/>
                  </a:lnTo>
                  <a:lnTo>
                    <a:pt x="735" y="606"/>
                  </a:lnTo>
                  <a:lnTo>
                    <a:pt x="735" y="606"/>
                  </a:lnTo>
                  <a:lnTo>
                    <a:pt x="735" y="606"/>
                  </a:lnTo>
                  <a:lnTo>
                    <a:pt x="735" y="606"/>
                  </a:lnTo>
                  <a:lnTo>
                    <a:pt x="734" y="617"/>
                  </a:lnTo>
                  <a:lnTo>
                    <a:pt x="734" y="619"/>
                  </a:lnTo>
                  <a:lnTo>
                    <a:pt x="732" y="619"/>
                  </a:lnTo>
                  <a:lnTo>
                    <a:pt x="732" y="619"/>
                  </a:lnTo>
                  <a:lnTo>
                    <a:pt x="729" y="619"/>
                  </a:lnTo>
                  <a:lnTo>
                    <a:pt x="729" y="617"/>
                  </a:lnTo>
                  <a:lnTo>
                    <a:pt x="731" y="601"/>
                  </a:lnTo>
                  <a:lnTo>
                    <a:pt x="731" y="599"/>
                  </a:lnTo>
                  <a:lnTo>
                    <a:pt x="732" y="598"/>
                  </a:lnTo>
                  <a:close/>
                  <a:moveTo>
                    <a:pt x="212" y="588"/>
                  </a:moveTo>
                  <a:lnTo>
                    <a:pt x="220" y="588"/>
                  </a:lnTo>
                  <a:lnTo>
                    <a:pt x="222" y="590"/>
                  </a:lnTo>
                  <a:lnTo>
                    <a:pt x="224" y="591"/>
                  </a:lnTo>
                  <a:lnTo>
                    <a:pt x="229" y="598"/>
                  </a:lnTo>
                  <a:lnTo>
                    <a:pt x="229" y="599"/>
                  </a:lnTo>
                  <a:lnTo>
                    <a:pt x="229" y="601"/>
                  </a:lnTo>
                  <a:lnTo>
                    <a:pt x="227" y="601"/>
                  </a:lnTo>
                  <a:lnTo>
                    <a:pt x="226" y="601"/>
                  </a:lnTo>
                  <a:lnTo>
                    <a:pt x="224" y="601"/>
                  </a:lnTo>
                  <a:lnTo>
                    <a:pt x="220" y="594"/>
                  </a:lnTo>
                  <a:lnTo>
                    <a:pt x="212" y="594"/>
                  </a:lnTo>
                  <a:lnTo>
                    <a:pt x="211" y="593"/>
                  </a:lnTo>
                  <a:lnTo>
                    <a:pt x="209" y="591"/>
                  </a:lnTo>
                  <a:lnTo>
                    <a:pt x="211" y="590"/>
                  </a:lnTo>
                  <a:lnTo>
                    <a:pt x="212" y="588"/>
                  </a:lnTo>
                  <a:close/>
                  <a:moveTo>
                    <a:pt x="180" y="588"/>
                  </a:moveTo>
                  <a:lnTo>
                    <a:pt x="195" y="588"/>
                  </a:lnTo>
                  <a:lnTo>
                    <a:pt x="198" y="590"/>
                  </a:lnTo>
                  <a:lnTo>
                    <a:pt x="198" y="591"/>
                  </a:lnTo>
                  <a:lnTo>
                    <a:pt x="198" y="593"/>
                  </a:lnTo>
                  <a:lnTo>
                    <a:pt x="195" y="594"/>
                  </a:lnTo>
                  <a:lnTo>
                    <a:pt x="180" y="594"/>
                  </a:lnTo>
                  <a:lnTo>
                    <a:pt x="179" y="593"/>
                  </a:lnTo>
                  <a:lnTo>
                    <a:pt x="177" y="591"/>
                  </a:lnTo>
                  <a:lnTo>
                    <a:pt x="179" y="590"/>
                  </a:lnTo>
                  <a:lnTo>
                    <a:pt x="180" y="588"/>
                  </a:lnTo>
                  <a:close/>
                  <a:moveTo>
                    <a:pt x="147" y="588"/>
                  </a:moveTo>
                  <a:lnTo>
                    <a:pt x="163" y="588"/>
                  </a:lnTo>
                  <a:lnTo>
                    <a:pt x="165" y="590"/>
                  </a:lnTo>
                  <a:lnTo>
                    <a:pt x="166" y="591"/>
                  </a:lnTo>
                  <a:lnTo>
                    <a:pt x="165" y="593"/>
                  </a:lnTo>
                  <a:lnTo>
                    <a:pt x="163" y="594"/>
                  </a:lnTo>
                  <a:lnTo>
                    <a:pt x="147" y="594"/>
                  </a:lnTo>
                  <a:lnTo>
                    <a:pt x="145" y="593"/>
                  </a:lnTo>
                  <a:lnTo>
                    <a:pt x="145" y="591"/>
                  </a:lnTo>
                  <a:lnTo>
                    <a:pt x="145" y="590"/>
                  </a:lnTo>
                  <a:lnTo>
                    <a:pt x="147" y="588"/>
                  </a:lnTo>
                  <a:close/>
                  <a:moveTo>
                    <a:pt x="141" y="568"/>
                  </a:moveTo>
                  <a:lnTo>
                    <a:pt x="143" y="569"/>
                  </a:lnTo>
                  <a:lnTo>
                    <a:pt x="144" y="570"/>
                  </a:lnTo>
                  <a:lnTo>
                    <a:pt x="144" y="586"/>
                  </a:lnTo>
                  <a:lnTo>
                    <a:pt x="143" y="588"/>
                  </a:lnTo>
                  <a:lnTo>
                    <a:pt x="141" y="588"/>
                  </a:lnTo>
                  <a:lnTo>
                    <a:pt x="140" y="588"/>
                  </a:lnTo>
                  <a:lnTo>
                    <a:pt x="139" y="586"/>
                  </a:lnTo>
                  <a:lnTo>
                    <a:pt x="139" y="570"/>
                  </a:lnTo>
                  <a:lnTo>
                    <a:pt x="140" y="569"/>
                  </a:lnTo>
                  <a:lnTo>
                    <a:pt x="141" y="568"/>
                  </a:lnTo>
                  <a:close/>
                  <a:moveTo>
                    <a:pt x="734" y="566"/>
                  </a:moveTo>
                  <a:lnTo>
                    <a:pt x="734" y="566"/>
                  </a:lnTo>
                  <a:lnTo>
                    <a:pt x="736" y="568"/>
                  </a:lnTo>
                  <a:lnTo>
                    <a:pt x="736" y="569"/>
                  </a:lnTo>
                  <a:lnTo>
                    <a:pt x="735" y="584"/>
                  </a:lnTo>
                  <a:lnTo>
                    <a:pt x="735" y="587"/>
                  </a:lnTo>
                  <a:lnTo>
                    <a:pt x="734" y="587"/>
                  </a:lnTo>
                  <a:lnTo>
                    <a:pt x="734" y="587"/>
                  </a:lnTo>
                  <a:lnTo>
                    <a:pt x="732" y="587"/>
                  </a:lnTo>
                  <a:lnTo>
                    <a:pt x="731" y="584"/>
                  </a:lnTo>
                  <a:lnTo>
                    <a:pt x="732" y="569"/>
                  </a:lnTo>
                  <a:lnTo>
                    <a:pt x="732" y="568"/>
                  </a:lnTo>
                  <a:lnTo>
                    <a:pt x="734" y="566"/>
                  </a:lnTo>
                  <a:close/>
                  <a:moveTo>
                    <a:pt x="141" y="536"/>
                  </a:moveTo>
                  <a:lnTo>
                    <a:pt x="143" y="536"/>
                  </a:lnTo>
                  <a:lnTo>
                    <a:pt x="144" y="539"/>
                  </a:lnTo>
                  <a:lnTo>
                    <a:pt x="144" y="554"/>
                  </a:lnTo>
                  <a:lnTo>
                    <a:pt x="143" y="555"/>
                  </a:lnTo>
                  <a:lnTo>
                    <a:pt x="141" y="557"/>
                  </a:lnTo>
                  <a:lnTo>
                    <a:pt x="140" y="555"/>
                  </a:lnTo>
                  <a:lnTo>
                    <a:pt x="139" y="554"/>
                  </a:lnTo>
                  <a:lnTo>
                    <a:pt x="139" y="539"/>
                  </a:lnTo>
                  <a:lnTo>
                    <a:pt x="140" y="536"/>
                  </a:lnTo>
                  <a:lnTo>
                    <a:pt x="141" y="536"/>
                  </a:lnTo>
                  <a:close/>
                  <a:moveTo>
                    <a:pt x="735" y="534"/>
                  </a:moveTo>
                  <a:lnTo>
                    <a:pt x="735" y="534"/>
                  </a:lnTo>
                  <a:lnTo>
                    <a:pt x="738" y="534"/>
                  </a:lnTo>
                  <a:lnTo>
                    <a:pt x="738" y="537"/>
                  </a:lnTo>
                  <a:lnTo>
                    <a:pt x="738" y="543"/>
                  </a:lnTo>
                  <a:lnTo>
                    <a:pt x="738" y="543"/>
                  </a:lnTo>
                  <a:lnTo>
                    <a:pt x="738" y="543"/>
                  </a:lnTo>
                  <a:lnTo>
                    <a:pt x="738" y="543"/>
                  </a:lnTo>
                  <a:lnTo>
                    <a:pt x="738" y="543"/>
                  </a:lnTo>
                  <a:lnTo>
                    <a:pt x="738" y="545"/>
                  </a:lnTo>
                  <a:lnTo>
                    <a:pt x="738" y="550"/>
                  </a:lnTo>
                  <a:lnTo>
                    <a:pt x="738" y="552"/>
                  </a:lnTo>
                  <a:lnTo>
                    <a:pt x="738" y="552"/>
                  </a:lnTo>
                  <a:lnTo>
                    <a:pt x="736" y="554"/>
                  </a:lnTo>
                  <a:lnTo>
                    <a:pt x="735" y="555"/>
                  </a:lnTo>
                  <a:lnTo>
                    <a:pt x="735" y="555"/>
                  </a:lnTo>
                  <a:lnTo>
                    <a:pt x="734" y="554"/>
                  </a:lnTo>
                  <a:lnTo>
                    <a:pt x="732" y="552"/>
                  </a:lnTo>
                  <a:lnTo>
                    <a:pt x="734" y="536"/>
                  </a:lnTo>
                  <a:lnTo>
                    <a:pt x="734" y="534"/>
                  </a:lnTo>
                  <a:lnTo>
                    <a:pt x="735" y="534"/>
                  </a:lnTo>
                  <a:close/>
                  <a:moveTo>
                    <a:pt x="130" y="505"/>
                  </a:moveTo>
                  <a:lnTo>
                    <a:pt x="133" y="507"/>
                  </a:lnTo>
                  <a:lnTo>
                    <a:pt x="143" y="516"/>
                  </a:lnTo>
                  <a:lnTo>
                    <a:pt x="143" y="518"/>
                  </a:lnTo>
                  <a:lnTo>
                    <a:pt x="144" y="519"/>
                  </a:lnTo>
                  <a:lnTo>
                    <a:pt x="144" y="522"/>
                  </a:lnTo>
                  <a:lnTo>
                    <a:pt x="143" y="523"/>
                  </a:lnTo>
                  <a:lnTo>
                    <a:pt x="141" y="525"/>
                  </a:lnTo>
                  <a:lnTo>
                    <a:pt x="140" y="523"/>
                  </a:lnTo>
                  <a:lnTo>
                    <a:pt x="139" y="522"/>
                  </a:lnTo>
                  <a:lnTo>
                    <a:pt x="139" y="519"/>
                  </a:lnTo>
                  <a:lnTo>
                    <a:pt x="129" y="509"/>
                  </a:lnTo>
                  <a:lnTo>
                    <a:pt x="129" y="508"/>
                  </a:lnTo>
                  <a:lnTo>
                    <a:pt x="129" y="507"/>
                  </a:lnTo>
                  <a:lnTo>
                    <a:pt x="130" y="505"/>
                  </a:lnTo>
                  <a:close/>
                  <a:moveTo>
                    <a:pt x="736" y="503"/>
                  </a:moveTo>
                  <a:lnTo>
                    <a:pt x="736" y="503"/>
                  </a:lnTo>
                  <a:lnTo>
                    <a:pt x="739" y="503"/>
                  </a:lnTo>
                  <a:lnTo>
                    <a:pt x="739" y="504"/>
                  </a:lnTo>
                  <a:lnTo>
                    <a:pt x="739" y="515"/>
                  </a:lnTo>
                  <a:lnTo>
                    <a:pt x="739" y="515"/>
                  </a:lnTo>
                  <a:lnTo>
                    <a:pt x="739" y="515"/>
                  </a:lnTo>
                  <a:lnTo>
                    <a:pt x="739" y="515"/>
                  </a:lnTo>
                  <a:lnTo>
                    <a:pt x="739" y="515"/>
                  </a:lnTo>
                  <a:lnTo>
                    <a:pt x="739" y="518"/>
                  </a:lnTo>
                  <a:lnTo>
                    <a:pt x="739" y="519"/>
                  </a:lnTo>
                  <a:lnTo>
                    <a:pt x="739" y="521"/>
                  </a:lnTo>
                  <a:lnTo>
                    <a:pt x="738" y="522"/>
                  </a:lnTo>
                  <a:lnTo>
                    <a:pt x="736" y="523"/>
                  </a:lnTo>
                  <a:lnTo>
                    <a:pt x="736" y="523"/>
                  </a:lnTo>
                  <a:lnTo>
                    <a:pt x="735" y="522"/>
                  </a:lnTo>
                  <a:lnTo>
                    <a:pt x="734" y="521"/>
                  </a:lnTo>
                  <a:lnTo>
                    <a:pt x="735" y="504"/>
                  </a:lnTo>
                  <a:lnTo>
                    <a:pt x="735" y="503"/>
                  </a:lnTo>
                  <a:lnTo>
                    <a:pt x="736" y="503"/>
                  </a:lnTo>
                  <a:close/>
                  <a:moveTo>
                    <a:pt x="108" y="483"/>
                  </a:moveTo>
                  <a:lnTo>
                    <a:pt x="110" y="483"/>
                  </a:lnTo>
                  <a:lnTo>
                    <a:pt x="121" y="496"/>
                  </a:lnTo>
                  <a:lnTo>
                    <a:pt x="122" y="497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18" y="498"/>
                  </a:lnTo>
                  <a:lnTo>
                    <a:pt x="107" y="487"/>
                  </a:lnTo>
                  <a:lnTo>
                    <a:pt x="105" y="486"/>
                  </a:lnTo>
                  <a:lnTo>
                    <a:pt x="107" y="483"/>
                  </a:lnTo>
                  <a:lnTo>
                    <a:pt x="108" y="483"/>
                  </a:lnTo>
                  <a:close/>
                  <a:moveTo>
                    <a:pt x="738" y="469"/>
                  </a:moveTo>
                  <a:lnTo>
                    <a:pt x="738" y="469"/>
                  </a:lnTo>
                  <a:lnTo>
                    <a:pt x="740" y="471"/>
                  </a:lnTo>
                  <a:lnTo>
                    <a:pt x="740" y="472"/>
                  </a:lnTo>
                  <a:lnTo>
                    <a:pt x="740" y="489"/>
                  </a:lnTo>
                  <a:lnTo>
                    <a:pt x="739" y="490"/>
                  </a:lnTo>
                  <a:lnTo>
                    <a:pt x="738" y="490"/>
                  </a:lnTo>
                  <a:lnTo>
                    <a:pt x="738" y="490"/>
                  </a:lnTo>
                  <a:lnTo>
                    <a:pt x="736" y="490"/>
                  </a:lnTo>
                  <a:lnTo>
                    <a:pt x="735" y="489"/>
                  </a:lnTo>
                  <a:lnTo>
                    <a:pt x="736" y="472"/>
                  </a:lnTo>
                  <a:lnTo>
                    <a:pt x="736" y="471"/>
                  </a:lnTo>
                  <a:lnTo>
                    <a:pt x="738" y="469"/>
                  </a:lnTo>
                  <a:close/>
                  <a:moveTo>
                    <a:pt x="85" y="460"/>
                  </a:moveTo>
                  <a:lnTo>
                    <a:pt x="87" y="461"/>
                  </a:lnTo>
                  <a:lnTo>
                    <a:pt x="98" y="472"/>
                  </a:lnTo>
                  <a:lnTo>
                    <a:pt x="98" y="473"/>
                  </a:lnTo>
                  <a:lnTo>
                    <a:pt x="98" y="475"/>
                  </a:lnTo>
                  <a:lnTo>
                    <a:pt x="97" y="476"/>
                  </a:lnTo>
                  <a:lnTo>
                    <a:pt x="94" y="475"/>
                  </a:lnTo>
                  <a:lnTo>
                    <a:pt x="83" y="464"/>
                  </a:lnTo>
                  <a:lnTo>
                    <a:pt x="83" y="462"/>
                  </a:lnTo>
                  <a:lnTo>
                    <a:pt x="83" y="461"/>
                  </a:lnTo>
                  <a:lnTo>
                    <a:pt x="85" y="460"/>
                  </a:lnTo>
                  <a:close/>
                  <a:moveTo>
                    <a:pt x="739" y="437"/>
                  </a:moveTo>
                  <a:lnTo>
                    <a:pt x="740" y="437"/>
                  </a:lnTo>
                  <a:lnTo>
                    <a:pt x="742" y="439"/>
                  </a:lnTo>
                  <a:lnTo>
                    <a:pt x="742" y="440"/>
                  </a:lnTo>
                  <a:lnTo>
                    <a:pt x="742" y="440"/>
                  </a:lnTo>
                  <a:lnTo>
                    <a:pt x="742" y="443"/>
                  </a:lnTo>
                  <a:lnTo>
                    <a:pt x="742" y="446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5"/>
                  </a:lnTo>
                  <a:lnTo>
                    <a:pt x="740" y="458"/>
                  </a:lnTo>
                  <a:lnTo>
                    <a:pt x="739" y="458"/>
                  </a:lnTo>
                  <a:lnTo>
                    <a:pt x="739" y="458"/>
                  </a:lnTo>
                  <a:lnTo>
                    <a:pt x="738" y="458"/>
                  </a:lnTo>
                  <a:lnTo>
                    <a:pt x="736" y="455"/>
                  </a:lnTo>
                  <a:lnTo>
                    <a:pt x="738" y="440"/>
                  </a:lnTo>
                  <a:lnTo>
                    <a:pt x="738" y="439"/>
                  </a:lnTo>
                  <a:lnTo>
                    <a:pt x="739" y="437"/>
                  </a:lnTo>
                  <a:close/>
                  <a:moveTo>
                    <a:pt x="62" y="437"/>
                  </a:moveTo>
                  <a:lnTo>
                    <a:pt x="64" y="437"/>
                  </a:lnTo>
                  <a:lnTo>
                    <a:pt x="75" y="450"/>
                  </a:lnTo>
                  <a:lnTo>
                    <a:pt x="76" y="451"/>
                  </a:lnTo>
                  <a:lnTo>
                    <a:pt x="75" y="453"/>
                  </a:lnTo>
                  <a:lnTo>
                    <a:pt x="74" y="454"/>
                  </a:lnTo>
                  <a:lnTo>
                    <a:pt x="72" y="453"/>
                  </a:lnTo>
                  <a:lnTo>
                    <a:pt x="72" y="453"/>
                  </a:lnTo>
                  <a:lnTo>
                    <a:pt x="71" y="451"/>
                  </a:lnTo>
                  <a:lnTo>
                    <a:pt x="68" y="449"/>
                  </a:lnTo>
                  <a:lnTo>
                    <a:pt x="67" y="447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2" y="444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1" y="442"/>
                  </a:lnTo>
                  <a:lnTo>
                    <a:pt x="60" y="440"/>
                  </a:lnTo>
                  <a:lnTo>
                    <a:pt x="61" y="437"/>
                  </a:lnTo>
                  <a:lnTo>
                    <a:pt x="62" y="437"/>
                  </a:lnTo>
                  <a:close/>
                  <a:moveTo>
                    <a:pt x="39" y="414"/>
                  </a:moveTo>
                  <a:lnTo>
                    <a:pt x="42" y="415"/>
                  </a:lnTo>
                  <a:lnTo>
                    <a:pt x="53" y="426"/>
                  </a:lnTo>
                  <a:lnTo>
                    <a:pt x="53" y="428"/>
                  </a:lnTo>
                  <a:lnTo>
                    <a:pt x="53" y="431"/>
                  </a:lnTo>
                  <a:lnTo>
                    <a:pt x="51" y="431"/>
                  </a:lnTo>
                  <a:lnTo>
                    <a:pt x="49" y="431"/>
                  </a:lnTo>
                  <a:lnTo>
                    <a:pt x="38" y="418"/>
                  </a:lnTo>
                  <a:lnTo>
                    <a:pt x="38" y="417"/>
                  </a:lnTo>
                  <a:lnTo>
                    <a:pt x="38" y="415"/>
                  </a:lnTo>
                  <a:lnTo>
                    <a:pt x="39" y="414"/>
                  </a:lnTo>
                  <a:close/>
                  <a:moveTo>
                    <a:pt x="740" y="406"/>
                  </a:moveTo>
                  <a:lnTo>
                    <a:pt x="742" y="406"/>
                  </a:lnTo>
                  <a:lnTo>
                    <a:pt x="743" y="406"/>
                  </a:lnTo>
                  <a:lnTo>
                    <a:pt x="743" y="408"/>
                  </a:lnTo>
                  <a:lnTo>
                    <a:pt x="743" y="408"/>
                  </a:lnTo>
                  <a:lnTo>
                    <a:pt x="743" y="411"/>
                  </a:lnTo>
                  <a:lnTo>
                    <a:pt x="743" y="411"/>
                  </a:lnTo>
                  <a:lnTo>
                    <a:pt x="743" y="411"/>
                  </a:lnTo>
                  <a:lnTo>
                    <a:pt x="743" y="411"/>
                  </a:lnTo>
                  <a:lnTo>
                    <a:pt x="743" y="411"/>
                  </a:lnTo>
                  <a:lnTo>
                    <a:pt x="743" y="411"/>
                  </a:lnTo>
                  <a:lnTo>
                    <a:pt x="743" y="424"/>
                  </a:lnTo>
                  <a:lnTo>
                    <a:pt x="742" y="425"/>
                  </a:lnTo>
                  <a:lnTo>
                    <a:pt x="740" y="426"/>
                  </a:lnTo>
                  <a:lnTo>
                    <a:pt x="740" y="426"/>
                  </a:lnTo>
                  <a:lnTo>
                    <a:pt x="739" y="425"/>
                  </a:lnTo>
                  <a:lnTo>
                    <a:pt x="738" y="424"/>
                  </a:lnTo>
                  <a:lnTo>
                    <a:pt x="739" y="407"/>
                  </a:lnTo>
                  <a:lnTo>
                    <a:pt x="739" y="406"/>
                  </a:lnTo>
                  <a:lnTo>
                    <a:pt x="740" y="406"/>
                  </a:lnTo>
                  <a:close/>
                  <a:moveTo>
                    <a:pt x="33" y="388"/>
                  </a:moveTo>
                  <a:lnTo>
                    <a:pt x="35" y="388"/>
                  </a:lnTo>
                  <a:lnTo>
                    <a:pt x="36" y="389"/>
                  </a:lnTo>
                  <a:lnTo>
                    <a:pt x="36" y="390"/>
                  </a:lnTo>
                  <a:lnTo>
                    <a:pt x="35" y="407"/>
                  </a:lnTo>
                  <a:lnTo>
                    <a:pt x="33" y="408"/>
                  </a:lnTo>
                  <a:lnTo>
                    <a:pt x="32" y="408"/>
                  </a:lnTo>
                  <a:lnTo>
                    <a:pt x="32" y="408"/>
                  </a:lnTo>
                  <a:lnTo>
                    <a:pt x="31" y="408"/>
                  </a:lnTo>
                  <a:lnTo>
                    <a:pt x="29" y="406"/>
                  </a:lnTo>
                  <a:lnTo>
                    <a:pt x="29" y="406"/>
                  </a:lnTo>
                  <a:lnTo>
                    <a:pt x="31" y="403"/>
                  </a:lnTo>
                  <a:lnTo>
                    <a:pt x="31" y="400"/>
                  </a:lnTo>
                  <a:lnTo>
                    <a:pt x="31" y="397"/>
                  </a:lnTo>
                  <a:lnTo>
                    <a:pt x="31" y="395"/>
                  </a:lnTo>
                  <a:lnTo>
                    <a:pt x="31" y="395"/>
                  </a:lnTo>
                  <a:lnTo>
                    <a:pt x="31" y="395"/>
                  </a:lnTo>
                  <a:lnTo>
                    <a:pt x="31" y="395"/>
                  </a:lnTo>
                  <a:lnTo>
                    <a:pt x="31" y="395"/>
                  </a:lnTo>
                  <a:lnTo>
                    <a:pt x="32" y="390"/>
                  </a:lnTo>
                  <a:lnTo>
                    <a:pt x="32" y="389"/>
                  </a:lnTo>
                  <a:lnTo>
                    <a:pt x="33" y="388"/>
                  </a:lnTo>
                  <a:close/>
                  <a:moveTo>
                    <a:pt x="742" y="374"/>
                  </a:moveTo>
                  <a:lnTo>
                    <a:pt x="743" y="374"/>
                  </a:lnTo>
                  <a:lnTo>
                    <a:pt x="745" y="374"/>
                  </a:lnTo>
                  <a:lnTo>
                    <a:pt x="745" y="375"/>
                  </a:lnTo>
                  <a:lnTo>
                    <a:pt x="745" y="378"/>
                  </a:lnTo>
                  <a:lnTo>
                    <a:pt x="745" y="378"/>
                  </a:lnTo>
                  <a:lnTo>
                    <a:pt x="745" y="378"/>
                  </a:lnTo>
                  <a:lnTo>
                    <a:pt x="745" y="378"/>
                  </a:lnTo>
                  <a:lnTo>
                    <a:pt x="745" y="381"/>
                  </a:lnTo>
                  <a:lnTo>
                    <a:pt x="745" y="385"/>
                  </a:lnTo>
                  <a:lnTo>
                    <a:pt x="745" y="388"/>
                  </a:lnTo>
                  <a:lnTo>
                    <a:pt x="745" y="390"/>
                  </a:lnTo>
                  <a:lnTo>
                    <a:pt x="745" y="392"/>
                  </a:lnTo>
                  <a:lnTo>
                    <a:pt x="743" y="393"/>
                  </a:lnTo>
                  <a:lnTo>
                    <a:pt x="742" y="395"/>
                  </a:lnTo>
                  <a:lnTo>
                    <a:pt x="742" y="395"/>
                  </a:lnTo>
                  <a:lnTo>
                    <a:pt x="740" y="393"/>
                  </a:lnTo>
                  <a:lnTo>
                    <a:pt x="739" y="392"/>
                  </a:lnTo>
                  <a:lnTo>
                    <a:pt x="740" y="375"/>
                  </a:lnTo>
                  <a:lnTo>
                    <a:pt x="740" y="374"/>
                  </a:lnTo>
                  <a:lnTo>
                    <a:pt x="742" y="374"/>
                  </a:lnTo>
                  <a:close/>
                  <a:moveTo>
                    <a:pt x="38" y="356"/>
                  </a:moveTo>
                  <a:lnTo>
                    <a:pt x="38" y="356"/>
                  </a:lnTo>
                  <a:lnTo>
                    <a:pt x="39" y="357"/>
                  </a:lnTo>
                  <a:lnTo>
                    <a:pt x="40" y="359"/>
                  </a:lnTo>
                  <a:lnTo>
                    <a:pt x="38" y="375"/>
                  </a:lnTo>
                  <a:lnTo>
                    <a:pt x="38" y="377"/>
                  </a:lnTo>
                  <a:lnTo>
                    <a:pt x="36" y="377"/>
                  </a:lnTo>
                  <a:lnTo>
                    <a:pt x="35" y="377"/>
                  </a:lnTo>
                  <a:lnTo>
                    <a:pt x="33" y="375"/>
                  </a:lnTo>
                  <a:lnTo>
                    <a:pt x="33" y="374"/>
                  </a:lnTo>
                  <a:lnTo>
                    <a:pt x="33" y="374"/>
                  </a:lnTo>
                  <a:lnTo>
                    <a:pt x="33" y="371"/>
                  </a:lnTo>
                  <a:lnTo>
                    <a:pt x="33" y="368"/>
                  </a:lnTo>
                  <a:lnTo>
                    <a:pt x="35" y="365"/>
                  </a:lnTo>
                  <a:lnTo>
                    <a:pt x="35" y="364"/>
                  </a:lnTo>
                  <a:lnTo>
                    <a:pt x="35" y="364"/>
                  </a:lnTo>
                  <a:lnTo>
                    <a:pt x="35" y="359"/>
                  </a:lnTo>
                  <a:lnTo>
                    <a:pt x="36" y="356"/>
                  </a:lnTo>
                  <a:lnTo>
                    <a:pt x="38" y="356"/>
                  </a:lnTo>
                  <a:close/>
                  <a:moveTo>
                    <a:pt x="746" y="352"/>
                  </a:moveTo>
                  <a:lnTo>
                    <a:pt x="746" y="352"/>
                  </a:lnTo>
                  <a:lnTo>
                    <a:pt x="758" y="352"/>
                  </a:lnTo>
                  <a:lnTo>
                    <a:pt x="761" y="353"/>
                  </a:lnTo>
                  <a:lnTo>
                    <a:pt x="761" y="354"/>
                  </a:lnTo>
                  <a:lnTo>
                    <a:pt x="760" y="356"/>
                  </a:lnTo>
                  <a:lnTo>
                    <a:pt x="758" y="357"/>
                  </a:lnTo>
                  <a:lnTo>
                    <a:pt x="758" y="357"/>
                  </a:lnTo>
                  <a:lnTo>
                    <a:pt x="758" y="357"/>
                  </a:lnTo>
                  <a:lnTo>
                    <a:pt x="756" y="357"/>
                  </a:lnTo>
                  <a:lnTo>
                    <a:pt x="753" y="357"/>
                  </a:lnTo>
                  <a:lnTo>
                    <a:pt x="750" y="357"/>
                  </a:lnTo>
                  <a:lnTo>
                    <a:pt x="747" y="357"/>
                  </a:lnTo>
                  <a:lnTo>
                    <a:pt x="747" y="357"/>
                  </a:lnTo>
                  <a:lnTo>
                    <a:pt x="747" y="357"/>
                  </a:lnTo>
                  <a:lnTo>
                    <a:pt x="747" y="357"/>
                  </a:lnTo>
                  <a:lnTo>
                    <a:pt x="747" y="357"/>
                  </a:lnTo>
                  <a:lnTo>
                    <a:pt x="747" y="357"/>
                  </a:lnTo>
                  <a:lnTo>
                    <a:pt x="746" y="357"/>
                  </a:lnTo>
                  <a:lnTo>
                    <a:pt x="746" y="357"/>
                  </a:lnTo>
                  <a:lnTo>
                    <a:pt x="746" y="357"/>
                  </a:lnTo>
                  <a:lnTo>
                    <a:pt x="746" y="357"/>
                  </a:lnTo>
                  <a:lnTo>
                    <a:pt x="746" y="357"/>
                  </a:lnTo>
                  <a:lnTo>
                    <a:pt x="746" y="357"/>
                  </a:lnTo>
                  <a:lnTo>
                    <a:pt x="746" y="357"/>
                  </a:lnTo>
                  <a:lnTo>
                    <a:pt x="746" y="360"/>
                  </a:lnTo>
                  <a:lnTo>
                    <a:pt x="745" y="361"/>
                  </a:lnTo>
                  <a:lnTo>
                    <a:pt x="743" y="361"/>
                  </a:lnTo>
                  <a:lnTo>
                    <a:pt x="743" y="361"/>
                  </a:lnTo>
                  <a:lnTo>
                    <a:pt x="742" y="361"/>
                  </a:lnTo>
                  <a:lnTo>
                    <a:pt x="740" y="360"/>
                  </a:lnTo>
                  <a:lnTo>
                    <a:pt x="740" y="356"/>
                  </a:lnTo>
                  <a:lnTo>
                    <a:pt x="742" y="354"/>
                  </a:lnTo>
                  <a:lnTo>
                    <a:pt x="743" y="353"/>
                  </a:lnTo>
                  <a:lnTo>
                    <a:pt x="746" y="352"/>
                  </a:lnTo>
                  <a:close/>
                  <a:moveTo>
                    <a:pt x="760" y="338"/>
                  </a:moveTo>
                  <a:lnTo>
                    <a:pt x="761" y="338"/>
                  </a:lnTo>
                  <a:lnTo>
                    <a:pt x="763" y="339"/>
                  </a:lnTo>
                  <a:lnTo>
                    <a:pt x="765" y="345"/>
                  </a:lnTo>
                  <a:lnTo>
                    <a:pt x="765" y="345"/>
                  </a:lnTo>
                  <a:lnTo>
                    <a:pt x="765" y="345"/>
                  </a:lnTo>
                  <a:lnTo>
                    <a:pt x="765" y="345"/>
                  </a:lnTo>
                  <a:lnTo>
                    <a:pt x="765" y="345"/>
                  </a:lnTo>
                  <a:lnTo>
                    <a:pt x="765" y="345"/>
                  </a:lnTo>
                  <a:lnTo>
                    <a:pt x="765" y="345"/>
                  </a:lnTo>
                  <a:lnTo>
                    <a:pt x="767" y="347"/>
                  </a:lnTo>
                  <a:lnTo>
                    <a:pt x="768" y="350"/>
                  </a:lnTo>
                  <a:lnTo>
                    <a:pt x="770" y="353"/>
                  </a:lnTo>
                  <a:lnTo>
                    <a:pt x="770" y="353"/>
                  </a:lnTo>
                  <a:lnTo>
                    <a:pt x="770" y="356"/>
                  </a:lnTo>
                  <a:lnTo>
                    <a:pt x="768" y="357"/>
                  </a:lnTo>
                  <a:lnTo>
                    <a:pt x="768" y="357"/>
                  </a:lnTo>
                  <a:lnTo>
                    <a:pt x="767" y="357"/>
                  </a:lnTo>
                  <a:lnTo>
                    <a:pt x="765" y="356"/>
                  </a:lnTo>
                  <a:lnTo>
                    <a:pt x="758" y="342"/>
                  </a:lnTo>
                  <a:lnTo>
                    <a:pt x="757" y="339"/>
                  </a:lnTo>
                  <a:lnTo>
                    <a:pt x="758" y="338"/>
                  </a:lnTo>
                  <a:lnTo>
                    <a:pt x="760" y="338"/>
                  </a:lnTo>
                  <a:close/>
                  <a:moveTo>
                    <a:pt x="40" y="324"/>
                  </a:moveTo>
                  <a:lnTo>
                    <a:pt x="42" y="324"/>
                  </a:lnTo>
                  <a:lnTo>
                    <a:pt x="43" y="325"/>
                  </a:lnTo>
                  <a:lnTo>
                    <a:pt x="43" y="327"/>
                  </a:lnTo>
                  <a:lnTo>
                    <a:pt x="42" y="342"/>
                  </a:lnTo>
                  <a:lnTo>
                    <a:pt x="40" y="343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8" y="343"/>
                  </a:lnTo>
                  <a:lnTo>
                    <a:pt x="36" y="342"/>
                  </a:lnTo>
                  <a:lnTo>
                    <a:pt x="36" y="341"/>
                  </a:lnTo>
                  <a:lnTo>
                    <a:pt x="38" y="339"/>
                  </a:lnTo>
                  <a:lnTo>
                    <a:pt x="38" y="336"/>
                  </a:lnTo>
                  <a:lnTo>
                    <a:pt x="38" y="334"/>
                  </a:lnTo>
                  <a:lnTo>
                    <a:pt x="38" y="334"/>
                  </a:lnTo>
                  <a:lnTo>
                    <a:pt x="38" y="334"/>
                  </a:lnTo>
                  <a:lnTo>
                    <a:pt x="39" y="325"/>
                  </a:lnTo>
                  <a:lnTo>
                    <a:pt x="39" y="324"/>
                  </a:lnTo>
                  <a:lnTo>
                    <a:pt x="40" y="324"/>
                  </a:lnTo>
                  <a:close/>
                  <a:moveTo>
                    <a:pt x="757" y="307"/>
                  </a:moveTo>
                  <a:lnTo>
                    <a:pt x="760" y="309"/>
                  </a:lnTo>
                  <a:lnTo>
                    <a:pt x="760" y="310"/>
                  </a:lnTo>
                  <a:lnTo>
                    <a:pt x="760" y="311"/>
                  </a:lnTo>
                  <a:lnTo>
                    <a:pt x="758" y="313"/>
                  </a:lnTo>
                  <a:lnTo>
                    <a:pt x="758" y="314"/>
                  </a:lnTo>
                  <a:lnTo>
                    <a:pt x="756" y="316"/>
                  </a:lnTo>
                  <a:lnTo>
                    <a:pt x="754" y="317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3" y="320"/>
                  </a:lnTo>
                  <a:lnTo>
                    <a:pt x="754" y="325"/>
                  </a:lnTo>
                  <a:lnTo>
                    <a:pt x="756" y="327"/>
                  </a:lnTo>
                  <a:lnTo>
                    <a:pt x="754" y="328"/>
                  </a:lnTo>
                  <a:lnTo>
                    <a:pt x="753" y="328"/>
                  </a:lnTo>
                  <a:lnTo>
                    <a:pt x="752" y="328"/>
                  </a:lnTo>
                  <a:lnTo>
                    <a:pt x="750" y="327"/>
                  </a:lnTo>
                  <a:lnTo>
                    <a:pt x="749" y="323"/>
                  </a:lnTo>
                  <a:lnTo>
                    <a:pt x="747" y="320"/>
                  </a:lnTo>
                  <a:lnTo>
                    <a:pt x="749" y="317"/>
                  </a:lnTo>
                  <a:lnTo>
                    <a:pt x="756" y="309"/>
                  </a:lnTo>
                  <a:lnTo>
                    <a:pt x="757" y="307"/>
                  </a:lnTo>
                  <a:close/>
                  <a:moveTo>
                    <a:pt x="42" y="291"/>
                  </a:moveTo>
                  <a:lnTo>
                    <a:pt x="43" y="291"/>
                  </a:lnTo>
                  <a:lnTo>
                    <a:pt x="44" y="292"/>
                  </a:lnTo>
                  <a:lnTo>
                    <a:pt x="46" y="293"/>
                  </a:lnTo>
                  <a:lnTo>
                    <a:pt x="46" y="295"/>
                  </a:lnTo>
                  <a:lnTo>
                    <a:pt x="46" y="298"/>
                  </a:lnTo>
                  <a:lnTo>
                    <a:pt x="44" y="310"/>
                  </a:lnTo>
                  <a:lnTo>
                    <a:pt x="44" y="311"/>
                  </a:lnTo>
                  <a:lnTo>
                    <a:pt x="43" y="313"/>
                  </a:lnTo>
                  <a:lnTo>
                    <a:pt x="42" y="313"/>
                  </a:lnTo>
                  <a:lnTo>
                    <a:pt x="40" y="311"/>
                  </a:lnTo>
                  <a:lnTo>
                    <a:pt x="40" y="310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2" y="291"/>
                  </a:lnTo>
                  <a:close/>
                  <a:moveTo>
                    <a:pt x="779" y="284"/>
                  </a:moveTo>
                  <a:lnTo>
                    <a:pt x="781" y="284"/>
                  </a:lnTo>
                  <a:lnTo>
                    <a:pt x="781" y="285"/>
                  </a:lnTo>
                  <a:lnTo>
                    <a:pt x="781" y="288"/>
                  </a:lnTo>
                  <a:lnTo>
                    <a:pt x="772" y="296"/>
                  </a:lnTo>
                  <a:lnTo>
                    <a:pt x="772" y="296"/>
                  </a:lnTo>
                  <a:lnTo>
                    <a:pt x="772" y="296"/>
                  </a:lnTo>
                  <a:lnTo>
                    <a:pt x="772" y="296"/>
                  </a:lnTo>
                  <a:lnTo>
                    <a:pt x="772" y="296"/>
                  </a:lnTo>
                  <a:lnTo>
                    <a:pt x="771" y="298"/>
                  </a:lnTo>
                  <a:lnTo>
                    <a:pt x="771" y="299"/>
                  </a:lnTo>
                  <a:lnTo>
                    <a:pt x="770" y="299"/>
                  </a:lnTo>
                  <a:lnTo>
                    <a:pt x="768" y="300"/>
                  </a:lnTo>
                  <a:lnTo>
                    <a:pt x="767" y="300"/>
                  </a:lnTo>
                  <a:lnTo>
                    <a:pt x="765" y="298"/>
                  </a:lnTo>
                  <a:lnTo>
                    <a:pt x="767" y="296"/>
                  </a:lnTo>
                  <a:lnTo>
                    <a:pt x="776" y="284"/>
                  </a:lnTo>
                  <a:lnTo>
                    <a:pt x="779" y="284"/>
                  </a:lnTo>
                  <a:close/>
                  <a:moveTo>
                    <a:pt x="22" y="264"/>
                  </a:moveTo>
                  <a:lnTo>
                    <a:pt x="24" y="266"/>
                  </a:lnTo>
                  <a:lnTo>
                    <a:pt x="24" y="266"/>
                  </a:lnTo>
                  <a:lnTo>
                    <a:pt x="33" y="278"/>
                  </a:lnTo>
                  <a:lnTo>
                    <a:pt x="35" y="281"/>
                  </a:lnTo>
                  <a:lnTo>
                    <a:pt x="33" y="282"/>
                  </a:lnTo>
                  <a:lnTo>
                    <a:pt x="32" y="282"/>
                  </a:lnTo>
                  <a:lnTo>
                    <a:pt x="31" y="282"/>
                  </a:lnTo>
                  <a:lnTo>
                    <a:pt x="31" y="281"/>
                  </a:lnTo>
                  <a:lnTo>
                    <a:pt x="21" y="269"/>
                  </a:lnTo>
                  <a:lnTo>
                    <a:pt x="20" y="267"/>
                  </a:lnTo>
                  <a:lnTo>
                    <a:pt x="21" y="266"/>
                  </a:lnTo>
                  <a:lnTo>
                    <a:pt x="22" y="264"/>
                  </a:lnTo>
                  <a:close/>
                  <a:moveTo>
                    <a:pt x="800" y="259"/>
                  </a:moveTo>
                  <a:lnTo>
                    <a:pt x="801" y="259"/>
                  </a:lnTo>
                  <a:lnTo>
                    <a:pt x="801" y="262"/>
                  </a:lnTo>
                  <a:lnTo>
                    <a:pt x="801" y="263"/>
                  </a:lnTo>
                  <a:lnTo>
                    <a:pt x="790" y="275"/>
                  </a:lnTo>
                  <a:lnTo>
                    <a:pt x="790" y="275"/>
                  </a:lnTo>
                  <a:lnTo>
                    <a:pt x="789" y="275"/>
                  </a:lnTo>
                  <a:lnTo>
                    <a:pt x="788" y="275"/>
                  </a:lnTo>
                  <a:lnTo>
                    <a:pt x="786" y="274"/>
                  </a:lnTo>
                  <a:lnTo>
                    <a:pt x="788" y="273"/>
                  </a:lnTo>
                  <a:lnTo>
                    <a:pt x="797" y="260"/>
                  </a:lnTo>
                  <a:lnTo>
                    <a:pt x="800" y="259"/>
                  </a:lnTo>
                  <a:close/>
                  <a:moveTo>
                    <a:pt x="3" y="239"/>
                  </a:moveTo>
                  <a:lnTo>
                    <a:pt x="4" y="239"/>
                  </a:lnTo>
                  <a:lnTo>
                    <a:pt x="4" y="241"/>
                  </a:lnTo>
                  <a:lnTo>
                    <a:pt x="14" y="253"/>
                  </a:lnTo>
                  <a:lnTo>
                    <a:pt x="15" y="255"/>
                  </a:lnTo>
                  <a:lnTo>
                    <a:pt x="14" y="256"/>
                  </a:lnTo>
                  <a:lnTo>
                    <a:pt x="13" y="257"/>
                  </a:lnTo>
                  <a:lnTo>
                    <a:pt x="11" y="256"/>
                  </a:lnTo>
                  <a:lnTo>
                    <a:pt x="11" y="256"/>
                  </a:lnTo>
                  <a:lnTo>
                    <a:pt x="2" y="244"/>
                  </a:lnTo>
                  <a:lnTo>
                    <a:pt x="0" y="241"/>
                  </a:lnTo>
                  <a:lnTo>
                    <a:pt x="2" y="239"/>
                  </a:lnTo>
                  <a:lnTo>
                    <a:pt x="3" y="239"/>
                  </a:lnTo>
                  <a:close/>
                  <a:moveTo>
                    <a:pt x="789" y="233"/>
                  </a:moveTo>
                  <a:lnTo>
                    <a:pt x="790" y="234"/>
                  </a:lnTo>
                  <a:lnTo>
                    <a:pt x="792" y="234"/>
                  </a:lnTo>
                  <a:lnTo>
                    <a:pt x="797" y="246"/>
                  </a:lnTo>
                  <a:lnTo>
                    <a:pt x="797" y="246"/>
                  </a:lnTo>
                  <a:lnTo>
                    <a:pt x="797" y="246"/>
                  </a:lnTo>
                  <a:lnTo>
                    <a:pt x="797" y="246"/>
                  </a:lnTo>
                  <a:lnTo>
                    <a:pt x="797" y="246"/>
                  </a:lnTo>
                  <a:lnTo>
                    <a:pt x="797" y="246"/>
                  </a:lnTo>
                  <a:lnTo>
                    <a:pt x="797" y="246"/>
                  </a:lnTo>
                  <a:lnTo>
                    <a:pt x="797" y="248"/>
                  </a:lnTo>
                  <a:lnTo>
                    <a:pt x="799" y="249"/>
                  </a:lnTo>
                  <a:lnTo>
                    <a:pt x="799" y="251"/>
                  </a:lnTo>
                  <a:lnTo>
                    <a:pt x="797" y="252"/>
                  </a:lnTo>
                  <a:lnTo>
                    <a:pt x="796" y="252"/>
                  </a:lnTo>
                  <a:lnTo>
                    <a:pt x="794" y="252"/>
                  </a:lnTo>
                  <a:lnTo>
                    <a:pt x="794" y="251"/>
                  </a:lnTo>
                  <a:lnTo>
                    <a:pt x="788" y="237"/>
                  </a:lnTo>
                  <a:lnTo>
                    <a:pt x="786" y="235"/>
                  </a:lnTo>
                  <a:lnTo>
                    <a:pt x="788" y="234"/>
                  </a:lnTo>
                  <a:lnTo>
                    <a:pt x="789" y="233"/>
                  </a:lnTo>
                  <a:close/>
                  <a:moveTo>
                    <a:pt x="14" y="216"/>
                  </a:moveTo>
                  <a:lnTo>
                    <a:pt x="15" y="216"/>
                  </a:lnTo>
                  <a:lnTo>
                    <a:pt x="17" y="217"/>
                  </a:lnTo>
                  <a:lnTo>
                    <a:pt x="17" y="219"/>
                  </a:lnTo>
                  <a:lnTo>
                    <a:pt x="7" y="233"/>
                  </a:lnTo>
                  <a:lnTo>
                    <a:pt x="7" y="234"/>
                  </a:lnTo>
                  <a:lnTo>
                    <a:pt x="6" y="234"/>
                  </a:lnTo>
                  <a:lnTo>
                    <a:pt x="4" y="233"/>
                  </a:lnTo>
                  <a:lnTo>
                    <a:pt x="3" y="231"/>
                  </a:lnTo>
                  <a:lnTo>
                    <a:pt x="4" y="230"/>
                  </a:lnTo>
                  <a:lnTo>
                    <a:pt x="4" y="230"/>
                  </a:lnTo>
                  <a:lnTo>
                    <a:pt x="6" y="227"/>
                  </a:lnTo>
                  <a:lnTo>
                    <a:pt x="7" y="224"/>
                  </a:lnTo>
                  <a:lnTo>
                    <a:pt x="7" y="224"/>
                  </a:lnTo>
                  <a:lnTo>
                    <a:pt x="13" y="216"/>
                  </a:lnTo>
                  <a:lnTo>
                    <a:pt x="14" y="216"/>
                  </a:lnTo>
                  <a:lnTo>
                    <a:pt x="14" y="216"/>
                  </a:lnTo>
                  <a:close/>
                  <a:moveTo>
                    <a:pt x="775" y="205"/>
                  </a:moveTo>
                  <a:lnTo>
                    <a:pt x="776" y="205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8" y="209"/>
                  </a:lnTo>
                  <a:lnTo>
                    <a:pt x="779" y="209"/>
                  </a:lnTo>
                  <a:lnTo>
                    <a:pt x="779" y="209"/>
                  </a:lnTo>
                  <a:lnTo>
                    <a:pt x="781" y="212"/>
                  </a:lnTo>
                  <a:lnTo>
                    <a:pt x="782" y="215"/>
                  </a:lnTo>
                  <a:lnTo>
                    <a:pt x="782" y="217"/>
                  </a:lnTo>
                  <a:lnTo>
                    <a:pt x="783" y="219"/>
                  </a:lnTo>
                  <a:lnTo>
                    <a:pt x="783" y="220"/>
                  </a:lnTo>
                  <a:lnTo>
                    <a:pt x="783" y="221"/>
                  </a:lnTo>
                  <a:lnTo>
                    <a:pt x="783" y="223"/>
                  </a:lnTo>
                  <a:lnTo>
                    <a:pt x="782" y="223"/>
                  </a:lnTo>
                  <a:lnTo>
                    <a:pt x="781" y="223"/>
                  </a:lnTo>
                  <a:lnTo>
                    <a:pt x="779" y="223"/>
                  </a:lnTo>
                  <a:lnTo>
                    <a:pt x="772" y="208"/>
                  </a:lnTo>
                  <a:lnTo>
                    <a:pt x="772" y="206"/>
                  </a:lnTo>
                  <a:lnTo>
                    <a:pt x="774" y="205"/>
                  </a:lnTo>
                  <a:lnTo>
                    <a:pt x="775" y="205"/>
                  </a:lnTo>
                  <a:close/>
                  <a:moveTo>
                    <a:pt x="32" y="188"/>
                  </a:moveTo>
                  <a:lnTo>
                    <a:pt x="33" y="190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25" y="206"/>
                  </a:lnTo>
                  <a:lnTo>
                    <a:pt x="25" y="206"/>
                  </a:lnTo>
                  <a:lnTo>
                    <a:pt x="24" y="206"/>
                  </a:lnTo>
                  <a:lnTo>
                    <a:pt x="22" y="206"/>
                  </a:lnTo>
                  <a:lnTo>
                    <a:pt x="21" y="205"/>
                  </a:lnTo>
                  <a:lnTo>
                    <a:pt x="21" y="203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4" y="199"/>
                  </a:lnTo>
                  <a:lnTo>
                    <a:pt x="25" y="198"/>
                  </a:lnTo>
                  <a:lnTo>
                    <a:pt x="25" y="198"/>
                  </a:lnTo>
                  <a:lnTo>
                    <a:pt x="25" y="198"/>
                  </a:lnTo>
                  <a:lnTo>
                    <a:pt x="25" y="198"/>
                  </a:lnTo>
                  <a:lnTo>
                    <a:pt x="25" y="197"/>
                  </a:lnTo>
                  <a:lnTo>
                    <a:pt x="25" y="197"/>
                  </a:lnTo>
                  <a:lnTo>
                    <a:pt x="25" y="197"/>
                  </a:lnTo>
                  <a:lnTo>
                    <a:pt x="25" y="197"/>
                  </a:lnTo>
                  <a:lnTo>
                    <a:pt x="25" y="197"/>
                  </a:lnTo>
                  <a:lnTo>
                    <a:pt x="31" y="190"/>
                  </a:lnTo>
                  <a:lnTo>
                    <a:pt x="31" y="188"/>
                  </a:lnTo>
                  <a:lnTo>
                    <a:pt x="32" y="188"/>
                  </a:lnTo>
                  <a:close/>
                  <a:moveTo>
                    <a:pt x="760" y="176"/>
                  </a:moveTo>
                  <a:lnTo>
                    <a:pt x="761" y="176"/>
                  </a:lnTo>
                  <a:lnTo>
                    <a:pt x="763" y="177"/>
                  </a:lnTo>
                  <a:lnTo>
                    <a:pt x="763" y="177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70" y="191"/>
                  </a:lnTo>
                  <a:lnTo>
                    <a:pt x="770" y="192"/>
                  </a:lnTo>
                  <a:lnTo>
                    <a:pt x="768" y="194"/>
                  </a:lnTo>
                  <a:lnTo>
                    <a:pt x="768" y="195"/>
                  </a:lnTo>
                  <a:lnTo>
                    <a:pt x="767" y="194"/>
                  </a:lnTo>
                  <a:lnTo>
                    <a:pt x="765" y="194"/>
                  </a:lnTo>
                  <a:lnTo>
                    <a:pt x="758" y="179"/>
                  </a:lnTo>
                  <a:lnTo>
                    <a:pt x="758" y="177"/>
                  </a:lnTo>
                  <a:lnTo>
                    <a:pt x="760" y="176"/>
                  </a:lnTo>
                  <a:lnTo>
                    <a:pt x="760" y="176"/>
                  </a:lnTo>
                  <a:close/>
                  <a:moveTo>
                    <a:pt x="53" y="166"/>
                  </a:moveTo>
                  <a:lnTo>
                    <a:pt x="54" y="167"/>
                  </a:lnTo>
                  <a:lnTo>
                    <a:pt x="54" y="167"/>
                  </a:lnTo>
                  <a:lnTo>
                    <a:pt x="54" y="170"/>
                  </a:lnTo>
                  <a:lnTo>
                    <a:pt x="53" y="172"/>
                  </a:lnTo>
                  <a:lnTo>
                    <a:pt x="46" y="174"/>
                  </a:lnTo>
                  <a:lnTo>
                    <a:pt x="43" y="179"/>
                  </a:lnTo>
                  <a:lnTo>
                    <a:pt x="43" y="180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39" y="179"/>
                  </a:lnTo>
                  <a:lnTo>
                    <a:pt x="39" y="176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51" y="166"/>
                  </a:lnTo>
                  <a:lnTo>
                    <a:pt x="53" y="166"/>
                  </a:lnTo>
                  <a:close/>
                  <a:moveTo>
                    <a:pt x="82" y="154"/>
                  </a:moveTo>
                  <a:lnTo>
                    <a:pt x="83" y="154"/>
                  </a:lnTo>
                  <a:lnTo>
                    <a:pt x="85" y="155"/>
                  </a:lnTo>
                  <a:lnTo>
                    <a:pt x="85" y="156"/>
                  </a:lnTo>
                  <a:lnTo>
                    <a:pt x="83" y="158"/>
                  </a:lnTo>
                  <a:lnTo>
                    <a:pt x="68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5" y="163"/>
                  </a:lnTo>
                  <a:lnTo>
                    <a:pt x="65" y="162"/>
                  </a:lnTo>
                  <a:lnTo>
                    <a:pt x="67" y="161"/>
                  </a:lnTo>
                  <a:lnTo>
                    <a:pt x="80" y="154"/>
                  </a:lnTo>
                  <a:lnTo>
                    <a:pt x="82" y="154"/>
                  </a:lnTo>
                  <a:close/>
                  <a:moveTo>
                    <a:pt x="588" y="149"/>
                  </a:moveTo>
                  <a:lnTo>
                    <a:pt x="603" y="149"/>
                  </a:lnTo>
                  <a:lnTo>
                    <a:pt x="606" y="149"/>
                  </a:lnTo>
                  <a:lnTo>
                    <a:pt x="606" y="151"/>
                  </a:lnTo>
                  <a:lnTo>
                    <a:pt x="606" y="154"/>
                  </a:lnTo>
                  <a:lnTo>
                    <a:pt x="603" y="154"/>
                  </a:lnTo>
                  <a:lnTo>
                    <a:pt x="588" y="154"/>
                  </a:lnTo>
                  <a:lnTo>
                    <a:pt x="585" y="154"/>
                  </a:lnTo>
                  <a:lnTo>
                    <a:pt x="585" y="151"/>
                  </a:lnTo>
                  <a:lnTo>
                    <a:pt x="585" y="149"/>
                  </a:lnTo>
                  <a:lnTo>
                    <a:pt x="588" y="149"/>
                  </a:lnTo>
                  <a:close/>
                  <a:moveTo>
                    <a:pt x="555" y="149"/>
                  </a:moveTo>
                  <a:lnTo>
                    <a:pt x="572" y="149"/>
                  </a:lnTo>
                  <a:lnTo>
                    <a:pt x="573" y="149"/>
                  </a:lnTo>
                  <a:lnTo>
                    <a:pt x="574" y="151"/>
                  </a:lnTo>
                  <a:lnTo>
                    <a:pt x="573" y="154"/>
                  </a:lnTo>
                  <a:lnTo>
                    <a:pt x="572" y="154"/>
                  </a:lnTo>
                  <a:lnTo>
                    <a:pt x="555" y="154"/>
                  </a:lnTo>
                  <a:lnTo>
                    <a:pt x="554" y="154"/>
                  </a:lnTo>
                  <a:lnTo>
                    <a:pt x="554" y="151"/>
                  </a:lnTo>
                  <a:lnTo>
                    <a:pt x="554" y="149"/>
                  </a:lnTo>
                  <a:lnTo>
                    <a:pt x="555" y="149"/>
                  </a:lnTo>
                  <a:close/>
                  <a:moveTo>
                    <a:pt x="746" y="147"/>
                  </a:moveTo>
                  <a:lnTo>
                    <a:pt x="747" y="147"/>
                  </a:lnTo>
                  <a:lnTo>
                    <a:pt x="747" y="148"/>
                  </a:lnTo>
                  <a:lnTo>
                    <a:pt x="752" y="154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3" y="158"/>
                  </a:lnTo>
                  <a:lnTo>
                    <a:pt x="754" y="161"/>
                  </a:lnTo>
                  <a:lnTo>
                    <a:pt x="754" y="162"/>
                  </a:lnTo>
                  <a:lnTo>
                    <a:pt x="756" y="162"/>
                  </a:lnTo>
                  <a:lnTo>
                    <a:pt x="756" y="165"/>
                  </a:lnTo>
                  <a:lnTo>
                    <a:pt x="754" y="166"/>
                  </a:lnTo>
                  <a:lnTo>
                    <a:pt x="753" y="166"/>
                  </a:lnTo>
                  <a:lnTo>
                    <a:pt x="752" y="166"/>
                  </a:lnTo>
                  <a:lnTo>
                    <a:pt x="752" y="165"/>
                  </a:lnTo>
                  <a:lnTo>
                    <a:pt x="743" y="149"/>
                  </a:lnTo>
                  <a:lnTo>
                    <a:pt x="743" y="148"/>
                  </a:lnTo>
                  <a:lnTo>
                    <a:pt x="745" y="147"/>
                  </a:lnTo>
                  <a:lnTo>
                    <a:pt x="746" y="147"/>
                  </a:lnTo>
                  <a:close/>
                  <a:moveTo>
                    <a:pt x="418" y="145"/>
                  </a:moveTo>
                  <a:lnTo>
                    <a:pt x="419" y="145"/>
                  </a:lnTo>
                  <a:lnTo>
                    <a:pt x="421" y="147"/>
                  </a:lnTo>
                  <a:lnTo>
                    <a:pt x="421" y="148"/>
                  </a:lnTo>
                  <a:lnTo>
                    <a:pt x="419" y="149"/>
                  </a:lnTo>
                  <a:lnTo>
                    <a:pt x="410" y="154"/>
                  </a:lnTo>
                  <a:lnTo>
                    <a:pt x="408" y="154"/>
                  </a:lnTo>
                  <a:lnTo>
                    <a:pt x="401" y="154"/>
                  </a:lnTo>
                  <a:lnTo>
                    <a:pt x="400" y="154"/>
                  </a:lnTo>
                  <a:lnTo>
                    <a:pt x="400" y="151"/>
                  </a:lnTo>
                  <a:lnTo>
                    <a:pt x="400" y="149"/>
                  </a:lnTo>
                  <a:lnTo>
                    <a:pt x="401" y="149"/>
                  </a:lnTo>
                  <a:lnTo>
                    <a:pt x="408" y="149"/>
                  </a:lnTo>
                  <a:lnTo>
                    <a:pt x="417" y="145"/>
                  </a:lnTo>
                  <a:lnTo>
                    <a:pt x="418" y="145"/>
                  </a:lnTo>
                  <a:close/>
                  <a:moveTo>
                    <a:pt x="371" y="143"/>
                  </a:moveTo>
                  <a:lnTo>
                    <a:pt x="372" y="144"/>
                  </a:lnTo>
                  <a:lnTo>
                    <a:pt x="372" y="145"/>
                  </a:lnTo>
                  <a:lnTo>
                    <a:pt x="374" y="149"/>
                  </a:lnTo>
                  <a:lnTo>
                    <a:pt x="386" y="149"/>
                  </a:lnTo>
                  <a:lnTo>
                    <a:pt x="388" y="149"/>
                  </a:lnTo>
                  <a:lnTo>
                    <a:pt x="388" y="151"/>
                  </a:lnTo>
                  <a:lnTo>
                    <a:pt x="388" y="154"/>
                  </a:lnTo>
                  <a:lnTo>
                    <a:pt x="386" y="154"/>
                  </a:lnTo>
                  <a:lnTo>
                    <a:pt x="374" y="154"/>
                  </a:lnTo>
                  <a:lnTo>
                    <a:pt x="372" y="154"/>
                  </a:lnTo>
                  <a:lnTo>
                    <a:pt x="370" y="152"/>
                  </a:lnTo>
                  <a:lnTo>
                    <a:pt x="370" y="149"/>
                  </a:lnTo>
                  <a:lnTo>
                    <a:pt x="368" y="145"/>
                  </a:lnTo>
                  <a:lnTo>
                    <a:pt x="368" y="144"/>
                  </a:lnTo>
                  <a:lnTo>
                    <a:pt x="370" y="143"/>
                  </a:lnTo>
                  <a:lnTo>
                    <a:pt x="371" y="143"/>
                  </a:lnTo>
                  <a:close/>
                  <a:moveTo>
                    <a:pt x="634" y="140"/>
                  </a:moveTo>
                  <a:lnTo>
                    <a:pt x="635" y="141"/>
                  </a:lnTo>
                  <a:lnTo>
                    <a:pt x="637" y="143"/>
                  </a:lnTo>
                  <a:lnTo>
                    <a:pt x="637" y="144"/>
                  </a:lnTo>
                  <a:lnTo>
                    <a:pt x="630" y="152"/>
                  </a:lnTo>
                  <a:lnTo>
                    <a:pt x="628" y="154"/>
                  </a:lnTo>
                  <a:lnTo>
                    <a:pt x="626" y="154"/>
                  </a:lnTo>
                  <a:lnTo>
                    <a:pt x="620" y="154"/>
                  </a:lnTo>
                  <a:lnTo>
                    <a:pt x="619" y="154"/>
                  </a:lnTo>
                  <a:lnTo>
                    <a:pt x="617" y="151"/>
                  </a:lnTo>
                  <a:lnTo>
                    <a:pt x="619" y="149"/>
                  </a:lnTo>
                  <a:lnTo>
                    <a:pt x="620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9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6" y="148"/>
                  </a:lnTo>
                  <a:lnTo>
                    <a:pt x="628" y="147"/>
                  </a:lnTo>
                  <a:lnTo>
                    <a:pt x="630" y="145"/>
                  </a:lnTo>
                  <a:lnTo>
                    <a:pt x="631" y="143"/>
                  </a:lnTo>
                  <a:lnTo>
                    <a:pt x="633" y="141"/>
                  </a:lnTo>
                  <a:lnTo>
                    <a:pt x="633" y="141"/>
                  </a:lnTo>
                  <a:lnTo>
                    <a:pt x="634" y="140"/>
                  </a:lnTo>
                  <a:close/>
                  <a:moveTo>
                    <a:pt x="104" y="133"/>
                  </a:moveTo>
                  <a:lnTo>
                    <a:pt x="104" y="133"/>
                  </a:lnTo>
                  <a:lnTo>
                    <a:pt x="107" y="133"/>
                  </a:lnTo>
                  <a:lnTo>
                    <a:pt x="107" y="136"/>
                  </a:lnTo>
                  <a:lnTo>
                    <a:pt x="107" y="145"/>
                  </a:lnTo>
                  <a:lnTo>
                    <a:pt x="105" y="147"/>
                  </a:lnTo>
                  <a:lnTo>
                    <a:pt x="104" y="149"/>
                  </a:lnTo>
                  <a:lnTo>
                    <a:pt x="97" y="152"/>
                  </a:lnTo>
                  <a:lnTo>
                    <a:pt x="97" y="152"/>
                  </a:lnTo>
                  <a:lnTo>
                    <a:pt x="96" y="151"/>
                  </a:lnTo>
                  <a:lnTo>
                    <a:pt x="94" y="151"/>
                  </a:lnTo>
                  <a:lnTo>
                    <a:pt x="94" y="148"/>
                  </a:lnTo>
                  <a:lnTo>
                    <a:pt x="96" y="147"/>
                  </a:lnTo>
                  <a:lnTo>
                    <a:pt x="101" y="145"/>
                  </a:lnTo>
                  <a:lnTo>
                    <a:pt x="103" y="136"/>
                  </a:lnTo>
                  <a:lnTo>
                    <a:pt x="103" y="133"/>
                  </a:lnTo>
                  <a:lnTo>
                    <a:pt x="104" y="133"/>
                  </a:lnTo>
                  <a:close/>
                  <a:moveTo>
                    <a:pt x="447" y="131"/>
                  </a:moveTo>
                  <a:lnTo>
                    <a:pt x="449" y="133"/>
                  </a:lnTo>
                  <a:lnTo>
                    <a:pt x="450" y="133"/>
                  </a:lnTo>
                  <a:lnTo>
                    <a:pt x="450" y="136"/>
                  </a:lnTo>
                  <a:lnTo>
                    <a:pt x="449" y="137"/>
                  </a:lnTo>
                  <a:lnTo>
                    <a:pt x="433" y="143"/>
                  </a:lnTo>
                  <a:lnTo>
                    <a:pt x="433" y="143"/>
                  </a:lnTo>
                  <a:lnTo>
                    <a:pt x="432" y="143"/>
                  </a:lnTo>
                  <a:lnTo>
                    <a:pt x="431" y="141"/>
                  </a:lnTo>
                  <a:lnTo>
                    <a:pt x="431" y="140"/>
                  </a:lnTo>
                  <a:lnTo>
                    <a:pt x="432" y="138"/>
                  </a:lnTo>
                  <a:lnTo>
                    <a:pt x="447" y="133"/>
                  </a:lnTo>
                  <a:lnTo>
                    <a:pt x="447" y="131"/>
                  </a:lnTo>
                  <a:close/>
                  <a:moveTo>
                    <a:pt x="527" y="131"/>
                  </a:moveTo>
                  <a:lnTo>
                    <a:pt x="529" y="133"/>
                  </a:lnTo>
                  <a:lnTo>
                    <a:pt x="529" y="133"/>
                  </a:lnTo>
                  <a:lnTo>
                    <a:pt x="530" y="134"/>
                  </a:lnTo>
                  <a:lnTo>
                    <a:pt x="533" y="136"/>
                  </a:lnTo>
                  <a:lnTo>
                    <a:pt x="536" y="137"/>
                  </a:lnTo>
                  <a:lnTo>
                    <a:pt x="536" y="137"/>
                  </a:lnTo>
                  <a:lnTo>
                    <a:pt x="536" y="137"/>
                  </a:lnTo>
                  <a:lnTo>
                    <a:pt x="536" y="137"/>
                  </a:lnTo>
                  <a:lnTo>
                    <a:pt x="536" y="137"/>
                  </a:lnTo>
                  <a:lnTo>
                    <a:pt x="541" y="141"/>
                  </a:lnTo>
                  <a:lnTo>
                    <a:pt x="543" y="144"/>
                  </a:lnTo>
                  <a:lnTo>
                    <a:pt x="543" y="145"/>
                  </a:lnTo>
                  <a:lnTo>
                    <a:pt x="541" y="145"/>
                  </a:lnTo>
                  <a:lnTo>
                    <a:pt x="540" y="147"/>
                  </a:lnTo>
                  <a:lnTo>
                    <a:pt x="538" y="145"/>
                  </a:lnTo>
                  <a:lnTo>
                    <a:pt x="526" y="136"/>
                  </a:lnTo>
                  <a:lnTo>
                    <a:pt x="525" y="134"/>
                  </a:lnTo>
                  <a:lnTo>
                    <a:pt x="526" y="133"/>
                  </a:lnTo>
                  <a:lnTo>
                    <a:pt x="526" y="131"/>
                  </a:lnTo>
                  <a:lnTo>
                    <a:pt x="527" y="131"/>
                  </a:lnTo>
                  <a:close/>
                  <a:moveTo>
                    <a:pt x="478" y="119"/>
                  </a:moveTo>
                  <a:lnTo>
                    <a:pt x="479" y="119"/>
                  </a:lnTo>
                  <a:lnTo>
                    <a:pt x="479" y="120"/>
                  </a:lnTo>
                  <a:lnTo>
                    <a:pt x="479" y="122"/>
                  </a:lnTo>
                  <a:lnTo>
                    <a:pt x="478" y="123"/>
                  </a:lnTo>
                  <a:lnTo>
                    <a:pt x="464" y="130"/>
                  </a:lnTo>
                  <a:lnTo>
                    <a:pt x="462" y="130"/>
                  </a:lnTo>
                  <a:lnTo>
                    <a:pt x="461" y="130"/>
                  </a:lnTo>
                  <a:lnTo>
                    <a:pt x="460" y="129"/>
                  </a:lnTo>
                  <a:lnTo>
                    <a:pt x="460" y="127"/>
                  </a:lnTo>
                  <a:lnTo>
                    <a:pt x="461" y="126"/>
                  </a:lnTo>
                  <a:lnTo>
                    <a:pt x="462" y="126"/>
                  </a:lnTo>
                  <a:lnTo>
                    <a:pt x="465" y="125"/>
                  </a:lnTo>
                  <a:lnTo>
                    <a:pt x="468" y="123"/>
                  </a:lnTo>
                  <a:lnTo>
                    <a:pt x="471" y="122"/>
                  </a:lnTo>
                  <a:lnTo>
                    <a:pt x="473" y="120"/>
                  </a:lnTo>
                  <a:lnTo>
                    <a:pt x="476" y="119"/>
                  </a:lnTo>
                  <a:lnTo>
                    <a:pt x="478" y="119"/>
                  </a:lnTo>
                  <a:close/>
                  <a:moveTo>
                    <a:pt x="732" y="118"/>
                  </a:moveTo>
                  <a:lnTo>
                    <a:pt x="732" y="118"/>
                  </a:lnTo>
                  <a:lnTo>
                    <a:pt x="734" y="119"/>
                  </a:lnTo>
                  <a:lnTo>
                    <a:pt x="740" y="133"/>
                  </a:lnTo>
                  <a:lnTo>
                    <a:pt x="740" y="136"/>
                  </a:lnTo>
                  <a:lnTo>
                    <a:pt x="740" y="137"/>
                  </a:lnTo>
                  <a:lnTo>
                    <a:pt x="739" y="137"/>
                  </a:lnTo>
                  <a:lnTo>
                    <a:pt x="738" y="137"/>
                  </a:lnTo>
                  <a:lnTo>
                    <a:pt x="736" y="136"/>
                  </a:lnTo>
                  <a:lnTo>
                    <a:pt x="729" y="122"/>
                  </a:lnTo>
                  <a:lnTo>
                    <a:pt x="729" y="119"/>
                  </a:lnTo>
                  <a:lnTo>
                    <a:pt x="731" y="118"/>
                  </a:lnTo>
                  <a:lnTo>
                    <a:pt x="732" y="118"/>
                  </a:lnTo>
                  <a:close/>
                  <a:moveTo>
                    <a:pt x="655" y="116"/>
                  </a:moveTo>
                  <a:lnTo>
                    <a:pt x="657" y="116"/>
                  </a:lnTo>
                  <a:lnTo>
                    <a:pt x="657" y="118"/>
                  </a:lnTo>
                  <a:lnTo>
                    <a:pt x="657" y="119"/>
                  </a:lnTo>
                  <a:lnTo>
                    <a:pt x="646" y="131"/>
                  </a:lnTo>
                  <a:lnTo>
                    <a:pt x="646" y="133"/>
                  </a:lnTo>
                  <a:lnTo>
                    <a:pt x="645" y="133"/>
                  </a:lnTo>
                  <a:lnTo>
                    <a:pt x="644" y="133"/>
                  </a:lnTo>
                  <a:lnTo>
                    <a:pt x="642" y="130"/>
                  </a:lnTo>
                  <a:lnTo>
                    <a:pt x="644" y="129"/>
                  </a:lnTo>
                  <a:lnTo>
                    <a:pt x="653" y="116"/>
                  </a:lnTo>
                  <a:lnTo>
                    <a:pt x="655" y="116"/>
                  </a:lnTo>
                  <a:close/>
                  <a:moveTo>
                    <a:pt x="363" y="112"/>
                  </a:moveTo>
                  <a:lnTo>
                    <a:pt x="364" y="112"/>
                  </a:lnTo>
                  <a:lnTo>
                    <a:pt x="365" y="113"/>
                  </a:lnTo>
                  <a:lnTo>
                    <a:pt x="370" y="129"/>
                  </a:lnTo>
                  <a:lnTo>
                    <a:pt x="368" y="131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5" y="131"/>
                  </a:lnTo>
                  <a:lnTo>
                    <a:pt x="364" y="130"/>
                  </a:lnTo>
                  <a:lnTo>
                    <a:pt x="361" y="115"/>
                  </a:lnTo>
                  <a:lnTo>
                    <a:pt x="361" y="113"/>
                  </a:lnTo>
                  <a:lnTo>
                    <a:pt x="363" y="112"/>
                  </a:lnTo>
                  <a:lnTo>
                    <a:pt x="363" y="112"/>
                  </a:lnTo>
                  <a:close/>
                  <a:moveTo>
                    <a:pt x="507" y="107"/>
                  </a:moveTo>
                  <a:lnTo>
                    <a:pt x="508" y="107"/>
                  </a:lnTo>
                  <a:lnTo>
                    <a:pt x="509" y="108"/>
                  </a:lnTo>
                  <a:lnTo>
                    <a:pt x="509" y="109"/>
                  </a:lnTo>
                  <a:lnTo>
                    <a:pt x="508" y="111"/>
                  </a:lnTo>
                  <a:lnTo>
                    <a:pt x="493" y="118"/>
                  </a:lnTo>
                  <a:lnTo>
                    <a:pt x="491" y="118"/>
                  </a:lnTo>
                  <a:lnTo>
                    <a:pt x="490" y="118"/>
                  </a:lnTo>
                  <a:lnTo>
                    <a:pt x="490" y="116"/>
                  </a:lnTo>
                  <a:lnTo>
                    <a:pt x="490" y="115"/>
                  </a:lnTo>
                  <a:lnTo>
                    <a:pt x="491" y="113"/>
                  </a:lnTo>
                  <a:lnTo>
                    <a:pt x="505" y="107"/>
                  </a:lnTo>
                  <a:lnTo>
                    <a:pt x="507" y="107"/>
                  </a:lnTo>
                  <a:close/>
                  <a:moveTo>
                    <a:pt x="514" y="104"/>
                  </a:moveTo>
                  <a:lnTo>
                    <a:pt x="515" y="105"/>
                  </a:lnTo>
                  <a:lnTo>
                    <a:pt x="516" y="107"/>
                  </a:lnTo>
                  <a:lnTo>
                    <a:pt x="516" y="123"/>
                  </a:lnTo>
                  <a:lnTo>
                    <a:pt x="515" y="125"/>
                  </a:lnTo>
                  <a:lnTo>
                    <a:pt x="514" y="125"/>
                  </a:lnTo>
                  <a:lnTo>
                    <a:pt x="512" y="125"/>
                  </a:lnTo>
                  <a:lnTo>
                    <a:pt x="511" y="123"/>
                  </a:lnTo>
                  <a:lnTo>
                    <a:pt x="511" y="107"/>
                  </a:lnTo>
                  <a:lnTo>
                    <a:pt x="512" y="105"/>
                  </a:lnTo>
                  <a:lnTo>
                    <a:pt x="514" y="104"/>
                  </a:lnTo>
                  <a:close/>
                  <a:moveTo>
                    <a:pt x="107" y="102"/>
                  </a:moveTo>
                  <a:lnTo>
                    <a:pt x="108" y="102"/>
                  </a:lnTo>
                  <a:lnTo>
                    <a:pt x="110" y="104"/>
                  </a:lnTo>
                  <a:lnTo>
                    <a:pt x="110" y="107"/>
                  </a:lnTo>
                  <a:lnTo>
                    <a:pt x="108" y="108"/>
                  </a:lnTo>
                  <a:lnTo>
                    <a:pt x="107" y="119"/>
                  </a:lnTo>
                  <a:lnTo>
                    <a:pt x="107" y="120"/>
                  </a:lnTo>
                  <a:lnTo>
                    <a:pt x="105" y="122"/>
                  </a:lnTo>
                  <a:lnTo>
                    <a:pt x="105" y="122"/>
                  </a:lnTo>
                  <a:lnTo>
                    <a:pt x="104" y="120"/>
                  </a:lnTo>
                  <a:lnTo>
                    <a:pt x="103" y="119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5" y="104"/>
                  </a:lnTo>
                  <a:lnTo>
                    <a:pt x="105" y="102"/>
                  </a:lnTo>
                  <a:lnTo>
                    <a:pt x="107" y="102"/>
                  </a:lnTo>
                  <a:close/>
                  <a:moveTo>
                    <a:pt x="677" y="91"/>
                  </a:moveTo>
                  <a:lnTo>
                    <a:pt x="678" y="91"/>
                  </a:lnTo>
                  <a:lnTo>
                    <a:pt x="678" y="94"/>
                  </a:lnTo>
                  <a:lnTo>
                    <a:pt x="678" y="95"/>
                  </a:lnTo>
                  <a:lnTo>
                    <a:pt x="667" y="108"/>
                  </a:lnTo>
                  <a:lnTo>
                    <a:pt x="667" y="108"/>
                  </a:lnTo>
                  <a:lnTo>
                    <a:pt x="666" y="108"/>
                  </a:lnTo>
                  <a:lnTo>
                    <a:pt x="664" y="108"/>
                  </a:lnTo>
                  <a:lnTo>
                    <a:pt x="663" y="107"/>
                  </a:lnTo>
                  <a:lnTo>
                    <a:pt x="664" y="104"/>
                  </a:lnTo>
                  <a:lnTo>
                    <a:pt x="674" y="93"/>
                  </a:lnTo>
                  <a:lnTo>
                    <a:pt x="675" y="91"/>
                  </a:lnTo>
                  <a:lnTo>
                    <a:pt x="677" y="91"/>
                  </a:lnTo>
                  <a:close/>
                  <a:moveTo>
                    <a:pt x="717" y="89"/>
                  </a:moveTo>
                  <a:lnTo>
                    <a:pt x="718" y="90"/>
                  </a:lnTo>
                  <a:lnTo>
                    <a:pt x="720" y="90"/>
                  </a:lnTo>
                  <a:lnTo>
                    <a:pt x="720" y="91"/>
                  </a:lnTo>
                  <a:lnTo>
                    <a:pt x="721" y="93"/>
                  </a:lnTo>
                  <a:lnTo>
                    <a:pt x="722" y="95"/>
                  </a:lnTo>
                  <a:lnTo>
                    <a:pt x="727" y="105"/>
                  </a:lnTo>
                  <a:lnTo>
                    <a:pt x="727" y="107"/>
                  </a:lnTo>
                  <a:lnTo>
                    <a:pt x="725" y="108"/>
                  </a:lnTo>
                  <a:lnTo>
                    <a:pt x="724" y="108"/>
                  </a:lnTo>
                  <a:lnTo>
                    <a:pt x="724" y="108"/>
                  </a:lnTo>
                  <a:lnTo>
                    <a:pt x="722" y="107"/>
                  </a:lnTo>
                  <a:lnTo>
                    <a:pt x="716" y="93"/>
                  </a:lnTo>
                  <a:lnTo>
                    <a:pt x="716" y="90"/>
                  </a:lnTo>
                  <a:lnTo>
                    <a:pt x="716" y="89"/>
                  </a:lnTo>
                  <a:lnTo>
                    <a:pt x="717" y="89"/>
                  </a:lnTo>
                  <a:close/>
                  <a:moveTo>
                    <a:pt x="356" y="80"/>
                  </a:moveTo>
                  <a:lnTo>
                    <a:pt x="357" y="82"/>
                  </a:lnTo>
                  <a:lnTo>
                    <a:pt x="357" y="82"/>
                  </a:lnTo>
                  <a:lnTo>
                    <a:pt x="361" y="98"/>
                  </a:lnTo>
                  <a:lnTo>
                    <a:pt x="361" y="100"/>
                  </a:lnTo>
                  <a:lnTo>
                    <a:pt x="360" y="101"/>
                  </a:lnTo>
                  <a:lnTo>
                    <a:pt x="359" y="101"/>
                  </a:lnTo>
                  <a:lnTo>
                    <a:pt x="357" y="101"/>
                  </a:lnTo>
                  <a:lnTo>
                    <a:pt x="357" y="100"/>
                  </a:lnTo>
                  <a:lnTo>
                    <a:pt x="353" y="83"/>
                  </a:lnTo>
                  <a:lnTo>
                    <a:pt x="353" y="82"/>
                  </a:lnTo>
                  <a:lnTo>
                    <a:pt x="354" y="80"/>
                  </a:lnTo>
                  <a:lnTo>
                    <a:pt x="356" y="80"/>
                  </a:lnTo>
                  <a:close/>
                  <a:moveTo>
                    <a:pt x="125" y="76"/>
                  </a:moveTo>
                  <a:lnTo>
                    <a:pt x="126" y="76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18" y="93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5" y="93"/>
                  </a:lnTo>
                  <a:lnTo>
                    <a:pt x="114" y="91"/>
                  </a:lnTo>
                  <a:lnTo>
                    <a:pt x="114" y="90"/>
                  </a:lnTo>
                  <a:lnTo>
                    <a:pt x="115" y="90"/>
                  </a:lnTo>
                  <a:lnTo>
                    <a:pt x="115" y="89"/>
                  </a:lnTo>
                  <a:lnTo>
                    <a:pt x="116" y="86"/>
                  </a:lnTo>
                  <a:lnTo>
                    <a:pt x="118" y="83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5" y="76"/>
                  </a:lnTo>
                  <a:close/>
                  <a:moveTo>
                    <a:pt x="698" y="66"/>
                  </a:moveTo>
                  <a:lnTo>
                    <a:pt x="699" y="68"/>
                  </a:lnTo>
                  <a:lnTo>
                    <a:pt x="699" y="69"/>
                  </a:lnTo>
                  <a:lnTo>
                    <a:pt x="699" y="71"/>
                  </a:lnTo>
                  <a:lnTo>
                    <a:pt x="688" y="83"/>
                  </a:lnTo>
                  <a:lnTo>
                    <a:pt x="686" y="84"/>
                  </a:lnTo>
                  <a:lnTo>
                    <a:pt x="685" y="83"/>
                  </a:lnTo>
                  <a:lnTo>
                    <a:pt x="684" y="82"/>
                  </a:lnTo>
                  <a:lnTo>
                    <a:pt x="685" y="80"/>
                  </a:lnTo>
                  <a:lnTo>
                    <a:pt x="685" y="80"/>
                  </a:lnTo>
                  <a:lnTo>
                    <a:pt x="685" y="79"/>
                  </a:lnTo>
                  <a:lnTo>
                    <a:pt x="685" y="79"/>
                  </a:lnTo>
                  <a:lnTo>
                    <a:pt x="685" y="79"/>
                  </a:lnTo>
                  <a:lnTo>
                    <a:pt x="695" y="68"/>
                  </a:lnTo>
                  <a:lnTo>
                    <a:pt x="698" y="66"/>
                  </a:lnTo>
                  <a:close/>
                  <a:moveTo>
                    <a:pt x="703" y="59"/>
                  </a:moveTo>
                  <a:lnTo>
                    <a:pt x="704" y="61"/>
                  </a:lnTo>
                  <a:lnTo>
                    <a:pt x="704" y="61"/>
                  </a:lnTo>
                  <a:lnTo>
                    <a:pt x="706" y="62"/>
                  </a:lnTo>
                  <a:lnTo>
                    <a:pt x="706" y="64"/>
                  </a:lnTo>
                  <a:lnTo>
                    <a:pt x="706" y="64"/>
                  </a:lnTo>
                  <a:lnTo>
                    <a:pt x="706" y="64"/>
                  </a:lnTo>
                  <a:lnTo>
                    <a:pt x="706" y="64"/>
                  </a:lnTo>
                  <a:lnTo>
                    <a:pt x="707" y="65"/>
                  </a:lnTo>
                  <a:lnTo>
                    <a:pt x="709" y="68"/>
                  </a:lnTo>
                  <a:lnTo>
                    <a:pt x="710" y="71"/>
                  </a:lnTo>
                  <a:lnTo>
                    <a:pt x="711" y="73"/>
                  </a:lnTo>
                  <a:lnTo>
                    <a:pt x="711" y="75"/>
                  </a:lnTo>
                  <a:lnTo>
                    <a:pt x="713" y="76"/>
                  </a:lnTo>
                  <a:lnTo>
                    <a:pt x="713" y="77"/>
                  </a:lnTo>
                  <a:lnTo>
                    <a:pt x="711" y="79"/>
                  </a:lnTo>
                  <a:lnTo>
                    <a:pt x="710" y="79"/>
                  </a:lnTo>
                  <a:lnTo>
                    <a:pt x="709" y="79"/>
                  </a:lnTo>
                  <a:lnTo>
                    <a:pt x="709" y="77"/>
                  </a:lnTo>
                  <a:lnTo>
                    <a:pt x="700" y="64"/>
                  </a:lnTo>
                  <a:lnTo>
                    <a:pt x="700" y="62"/>
                  </a:lnTo>
                  <a:lnTo>
                    <a:pt x="702" y="61"/>
                  </a:lnTo>
                  <a:lnTo>
                    <a:pt x="703" y="59"/>
                  </a:lnTo>
                  <a:close/>
                  <a:moveTo>
                    <a:pt x="345" y="51"/>
                  </a:moveTo>
                  <a:lnTo>
                    <a:pt x="346" y="53"/>
                  </a:lnTo>
                  <a:lnTo>
                    <a:pt x="346" y="53"/>
                  </a:lnTo>
                  <a:lnTo>
                    <a:pt x="348" y="53"/>
                  </a:lnTo>
                  <a:lnTo>
                    <a:pt x="348" y="54"/>
                  </a:lnTo>
                  <a:lnTo>
                    <a:pt x="349" y="57"/>
                  </a:lnTo>
                  <a:lnTo>
                    <a:pt x="350" y="58"/>
                  </a:lnTo>
                  <a:lnTo>
                    <a:pt x="352" y="59"/>
                  </a:lnTo>
                  <a:lnTo>
                    <a:pt x="352" y="61"/>
                  </a:lnTo>
                  <a:lnTo>
                    <a:pt x="352" y="61"/>
                  </a:lnTo>
                  <a:lnTo>
                    <a:pt x="352" y="61"/>
                  </a:lnTo>
                  <a:lnTo>
                    <a:pt x="352" y="61"/>
                  </a:lnTo>
                  <a:lnTo>
                    <a:pt x="352" y="61"/>
                  </a:lnTo>
                  <a:lnTo>
                    <a:pt x="352" y="61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4" y="66"/>
                  </a:lnTo>
                  <a:lnTo>
                    <a:pt x="353" y="68"/>
                  </a:lnTo>
                  <a:lnTo>
                    <a:pt x="352" y="69"/>
                  </a:lnTo>
                  <a:lnTo>
                    <a:pt x="352" y="69"/>
                  </a:lnTo>
                  <a:lnTo>
                    <a:pt x="350" y="69"/>
                  </a:lnTo>
                  <a:lnTo>
                    <a:pt x="349" y="68"/>
                  </a:lnTo>
                  <a:lnTo>
                    <a:pt x="348" y="62"/>
                  </a:lnTo>
                  <a:lnTo>
                    <a:pt x="343" y="55"/>
                  </a:lnTo>
                  <a:lnTo>
                    <a:pt x="342" y="54"/>
                  </a:lnTo>
                  <a:lnTo>
                    <a:pt x="343" y="53"/>
                  </a:lnTo>
                  <a:lnTo>
                    <a:pt x="345" y="51"/>
                  </a:lnTo>
                  <a:close/>
                  <a:moveTo>
                    <a:pt x="143" y="48"/>
                  </a:moveTo>
                  <a:lnTo>
                    <a:pt x="144" y="50"/>
                  </a:lnTo>
                  <a:lnTo>
                    <a:pt x="145" y="51"/>
                  </a:lnTo>
                  <a:lnTo>
                    <a:pt x="145" y="53"/>
                  </a:lnTo>
                  <a:lnTo>
                    <a:pt x="136" y="6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3" y="66"/>
                  </a:lnTo>
                  <a:lnTo>
                    <a:pt x="132" y="65"/>
                  </a:lnTo>
                  <a:lnTo>
                    <a:pt x="132" y="64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3" y="48"/>
                  </a:lnTo>
                  <a:close/>
                  <a:moveTo>
                    <a:pt x="325" y="26"/>
                  </a:moveTo>
                  <a:lnTo>
                    <a:pt x="327" y="26"/>
                  </a:lnTo>
                  <a:lnTo>
                    <a:pt x="327" y="26"/>
                  </a:lnTo>
                  <a:lnTo>
                    <a:pt x="336" y="40"/>
                  </a:lnTo>
                  <a:lnTo>
                    <a:pt x="338" y="41"/>
                  </a:lnTo>
                  <a:lnTo>
                    <a:pt x="336" y="43"/>
                  </a:lnTo>
                  <a:lnTo>
                    <a:pt x="335" y="43"/>
                  </a:lnTo>
                  <a:lnTo>
                    <a:pt x="334" y="43"/>
                  </a:lnTo>
                  <a:lnTo>
                    <a:pt x="334" y="43"/>
                  </a:lnTo>
                  <a:lnTo>
                    <a:pt x="324" y="29"/>
                  </a:lnTo>
                  <a:lnTo>
                    <a:pt x="323" y="28"/>
                  </a:lnTo>
                  <a:lnTo>
                    <a:pt x="324" y="26"/>
                  </a:lnTo>
                  <a:lnTo>
                    <a:pt x="325" y="26"/>
                  </a:lnTo>
                  <a:close/>
                  <a:moveTo>
                    <a:pt x="150" y="17"/>
                  </a:moveTo>
                  <a:lnTo>
                    <a:pt x="151" y="18"/>
                  </a:lnTo>
                  <a:lnTo>
                    <a:pt x="151" y="19"/>
                  </a:lnTo>
                  <a:lnTo>
                    <a:pt x="151" y="36"/>
                  </a:lnTo>
                  <a:lnTo>
                    <a:pt x="151" y="37"/>
                  </a:lnTo>
                  <a:lnTo>
                    <a:pt x="150" y="37"/>
                  </a:lnTo>
                  <a:lnTo>
                    <a:pt x="147" y="37"/>
                  </a:lnTo>
                  <a:lnTo>
                    <a:pt x="147" y="36"/>
                  </a:lnTo>
                  <a:lnTo>
                    <a:pt x="147" y="19"/>
                  </a:lnTo>
                  <a:lnTo>
                    <a:pt x="147" y="18"/>
                  </a:lnTo>
                  <a:lnTo>
                    <a:pt x="150" y="17"/>
                  </a:lnTo>
                  <a:close/>
                  <a:moveTo>
                    <a:pt x="306" y="0"/>
                  </a:moveTo>
                  <a:lnTo>
                    <a:pt x="307" y="0"/>
                  </a:lnTo>
                  <a:lnTo>
                    <a:pt x="307" y="1"/>
                  </a:lnTo>
                  <a:lnTo>
                    <a:pt x="317" y="14"/>
                  </a:lnTo>
                  <a:lnTo>
                    <a:pt x="318" y="15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4" y="18"/>
                  </a:lnTo>
                  <a:lnTo>
                    <a:pt x="314" y="17"/>
                  </a:lnTo>
                  <a:lnTo>
                    <a:pt x="305" y="4"/>
                  </a:lnTo>
                  <a:lnTo>
                    <a:pt x="303" y="3"/>
                  </a:lnTo>
                  <a:lnTo>
                    <a:pt x="305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50" name="Freeform 17">
              <a:extLst>
                <a:ext uri="{FF2B5EF4-FFF2-40B4-BE49-F238E27FC236}">
                  <a16:creationId xmlns:a16="http://schemas.microsoft.com/office/drawing/2014/main" xmlns="" id="{E5E2F6CB-0E37-4954-94AB-1DFE8692A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5901" y="685800"/>
              <a:ext cx="279400" cy="255588"/>
            </a:xfrm>
            <a:custGeom>
              <a:avLst/>
              <a:gdLst>
                <a:gd name="T0" fmla="*/ 16 w 176"/>
                <a:gd name="T1" fmla="*/ 156 h 161"/>
                <a:gd name="T2" fmla="*/ 13 w 176"/>
                <a:gd name="T3" fmla="*/ 161 h 161"/>
                <a:gd name="T4" fmla="*/ 11 w 176"/>
                <a:gd name="T5" fmla="*/ 159 h 161"/>
                <a:gd name="T6" fmla="*/ 11 w 176"/>
                <a:gd name="T7" fmla="*/ 159 h 161"/>
                <a:gd name="T8" fmla="*/ 11 w 176"/>
                <a:gd name="T9" fmla="*/ 159 h 161"/>
                <a:gd name="T10" fmla="*/ 11 w 176"/>
                <a:gd name="T11" fmla="*/ 158 h 161"/>
                <a:gd name="T12" fmla="*/ 11 w 176"/>
                <a:gd name="T13" fmla="*/ 158 h 161"/>
                <a:gd name="T14" fmla="*/ 11 w 176"/>
                <a:gd name="T15" fmla="*/ 143 h 161"/>
                <a:gd name="T16" fmla="*/ 175 w 176"/>
                <a:gd name="T17" fmla="*/ 138 h 161"/>
                <a:gd name="T18" fmla="*/ 172 w 176"/>
                <a:gd name="T19" fmla="*/ 143 h 161"/>
                <a:gd name="T20" fmla="*/ 6 w 176"/>
                <a:gd name="T21" fmla="*/ 111 h 161"/>
                <a:gd name="T22" fmla="*/ 9 w 176"/>
                <a:gd name="T23" fmla="*/ 132 h 161"/>
                <a:gd name="T24" fmla="*/ 5 w 176"/>
                <a:gd name="T25" fmla="*/ 111 h 161"/>
                <a:gd name="T26" fmla="*/ 147 w 176"/>
                <a:gd name="T27" fmla="*/ 101 h 161"/>
                <a:gd name="T28" fmla="*/ 153 w 176"/>
                <a:gd name="T29" fmla="*/ 116 h 161"/>
                <a:gd name="T30" fmla="*/ 144 w 176"/>
                <a:gd name="T31" fmla="*/ 100 h 161"/>
                <a:gd name="T32" fmla="*/ 11 w 176"/>
                <a:gd name="T33" fmla="*/ 91 h 161"/>
                <a:gd name="T34" fmla="*/ 3 w 176"/>
                <a:gd name="T35" fmla="*/ 100 h 161"/>
                <a:gd name="T36" fmla="*/ 0 w 176"/>
                <a:gd name="T37" fmla="*/ 93 h 161"/>
                <a:gd name="T38" fmla="*/ 0 w 176"/>
                <a:gd name="T39" fmla="*/ 93 h 161"/>
                <a:gd name="T40" fmla="*/ 0 w 176"/>
                <a:gd name="T41" fmla="*/ 93 h 161"/>
                <a:gd name="T42" fmla="*/ 0 w 176"/>
                <a:gd name="T43" fmla="*/ 91 h 161"/>
                <a:gd name="T44" fmla="*/ 0 w 176"/>
                <a:gd name="T45" fmla="*/ 91 h 161"/>
                <a:gd name="T46" fmla="*/ 0 w 176"/>
                <a:gd name="T47" fmla="*/ 91 h 161"/>
                <a:gd name="T48" fmla="*/ 128 w 176"/>
                <a:gd name="T49" fmla="*/ 75 h 161"/>
                <a:gd name="T50" fmla="*/ 133 w 176"/>
                <a:gd name="T51" fmla="*/ 91 h 161"/>
                <a:gd name="T52" fmla="*/ 125 w 176"/>
                <a:gd name="T53" fmla="*/ 73 h 161"/>
                <a:gd name="T54" fmla="*/ 38 w 176"/>
                <a:gd name="T55" fmla="*/ 78 h 161"/>
                <a:gd name="T56" fmla="*/ 22 w 176"/>
                <a:gd name="T57" fmla="*/ 83 h 161"/>
                <a:gd name="T58" fmla="*/ 35 w 176"/>
                <a:gd name="T59" fmla="*/ 68 h 161"/>
                <a:gd name="T60" fmla="*/ 108 w 176"/>
                <a:gd name="T61" fmla="*/ 50 h 161"/>
                <a:gd name="T62" fmla="*/ 117 w 176"/>
                <a:gd name="T63" fmla="*/ 65 h 161"/>
                <a:gd name="T64" fmla="*/ 104 w 176"/>
                <a:gd name="T65" fmla="*/ 50 h 161"/>
                <a:gd name="T66" fmla="*/ 35 w 176"/>
                <a:gd name="T67" fmla="*/ 44 h 161"/>
                <a:gd name="T68" fmla="*/ 38 w 176"/>
                <a:gd name="T69" fmla="*/ 55 h 161"/>
                <a:gd name="T70" fmla="*/ 34 w 176"/>
                <a:gd name="T71" fmla="*/ 48 h 161"/>
                <a:gd name="T72" fmla="*/ 34 w 176"/>
                <a:gd name="T73" fmla="*/ 48 h 161"/>
                <a:gd name="T74" fmla="*/ 34 w 176"/>
                <a:gd name="T75" fmla="*/ 48 h 161"/>
                <a:gd name="T76" fmla="*/ 34 w 176"/>
                <a:gd name="T77" fmla="*/ 48 h 161"/>
                <a:gd name="T78" fmla="*/ 34 w 176"/>
                <a:gd name="T79" fmla="*/ 48 h 161"/>
                <a:gd name="T80" fmla="*/ 34 w 176"/>
                <a:gd name="T81" fmla="*/ 48 h 161"/>
                <a:gd name="T82" fmla="*/ 34 w 176"/>
                <a:gd name="T83" fmla="*/ 48 h 161"/>
                <a:gd name="T84" fmla="*/ 34 w 176"/>
                <a:gd name="T85" fmla="*/ 48 h 161"/>
                <a:gd name="T86" fmla="*/ 34 w 176"/>
                <a:gd name="T87" fmla="*/ 48 h 161"/>
                <a:gd name="T88" fmla="*/ 24 w 176"/>
                <a:gd name="T89" fmla="*/ 46 h 161"/>
                <a:gd name="T90" fmla="*/ 82 w 176"/>
                <a:gd name="T91" fmla="*/ 28 h 161"/>
                <a:gd name="T92" fmla="*/ 94 w 176"/>
                <a:gd name="T93" fmla="*/ 43 h 161"/>
                <a:gd name="T94" fmla="*/ 79 w 176"/>
                <a:gd name="T95" fmla="*/ 29 h 161"/>
                <a:gd name="T96" fmla="*/ 32 w 176"/>
                <a:gd name="T97" fmla="*/ 28 h 161"/>
                <a:gd name="T98" fmla="*/ 18 w 176"/>
                <a:gd name="T99" fmla="*/ 42 h 161"/>
                <a:gd name="T100" fmla="*/ 31 w 176"/>
                <a:gd name="T101" fmla="*/ 25 h 161"/>
                <a:gd name="T102" fmla="*/ 71 w 176"/>
                <a:gd name="T103" fmla="*/ 22 h 161"/>
                <a:gd name="T104" fmla="*/ 54 w 176"/>
                <a:gd name="T105" fmla="*/ 10 h 161"/>
                <a:gd name="T106" fmla="*/ 52 w 176"/>
                <a:gd name="T107" fmla="*/ 4 h 161"/>
                <a:gd name="T108" fmla="*/ 42 w 176"/>
                <a:gd name="T109" fmla="*/ 17 h 161"/>
                <a:gd name="T110" fmla="*/ 47 w 176"/>
                <a:gd name="T111" fmla="*/ 3 h 161"/>
                <a:gd name="T112" fmla="*/ 47 w 176"/>
                <a:gd name="T113" fmla="*/ 1 h 161"/>
                <a:gd name="T114" fmla="*/ 49 w 176"/>
                <a:gd name="T1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61">
                  <a:moveTo>
                    <a:pt x="11" y="143"/>
                  </a:moveTo>
                  <a:lnTo>
                    <a:pt x="13" y="143"/>
                  </a:lnTo>
                  <a:lnTo>
                    <a:pt x="14" y="144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7" y="158"/>
                  </a:lnTo>
                  <a:lnTo>
                    <a:pt x="17" y="159"/>
                  </a:lnTo>
                  <a:lnTo>
                    <a:pt x="16" y="161"/>
                  </a:lnTo>
                  <a:lnTo>
                    <a:pt x="14" y="161"/>
                  </a:lnTo>
                  <a:lnTo>
                    <a:pt x="13" y="161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9" y="145"/>
                  </a:lnTo>
                  <a:lnTo>
                    <a:pt x="10" y="143"/>
                  </a:lnTo>
                  <a:lnTo>
                    <a:pt x="11" y="143"/>
                  </a:lnTo>
                  <a:lnTo>
                    <a:pt x="11" y="143"/>
                  </a:lnTo>
                  <a:close/>
                  <a:moveTo>
                    <a:pt x="164" y="125"/>
                  </a:moveTo>
                  <a:lnTo>
                    <a:pt x="165" y="126"/>
                  </a:lnTo>
                  <a:lnTo>
                    <a:pt x="165" y="126"/>
                  </a:lnTo>
                  <a:lnTo>
                    <a:pt x="175" y="138"/>
                  </a:lnTo>
                  <a:lnTo>
                    <a:pt x="176" y="141"/>
                  </a:lnTo>
                  <a:lnTo>
                    <a:pt x="175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3"/>
                  </a:lnTo>
                  <a:lnTo>
                    <a:pt x="162" y="129"/>
                  </a:lnTo>
                  <a:lnTo>
                    <a:pt x="161" y="127"/>
                  </a:lnTo>
                  <a:lnTo>
                    <a:pt x="162" y="126"/>
                  </a:lnTo>
                  <a:lnTo>
                    <a:pt x="164" y="125"/>
                  </a:lnTo>
                  <a:close/>
                  <a:moveTo>
                    <a:pt x="6" y="111"/>
                  </a:moveTo>
                  <a:lnTo>
                    <a:pt x="7" y="111"/>
                  </a:lnTo>
                  <a:lnTo>
                    <a:pt x="9" y="112"/>
                  </a:lnTo>
                  <a:lnTo>
                    <a:pt x="11" y="129"/>
                  </a:lnTo>
                  <a:lnTo>
                    <a:pt x="10" y="130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7" y="130"/>
                  </a:lnTo>
                  <a:lnTo>
                    <a:pt x="6" y="129"/>
                  </a:lnTo>
                  <a:lnTo>
                    <a:pt x="3" y="114"/>
                  </a:lnTo>
                  <a:lnTo>
                    <a:pt x="5" y="111"/>
                  </a:lnTo>
                  <a:lnTo>
                    <a:pt x="6" y="111"/>
                  </a:lnTo>
                  <a:lnTo>
                    <a:pt x="6" y="111"/>
                  </a:lnTo>
                  <a:close/>
                  <a:moveTo>
                    <a:pt x="144" y="100"/>
                  </a:moveTo>
                  <a:lnTo>
                    <a:pt x="146" y="100"/>
                  </a:lnTo>
                  <a:lnTo>
                    <a:pt x="147" y="101"/>
                  </a:lnTo>
                  <a:lnTo>
                    <a:pt x="155" y="114"/>
                  </a:lnTo>
                  <a:lnTo>
                    <a:pt x="157" y="115"/>
                  </a:lnTo>
                  <a:lnTo>
                    <a:pt x="155" y="116"/>
                  </a:lnTo>
                  <a:lnTo>
                    <a:pt x="154" y="118"/>
                  </a:lnTo>
                  <a:lnTo>
                    <a:pt x="153" y="116"/>
                  </a:lnTo>
                  <a:lnTo>
                    <a:pt x="153" y="116"/>
                  </a:lnTo>
                  <a:lnTo>
                    <a:pt x="143" y="104"/>
                  </a:lnTo>
                  <a:lnTo>
                    <a:pt x="141" y="101"/>
                  </a:lnTo>
                  <a:lnTo>
                    <a:pt x="143" y="100"/>
                  </a:lnTo>
                  <a:lnTo>
                    <a:pt x="144" y="100"/>
                  </a:lnTo>
                  <a:close/>
                  <a:moveTo>
                    <a:pt x="10" y="87"/>
                  </a:moveTo>
                  <a:lnTo>
                    <a:pt x="11" y="87"/>
                  </a:lnTo>
                  <a:lnTo>
                    <a:pt x="13" y="89"/>
                  </a:lnTo>
                  <a:lnTo>
                    <a:pt x="13" y="90"/>
                  </a:lnTo>
                  <a:lnTo>
                    <a:pt x="11" y="91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98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25" y="73"/>
                  </a:moveTo>
                  <a:lnTo>
                    <a:pt x="126" y="73"/>
                  </a:lnTo>
                  <a:lnTo>
                    <a:pt x="128" y="75"/>
                  </a:lnTo>
                  <a:lnTo>
                    <a:pt x="137" y="87"/>
                  </a:lnTo>
                  <a:lnTo>
                    <a:pt x="137" y="89"/>
                  </a:lnTo>
                  <a:lnTo>
                    <a:pt x="136" y="91"/>
                  </a:lnTo>
                  <a:lnTo>
                    <a:pt x="135" y="91"/>
                  </a:lnTo>
                  <a:lnTo>
                    <a:pt x="133" y="91"/>
                  </a:lnTo>
                  <a:lnTo>
                    <a:pt x="133" y="90"/>
                  </a:lnTo>
                  <a:lnTo>
                    <a:pt x="124" y="78"/>
                  </a:lnTo>
                  <a:lnTo>
                    <a:pt x="122" y="76"/>
                  </a:lnTo>
                  <a:lnTo>
                    <a:pt x="124" y="75"/>
                  </a:lnTo>
                  <a:lnTo>
                    <a:pt x="125" y="73"/>
                  </a:lnTo>
                  <a:close/>
                  <a:moveTo>
                    <a:pt x="36" y="68"/>
                  </a:moveTo>
                  <a:lnTo>
                    <a:pt x="38" y="68"/>
                  </a:lnTo>
                  <a:lnTo>
                    <a:pt x="39" y="71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79"/>
                  </a:lnTo>
                  <a:lnTo>
                    <a:pt x="27" y="84"/>
                  </a:lnTo>
                  <a:lnTo>
                    <a:pt x="25" y="84"/>
                  </a:lnTo>
                  <a:lnTo>
                    <a:pt x="24" y="84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4" y="80"/>
                  </a:lnTo>
                  <a:lnTo>
                    <a:pt x="35" y="75"/>
                  </a:lnTo>
                  <a:lnTo>
                    <a:pt x="35" y="71"/>
                  </a:lnTo>
                  <a:lnTo>
                    <a:pt x="35" y="68"/>
                  </a:lnTo>
                  <a:lnTo>
                    <a:pt x="36" y="68"/>
                  </a:lnTo>
                  <a:close/>
                  <a:moveTo>
                    <a:pt x="106" y="48"/>
                  </a:moveTo>
                  <a:lnTo>
                    <a:pt x="107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10" y="51"/>
                  </a:lnTo>
                  <a:lnTo>
                    <a:pt x="111" y="53"/>
                  </a:lnTo>
                  <a:lnTo>
                    <a:pt x="118" y="62"/>
                  </a:lnTo>
                  <a:lnTo>
                    <a:pt x="118" y="64"/>
                  </a:lnTo>
                  <a:lnTo>
                    <a:pt x="117" y="65"/>
                  </a:lnTo>
                  <a:lnTo>
                    <a:pt x="115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close/>
                  <a:moveTo>
                    <a:pt x="24" y="42"/>
                  </a:moveTo>
                  <a:lnTo>
                    <a:pt x="25" y="42"/>
                  </a:lnTo>
                  <a:lnTo>
                    <a:pt x="35" y="44"/>
                  </a:lnTo>
                  <a:lnTo>
                    <a:pt x="38" y="46"/>
                  </a:lnTo>
                  <a:lnTo>
                    <a:pt x="39" y="47"/>
                  </a:lnTo>
                  <a:lnTo>
                    <a:pt x="39" y="48"/>
                  </a:lnTo>
                  <a:lnTo>
                    <a:pt x="39" y="54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1" y="48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4" y="42"/>
                  </a:lnTo>
                  <a:close/>
                  <a:moveTo>
                    <a:pt x="82" y="28"/>
                  </a:moveTo>
                  <a:lnTo>
                    <a:pt x="83" y="28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2"/>
                  </a:lnTo>
                  <a:lnTo>
                    <a:pt x="81" y="32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81" y="28"/>
                  </a:lnTo>
                  <a:lnTo>
                    <a:pt x="82" y="28"/>
                  </a:lnTo>
                  <a:close/>
                  <a:moveTo>
                    <a:pt x="31" y="25"/>
                  </a:moveTo>
                  <a:lnTo>
                    <a:pt x="32" y="25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0" y="43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28" y="26"/>
                  </a:lnTo>
                  <a:lnTo>
                    <a:pt x="29" y="25"/>
                  </a:lnTo>
                  <a:lnTo>
                    <a:pt x="31" y="25"/>
                  </a:lnTo>
                  <a:close/>
                  <a:moveTo>
                    <a:pt x="56" y="8"/>
                  </a:moveTo>
                  <a:lnTo>
                    <a:pt x="58" y="8"/>
                  </a:lnTo>
                  <a:lnTo>
                    <a:pt x="71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67" y="2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49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51" name="Freeform 18">
              <a:extLst>
                <a:ext uri="{FF2B5EF4-FFF2-40B4-BE49-F238E27FC236}">
                  <a16:creationId xmlns:a16="http://schemas.microsoft.com/office/drawing/2014/main" xmlns="" id="{5ABFF07A-4CC2-4FD3-829E-B872B52BC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6" y="439738"/>
              <a:ext cx="989013" cy="1527970"/>
            </a:xfrm>
            <a:custGeom>
              <a:avLst/>
              <a:gdLst>
                <a:gd name="T0" fmla="*/ 493 w 623"/>
                <a:gd name="T1" fmla="*/ 41 h 1018"/>
                <a:gd name="T2" fmla="*/ 494 w 623"/>
                <a:gd name="T3" fmla="*/ 144 h 1018"/>
                <a:gd name="T4" fmla="*/ 523 w 623"/>
                <a:gd name="T5" fmla="*/ 249 h 1018"/>
                <a:gd name="T6" fmla="*/ 543 w 623"/>
                <a:gd name="T7" fmla="*/ 318 h 1018"/>
                <a:gd name="T8" fmla="*/ 469 w 623"/>
                <a:gd name="T9" fmla="*/ 403 h 1018"/>
                <a:gd name="T10" fmla="*/ 490 w 623"/>
                <a:gd name="T11" fmla="*/ 453 h 1018"/>
                <a:gd name="T12" fmla="*/ 521 w 623"/>
                <a:gd name="T13" fmla="*/ 475 h 1018"/>
                <a:gd name="T14" fmla="*/ 503 w 623"/>
                <a:gd name="T15" fmla="*/ 501 h 1018"/>
                <a:gd name="T16" fmla="*/ 534 w 623"/>
                <a:gd name="T17" fmla="*/ 526 h 1018"/>
                <a:gd name="T18" fmla="*/ 543 w 623"/>
                <a:gd name="T19" fmla="*/ 559 h 1018"/>
                <a:gd name="T20" fmla="*/ 583 w 623"/>
                <a:gd name="T21" fmla="*/ 547 h 1018"/>
                <a:gd name="T22" fmla="*/ 580 w 623"/>
                <a:gd name="T23" fmla="*/ 581 h 1018"/>
                <a:gd name="T24" fmla="*/ 623 w 623"/>
                <a:gd name="T25" fmla="*/ 653 h 1018"/>
                <a:gd name="T26" fmla="*/ 593 w 623"/>
                <a:gd name="T27" fmla="*/ 775 h 1018"/>
                <a:gd name="T28" fmla="*/ 613 w 623"/>
                <a:gd name="T29" fmla="*/ 829 h 1018"/>
                <a:gd name="T30" fmla="*/ 584 w 623"/>
                <a:gd name="T31" fmla="*/ 849 h 1018"/>
                <a:gd name="T32" fmla="*/ 356 w 623"/>
                <a:gd name="T33" fmla="*/ 1018 h 1018"/>
                <a:gd name="T34" fmla="*/ 353 w 623"/>
                <a:gd name="T35" fmla="*/ 1015 h 1018"/>
                <a:gd name="T36" fmla="*/ 348 w 623"/>
                <a:gd name="T37" fmla="*/ 1011 h 1018"/>
                <a:gd name="T38" fmla="*/ 342 w 623"/>
                <a:gd name="T39" fmla="*/ 1007 h 1018"/>
                <a:gd name="T40" fmla="*/ 341 w 623"/>
                <a:gd name="T41" fmla="*/ 1002 h 1018"/>
                <a:gd name="T42" fmla="*/ 327 w 623"/>
                <a:gd name="T43" fmla="*/ 1001 h 1018"/>
                <a:gd name="T44" fmla="*/ 301 w 623"/>
                <a:gd name="T45" fmla="*/ 1001 h 1018"/>
                <a:gd name="T46" fmla="*/ 277 w 623"/>
                <a:gd name="T47" fmla="*/ 1002 h 1018"/>
                <a:gd name="T48" fmla="*/ 261 w 623"/>
                <a:gd name="T49" fmla="*/ 1016 h 1018"/>
                <a:gd name="T50" fmla="*/ 236 w 623"/>
                <a:gd name="T51" fmla="*/ 969 h 1018"/>
                <a:gd name="T52" fmla="*/ 144 w 623"/>
                <a:gd name="T53" fmla="*/ 946 h 1018"/>
                <a:gd name="T54" fmla="*/ 100 w 623"/>
                <a:gd name="T55" fmla="*/ 936 h 1018"/>
                <a:gd name="T56" fmla="*/ 57 w 623"/>
                <a:gd name="T57" fmla="*/ 944 h 1018"/>
                <a:gd name="T58" fmla="*/ 42 w 623"/>
                <a:gd name="T59" fmla="*/ 926 h 1018"/>
                <a:gd name="T60" fmla="*/ 78 w 623"/>
                <a:gd name="T61" fmla="*/ 662 h 1018"/>
                <a:gd name="T62" fmla="*/ 60 w 623"/>
                <a:gd name="T63" fmla="*/ 626 h 1018"/>
                <a:gd name="T64" fmla="*/ 10 w 623"/>
                <a:gd name="T65" fmla="*/ 364 h 1018"/>
                <a:gd name="T66" fmla="*/ 0 w 623"/>
                <a:gd name="T67" fmla="*/ 275 h 1018"/>
                <a:gd name="T68" fmla="*/ 85 w 623"/>
                <a:gd name="T69" fmla="*/ 217 h 1018"/>
                <a:gd name="T70" fmla="*/ 227 w 623"/>
                <a:gd name="T71" fmla="*/ 188 h 1018"/>
                <a:gd name="T72" fmla="*/ 251 w 623"/>
                <a:gd name="T73" fmla="*/ 125 h 1018"/>
                <a:gd name="T74" fmla="*/ 279 w 623"/>
                <a:gd name="T75" fmla="*/ 64 h 1018"/>
                <a:gd name="T76" fmla="*/ 438 w 623"/>
                <a:gd name="T77" fmla="*/ 55 h 1018"/>
                <a:gd name="T78" fmla="*/ 449 w 623"/>
                <a:gd name="T79" fmla="*/ 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3" h="1018">
                  <a:moveTo>
                    <a:pt x="449" y="0"/>
                  </a:moveTo>
                  <a:lnTo>
                    <a:pt x="493" y="41"/>
                  </a:lnTo>
                  <a:lnTo>
                    <a:pt x="514" y="144"/>
                  </a:lnTo>
                  <a:lnTo>
                    <a:pt x="494" y="144"/>
                  </a:lnTo>
                  <a:lnTo>
                    <a:pt x="503" y="244"/>
                  </a:lnTo>
                  <a:lnTo>
                    <a:pt x="523" y="249"/>
                  </a:lnTo>
                  <a:lnTo>
                    <a:pt x="523" y="318"/>
                  </a:lnTo>
                  <a:lnTo>
                    <a:pt x="543" y="318"/>
                  </a:lnTo>
                  <a:lnTo>
                    <a:pt x="543" y="361"/>
                  </a:lnTo>
                  <a:lnTo>
                    <a:pt x="469" y="403"/>
                  </a:lnTo>
                  <a:lnTo>
                    <a:pt x="469" y="432"/>
                  </a:lnTo>
                  <a:lnTo>
                    <a:pt x="490" y="453"/>
                  </a:lnTo>
                  <a:lnTo>
                    <a:pt x="521" y="453"/>
                  </a:lnTo>
                  <a:lnTo>
                    <a:pt x="521" y="475"/>
                  </a:lnTo>
                  <a:lnTo>
                    <a:pt x="503" y="475"/>
                  </a:lnTo>
                  <a:lnTo>
                    <a:pt x="503" y="501"/>
                  </a:lnTo>
                  <a:lnTo>
                    <a:pt x="534" y="501"/>
                  </a:lnTo>
                  <a:lnTo>
                    <a:pt x="534" y="526"/>
                  </a:lnTo>
                  <a:lnTo>
                    <a:pt x="523" y="540"/>
                  </a:lnTo>
                  <a:lnTo>
                    <a:pt x="543" y="559"/>
                  </a:lnTo>
                  <a:lnTo>
                    <a:pt x="548" y="547"/>
                  </a:lnTo>
                  <a:lnTo>
                    <a:pt x="583" y="547"/>
                  </a:lnTo>
                  <a:lnTo>
                    <a:pt x="597" y="581"/>
                  </a:lnTo>
                  <a:lnTo>
                    <a:pt x="580" y="581"/>
                  </a:lnTo>
                  <a:lnTo>
                    <a:pt x="568" y="653"/>
                  </a:lnTo>
                  <a:lnTo>
                    <a:pt x="623" y="653"/>
                  </a:lnTo>
                  <a:lnTo>
                    <a:pt x="593" y="739"/>
                  </a:lnTo>
                  <a:lnTo>
                    <a:pt x="593" y="775"/>
                  </a:lnTo>
                  <a:lnTo>
                    <a:pt x="613" y="775"/>
                  </a:lnTo>
                  <a:lnTo>
                    <a:pt x="613" y="829"/>
                  </a:lnTo>
                  <a:lnTo>
                    <a:pt x="584" y="829"/>
                  </a:lnTo>
                  <a:lnTo>
                    <a:pt x="584" y="849"/>
                  </a:lnTo>
                  <a:lnTo>
                    <a:pt x="393" y="1018"/>
                  </a:lnTo>
                  <a:lnTo>
                    <a:pt x="356" y="1018"/>
                  </a:lnTo>
                  <a:lnTo>
                    <a:pt x="355" y="1016"/>
                  </a:lnTo>
                  <a:lnTo>
                    <a:pt x="353" y="1015"/>
                  </a:lnTo>
                  <a:lnTo>
                    <a:pt x="350" y="1013"/>
                  </a:lnTo>
                  <a:lnTo>
                    <a:pt x="348" y="1011"/>
                  </a:lnTo>
                  <a:lnTo>
                    <a:pt x="345" y="1009"/>
                  </a:lnTo>
                  <a:lnTo>
                    <a:pt x="342" y="1007"/>
                  </a:lnTo>
                  <a:lnTo>
                    <a:pt x="341" y="1004"/>
                  </a:lnTo>
                  <a:lnTo>
                    <a:pt x="341" y="1002"/>
                  </a:lnTo>
                  <a:lnTo>
                    <a:pt x="337" y="1001"/>
                  </a:lnTo>
                  <a:lnTo>
                    <a:pt x="327" y="1001"/>
                  </a:lnTo>
                  <a:lnTo>
                    <a:pt x="315" y="1001"/>
                  </a:lnTo>
                  <a:lnTo>
                    <a:pt x="301" y="1001"/>
                  </a:lnTo>
                  <a:lnTo>
                    <a:pt x="287" y="1001"/>
                  </a:lnTo>
                  <a:lnTo>
                    <a:pt x="277" y="1002"/>
                  </a:lnTo>
                  <a:lnTo>
                    <a:pt x="274" y="1002"/>
                  </a:lnTo>
                  <a:lnTo>
                    <a:pt x="261" y="1016"/>
                  </a:lnTo>
                  <a:lnTo>
                    <a:pt x="248" y="969"/>
                  </a:lnTo>
                  <a:lnTo>
                    <a:pt x="236" y="969"/>
                  </a:lnTo>
                  <a:lnTo>
                    <a:pt x="223" y="982"/>
                  </a:lnTo>
                  <a:lnTo>
                    <a:pt x="144" y="946"/>
                  </a:lnTo>
                  <a:lnTo>
                    <a:pt x="122" y="925"/>
                  </a:lnTo>
                  <a:lnTo>
                    <a:pt x="100" y="936"/>
                  </a:lnTo>
                  <a:lnTo>
                    <a:pt x="57" y="936"/>
                  </a:lnTo>
                  <a:lnTo>
                    <a:pt x="57" y="944"/>
                  </a:lnTo>
                  <a:lnTo>
                    <a:pt x="42" y="944"/>
                  </a:lnTo>
                  <a:lnTo>
                    <a:pt x="42" y="926"/>
                  </a:lnTo>
                  <a:lnTo>
                    <a:pt x="53" y="662"/>
                  </a:lnTo>
                  <a:lnTo>
                    <a:pt x="78" y="662"/>
                  </a:lnTo>
                  <a:lnTo>
                    <a:pt x="78" y="662"/>
                  </a:lnTo>
                  <a:lnTo>
                    <a:pt x="60" y="626"/>
                  </a:lnTo>
                  <a:lnTo>
                    <a:pt x="111" y="565"/>
                  </a:lnTo>
                  <a:lnTo>
                    <a:pt x="10" y="364"/>
                  </a:lnTo>
                  <a:lnTo>
                    <a:pt x="38" y="329"/>
                  </a:lnTo>
                  <a:lnTo>
                    <a:pt x="0" y="275"/>
                  </a:lnTo>
                  <a:lnTo>
                    <a:pt x="0" y="217"/>
                  </a:lnTo>
                  <a:lnTo>
                    <a:pt x="85" y="217"/>
                  </a:lnTo>
                  <a:lnTo>
                    <a:pt x="190" y="149"/>
                  </a:lnTo>
                  <a:lnTo>
                    <a:pt x="227" y="188"/>
                  </a:lnTo>
                  <a:lnTo>
                    <a:pt x="251" y="188"/>
                  </a:lnTo>
                  <a:lnTo>
                    <a:pt x="251" y="125"/>
                  </a:lnTo>
                  <a:lnTo>
                    <a:pt x="279" y="95"/>
                  </a:lnTo>
                  <a:lnTo>
                    <a:pt x="279" y="64"/>
                  </a:lnTo>
                  <a:lnTo>
                    <a:pt x="413" y="30"/>
                  </a:lnTo>
                  <a:lnTo>
                    <a:pt x="438" y="55"/>
                  </a:lnTo>
                  <a:lnTo>
                    <a:pt x="450" y="43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52" name="Freeform 19">
              <a:extLst>
                <a:ext uri="{FF2B5EF4-FFF2-40B4-BE49-F238E27FC236}">
                  <a16:creationId xmlns:a16="http://schemas.microsoft.com/office/drawing/2014/main" xmlns="" id="{1D023D62-2D2D-4C28-B03E-387D767F4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0776" y="487363"/>
              <a:ext cx="989013" cy="1568450"/>
            </a:xfrm>
            <a:custGeom>
              <a:avLst/>
              <a:gdLst>
                <a:gd name="T0" fmla="*/ 313 w 623"/>
                <a:gd name="T1" fmla="*/ 967 h 988"/>
                <a:gd name="T2" fmla="*/ 341 w 623"/>
                <a:gd name="T3" fmla="*/ 972 h 988"/>
                <a:gd name="T4" fmla="*/ 326 w 623"/>
                <a:gd name="T5" fmla="*/ 967 h 988"/>
                <a:gd name="T6" fmla="*/ 263 w 623"/>
                <a:gd name="T7" fmla="*/ 981 h 988"/>
                <a:gd name="T8" fmla="*/ 414 w 623"/>
                <a:gd name="T9" fmla="*/ 968 h 988"/>
                <a:gd name="T10" fmla="*/ 222 w 623"/>
                <a:gd name="T11" fmla="*/ 950 h 988"/>
                <a:gd name="T12" fmla="*/ 220 w 623"/>
                <a:gd name="T13" fmla="*/ 950 h 988"/>
                <a:gd name="T14" fmla="*/ 446 w 623"/>
                <a:gd name="T15" fmla="*/ 935 h 988"/>
                <a:gd name="T16" fmla="*/ 248 w 623"/>
                <a:gd name="T17" fmla="*/ 941 h 988"/>
                <a:gd name="T18" fmla="*/ 238 w 623"/>
                <a:gd name="T19" fmla="*/ 935 h 988"/>
                <a:gd name="T20" fmla="*/ 472 w 623"/>
                <a:gd name="T21" fmla="*/ 918 h 988"/>
                <a:gd name="T22" fmla="*/ 86 w 623"/>
                <a:gd name="T23" fmla="*/ 906 h 988"/>
                <a:gd name="T24" fmla="*/ 130 w 623"/>
                <a:gd name="T25" fmla="*/ 903 h 988"/>
                <a:gd name="T26" fmla="*/ 118 w 623"/>
                <a:gd name="T27" fmla="*/ 896 h 988"/>
                <a:gd name="T28" fmla="*/ 493 w 623"/>
                <a:gd name="T29" fmla="*/ 893 h 988"/>
                <a:gd name="T30" fmla="*/ 521 w 623"/>
                <a:gd name="T31" fmla="*/ 871 h 988"/>
                <a:gd name="T32" fmla="*/ 541 w 623"/>
                <a:gd name="T33" fmla="*/ 851 h 988"/>
                <a:gd name="T34" fmla="*/ 583 w 623"/>
                <a:gd name="T35" fmla="*/ 806 h 988"/>
                <a:gd name="T36" fmla="*/ 49 w 623"/>
                <a:gd name="T37" fmla="*/ 790 h 988"/>
                <a:gd name="T38" fmla="*/ 46 w 623"/>
                <a:gd name="T39" fmla="*/ 776 h 988"/>
                <a:gd name="T40" fmla="*/ 595 w 623"/>
                <a:gd name="T41" fmla="*/ 745 h 988"/>
                <a:gd name="T42" fmla="*/ 588 w 623"/>
                <a:gd name="T43" fmla="*/ 715 h 988"/>
                <a:gd name="T44" fmla="*/ 605 w 623"/>
                <a:gd name="T45" fmla="*/ 665 h 988"/>
                <a:gd name="T46" fmla="*/ 613 w 623"/>
                <a:gd name="T47" fmla="*/ 653 h 988"/>
                <a:gd name="T48" fmla="*/ 593 w 623"/>
                <a:gd name="T49" fmla="*/ 626 h 988"/>
                <a:gd name="T50" fmla="*/ 75 w 623"/>
                <a:gd name="T51" fmla="*/ 625 h 988"/>
                <a:gd name="T52" fmla="*/ 64 w 623"/>
                <a:gd name="T53" fmla="*/ 594 h 988"/>
                <a:gd name="T54" fmla="*/ 60 w 623"/>
                <a:gd name="T55" fmla="*/ 596 h 988"/>
                <a:gd name="T56" fmla="*/ 575 w 623"/>
                <a:gd name="T57" fmla="*/ 582 h 988"/>
                <a:gd name="T58" fmla="*/ 101 w 623"/>
                <a:gd name="T59" fmla="*/ 547 h 988"/>
                <a:gd name="T60" fmla="*/ 543 w 623"/>
                <a:gd name="T61" fmla="*/ 529 h 988"/>
                <a:gd name="T62" fmla="*/ 590 w 623"/>
                <a:gd name="T63" fmla="*/ 535 h 988"/>
                <a:gd name="T64" fmla="*/ 110 w 623"/>
                <a:gd name="T65" fmla="*/ 532 h 988"/>
                <a:gd name="T66" fmla="*/ 100 w 623"/>
                <a:gd name="T67" fmla="*/ 504 h 988"/>
                <a:gd name="T68" fmla="*/ 503 w 623"/>
                <a:gd name="T69" fmla="*/ 475 h 988"/>
                <a:gd name="T70" fmla="*/ 503 w 623"/>
                <a:gd name="T71" fmla="*/ 448 h 988"/>
                <a:gd name="T72" fmla="*/ 517 w 623"/>
                <a:gd name="T73" fmla="*/ 434 h 988"/>
                <a:gd name="T74" fmla="*/ 46 w 623"/>
                <a:gd name="T75" fmla="*/ 405 h 988"/>
                <a:gd name="T76" fmla="*/ 32 w 623"/>
                <a:gd name="T77" fmla="*/ 377 h 988"/>
                <a:gd name="T78" fmla="*/ 465 w 623"/>
                <a:gd name="T79" fmla="*/ 377 h 988"/>
                <a:gd name="T80" fmla="*/ 28 w 623"/>
                <a:gd name="T81" fmla="*/ 363 h 988"/>
                <a:gd name="T82" fmla="*/ 14 w 623"/>
                <a:gd name="T83" fmla="*/ 337 h 988"/>
                <a:gd name="T84" fmla="*/ 32 w 623"/>
                <a:gd name="T85" fmla="*/ 312 h 988"/>
                <a:gd name="T86" fmla="*/ 18 w 623"/>
                <a:gd name="T87" fmla="*/ 265 h 988"/>
                <a:gd name="T88" fmla="*/ 0 w 623"/>
                <a:gd name="T89" fmla="*/ 241 h 988"/>
                <a:gd name="T90" fmla="*/ 500 w 623"/>
                <a:gd name="T91" fmla="*/ 209 h 988"/>
                <a:gd name="T92" fmla="*/ 25 w 623"/>
                <a:gd name="T93" fmla="*/ 190 h 988"/>
                <a:gd name="T94" fmla="*/ 497 w 623"/>
                <a:gd name="T95" fmla="*/ 178 h 988"/>
                <a:gd name="T96" fmla="*/ 104 w 623"/>
                <a:gd name="T97" fmla="*/ 176 h 988"/>
                <a:gd name="T98" fmla="*/ 234 w 623"/>
                <a:gd name="T99" fmla="*/ 158 h 988"/>
                <a:gd name="T100" fmla="*/ 247 w 623"/>
                <a:gd name="T101" fmla="*/ 162 h 988"/>
                <a:gd name="T102" fmla="*/ 186 w 623"/>
                <a:gd name="T103" fmla="*/ 122 h 988"/>
                <a:gd name="T104" fmla="*/ 252 w 623"/>
                <a:gd name="T105" fmla="*/ 129 h 988"/>
                <a:gd name="T106" fmla="*/ 252 w 623"/>
                <a:gd name="T107" fmla="*/ 92 h 988"/>
                <a:gd name="T108" fmla="*/ 273 w 623"/>
                <a:gd name="T109" fmla="*/ 72 h 988"/>
                <a:gd name="T110" fmla="*/ 494 w 623"/>
                <a:gd name="T111" fmla="*/ 39 h 988"/>
                <a:gd name="T112" fmla="*/ 280 w 623"/>
                <a:gd name="T113" fmla="*/ 34 h 988"/>
                <a:gd name="T114" fmla="*/ 421 w 623"/>
                <a:gd name="T115" fmla="*/ 10 h 988"/>
                <a:gd name="T116" fmla="*/ 380 w 623"/>
                <a:gd name="T117" fmla="*/ 9 h 988"/>
                <a:gd name="T118" fmla="*/ 493 w 623"/>
                <a:gd name="T119" fmla="*/ 11 h 988"/>
                <a:gd name="T120" fmla="*/ 493 w 623"/>
                <a:gd name="T121" fmla="*/ 13 h 988"/>
                <a:gd name="T122" fmla="*/ 453 w 623"/>
                <a:gd name="T123" fmla="*/ 16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" h="988">
                  <a:moveTo>
                    <a:pt x="355" y="982"/>
                  </a:moveTo>
                  <a:lnTo>
                    <a:pt x="356" y="982"/>
                  </a:lnTo>
                  <a:lnTo>
                    <a:pt x="357" y="982"/>
                  </a:lnTo>
                  <a:lnTo>
                    <a:pt x="370" y="982"/>
                  </a:lnTo>
                  <a:lnTo>
                    <a:pt x="371" y="983"/>
                  </a:lnTo>
                  <a:lnTo>
                    <a:pt x="371" y="985"/>
                  </a:lnTo>
                  <a:lnTo>
                    <a:pt x="371" y="986"/>
                  </a:lnTo>
                  <a:lnTo>
                    <a:pt x="370" y="988"/>
                  </a:lnTo>
                  <a:lnTo>
                    <a:pt x="356" y="988"/>
                  </a:lnTo>
                  <a:lnTo>
                    <a:pt x="355" y="988"/>
                  </a:lnTo>
                  <a:lnTo>
                    <a:pt x="353" y="986"/>
                  </a:lnTo>
                  <a:lnTo>
                    <a:pt x="353" y="986"/>
                  </a:lnTo>
                  <a:lnTo>
                    <a:pt x="353" y="985"/>
                  </a:lnTo>
                  <a:lnTo>
                    <a:pt x="353" y="982"/>
                  </a:lnTo>
                  <a:lnTo>
                    <a:pt x="355" y="982"/>
                  </a:lnTo>
                  <a:lnTo>
                    <a:pt x="355" y="982"/>
                  </a:lnTo>
                  <a:close/>
                  <a:moveTo>
                    <a:pt x="398" y="978"/>
                  </a:moveTo>
                  <a:lnTo>
                    <a:pt x="399" y="978"/>
                  </a:lnTo>
                  <a:lnTo>
                    <a:pt x="400" y="981"/>
                  </a:lnTo>
                  <a:lnTo>
                    <a:pt x="399" y="982"/>
                  </a:lnTo>
                  <a:lnTo>
                    <a:pt x="393" y="988"/>
                  </a:lnTo>
                  <a:lnTo>
                    <a:pt x="385" y="988"/>
                  </a:lnTo>
                  <a:lnTo>
                    <a:pt x="384" y="986"/>
                  </a:lnTo>
                  <a:lnTo>
                    <a:pt x="382" y="985"/>
                  </a:lnTo>
                  <a:lnTo>
                    <a:pt x="384" y="983"/>
                  </a:lnTo>
                  <a:lnTo>
                    <a:pt x="385" y="982"/>
                  </a:lnTo>
                  <a:lnTo>
                    <a:pt x="391" y="982"/>
                  </a:lnTo>
                  <a:lnTo>
                    <a:pt x="396" y="978"/>
                  </a:lnTo>
                  <a:lnTo>
                    <a:pt x="398" y="978"/>
                  </a:lnTo>
                  <a:close/>
                  <a:moveTo>
                    <a:pt x="312" y="965"/>
                  </a:moveTo>
                  <a:lnTo>
                    <a:pt x="312" y="965"/>
                  </a:lnTo>
                  <a:lnTo>
                    <a:pt x="313" y="967"/>
                  </a:lnTo>
                  <a:lnTo>
                    <a:pt x="315" y="968"/>
                  </a:lnTo>
                  <a:lnTo>
                    <a:pt x="313" y="970"/>
                  </a:lnTo>
                  <a:lnTo>
                    <a:pt x="312" y="971"/>
                  </a:lnTo>
                  <a:lnTo>
                    <a:pt x="295" y="971"/>
                  </a:lnTo>
                  <a:lnTo>
                    <a:pt x="295" y="971"/>
                  </a:lnTo>
                  <a:lnTo>
                    <a:pt x="294" y="971"/>
                  </a:lnTo>
                  <a:lnTo>
                    <a:pt x="292" y="970"/>
                  </a:lnTo>
                  <a:lnTo>
                    <a:pt x="294" y="967"/>
                  </a:lnTo>
                  <a:lnTo>
                    <a:pt x="295" y="967"/>
                  </a:lnTo>
                  <a:lnTo>
                    <a:pt x="312" y="965"/>
                  </a:lnTo>
                  <a:close/>
                  <a:moveTo>
                    <a:pt x="328" y="965"/>
                  </a:moveTo>
                  <a:lnTo>
                    <a:pt x="328" y="965"/>
                  </a:lnTo>
                  <a:lnTo>
                    <a:pt x="332" y="965"/>
                  </a:lnTo>
                  <a:lnTo>
                    <a:pt x="338" y="967"/>
                  </a:lnTo>
                  <a:lnTo>
                    <a:pt x="341" y="967"/>
                  </a:lnTo>
                  <a:lnTo>
                    <a:pt x="344" y="970"/>
                  </a:lnTo>
                  <a:lnTo>
                    <a:pt x="345" y="971"/>
                  </a:lnTo>
                  <a:lnTo>
                    <a:pt x="345" y="972"/>
                  </a:lnTo>
                  <a:lnTo>
                    <a:pt x="346" y="974"/>
                  </a:lnTo>
                  <a:lnTo>
                    <a:pt x="345" y="975"/>
                  </a:lnTo>
                  <a:lnTo>
                    <a:pt x="344" y="977"/>
                  </a:lnTo>
                  <a:lnTo>
                    <a:pt x="342" y="975"/>
                  </a:lnTo>
                  <a:lnTo>
                    <a:pt x="342" y="975"/>
                  </a:lnTo>
                  <a:lnTo>
                    <a:pt x="341" y="974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41" y="972"/>
                  </a:lnTo>
                  <a:lnTo>
                    <a:pt x="339" y="971"/>
                  </a:lnTo>
                  <a:lnTo>
                    <a:pt x="335" y="971"/>
                  </a:lnTo>
                  <a:lnTo>
                    <a:pt x="331" y="971"/>
                  </a:lnTo>
                  <a:lnTo>
                    <a:pt x="331" y="971"/>
                  </a:lnTo>
                  <a:lnTo>
                    <a:pt x="331" y="971"/>
                  </a:lnTo>
                  <a:lnTo>
                    <a:pt x="327" y="971"/>
                  </a:lnTo>
                  <a:lnTo>
                    <a:pt x="326" y="970"/>
                  </a:lnTo>
                  <a:lnTo>
                    <a:pt x="326" y="968"/>
                  </a:lnTo>
                  <a:lnTo>
                    <a:pt x="326" y="967"/>
                  </a:lnTo>
                  <a:lnTo>
                    <a:pt x="328" y="965"/>
                  </a:lnTo>
                  <a:close/>
                  <a:moveTo>
                    <a:pt x="256" y="960"/>
                  </a:moveTo>
                  <a:lnTo>
                    <a:pt x="258" y="960"/>
                  </a:lnTo>
                  <a:lnTo>
                    <a:pt x="259" y="961"/>
                  </a:lnTo>
                  <a:lnTo>
                    <a:pt x="263" y="977"/>
                  </a:lnTo>
                  <a:lnTo>
                    <a:pt x="263" y="977"/>
                  </a:lnTo>
                  <a:lnTo>
                    <a:pt x="270" y="970"/>
                  </a:lnTo>
                  <a:lnTo>
                    <a:pt x="272" y="968"/>
                  </a:lnTo>
                  <a:lnTo>
                    <a:pt x="274" y="968"/>
                  </a:lnTo>
                  <a:lnTo>
                    <a:pt x="274" y="968"/>
                  </a:lnTo>
                  <a:lnTo>
                    <a:pt x="276" y="967"/>
                  </a:lnTo>
                  <a:lnTo>
                    <a:pt x="279" y="967"/>
                  </a:lnTo>
                  <a:lnTo>
                    <a:pt x="280" y="967"/>
                  </a:lnTo>
                  <a:lnTo>
                    <a:pt x="281" y="968"/>
                  </a:lnTo>
                  <a:lnTo>
                    <a:pt x="281" y="970"/>
                  </a:lnTo>
                  <a:lnTo>
                    <a:pt x="281" y="971"/>
                  </a:lnTo>
                  <a:lnTo>
                    <a:pt x="280" y="972"/>
                  </a:lnTo>
                  <a:lnTo>
                    <a:pt x="276" y="972"/>
                  </a:lnTo>
                  <a:lnTo>
                    <a:pt x="274" y="972"/>
                  </a:lnTo>
                  <a:lnTo>
                    <a:pt x="274" y="972"/>
                  </a:lnTo>
                  <a:lnTo>
                    <a:pt x="274" y="972"/>
                  </a:lnTo>
                  <a:lnTo>
                    <a:pt x="274" y="972"/>
                  </a:lnTo>
                  <a:lnTo>
                    <a:pt x="274" y="972"/>
                  </a:lnTo>
                  <a:lnTo>
                    <a:pt x="274" y="972"/>
                  </a:lnTo>
                  <a:lnTo>
                    <a:pt x="273" y="974"/>
                  </a:lnTo>
                  <a:lnTo>
                    <a:pt x="272" y="975"/>
                  </a:lnTo>
                  <a:lnTo>
                    <a:pt x="270" y="977"/>
                  </a:lnTo>
                  <a:lnTo>
                    <a:pt x="269" y="978"/>
                  </a:lnTo>
                  <a:lnTo>
                    <a:pt x="267" y="979"/>
                  </a:lnTo>
                  <a:lnTo>
                    <a:pt x="266" y="981"/>
                  </a:lnTo>
                  <a:lnTo>
                    <a:pt x="265" y="981"/>
                  </a:lnTo>
                  <a:lnTo>
                    <a:pt x="263" y="981"/>
                  </a:lnTo>
                  <a:lnTo>
                    <a:pt x="262" y="979"/>
                  </a:lnTo>
                  <a:lnTo>
                    <a:pt x="262" y="979"/>
                  </a:lnTo>
                  <a:lnTo>
                    <a:pt x="261" y="979"/>
                  </a:lnTo>
                  <a:lnTo>
                    <a:pt x="259" y="979"/>
                  </a:lnTo>
                  <a:lnTo>
                    <a:pt x="259" y="978"/>
                  </a:lnTo>
                  <a:lnTo>
                    <a:pt x="254" y="963"/>
                  </a:lnTo>
                  <a:lnTo>
                    <a:pt x="255" y="961"/>
                  </a:lnTo>
                  <a:lnTo>
                    <a:pt x="256" y="960"/>
                  </a:lnTo>
                  <a:lnTo>
                    <a:pt x="256" y="960"/>
                  </a:lnTo>
                  <a:close/>
                  <a:moveTo>
                    <a:pt x="422" y="956"/>
                  </a:moveTo>
                  <a:lnTo>
                    <a:pt x="424" y="957"/>
                  </a:lnTo>
                  <a:lnTo>
                    <a:pt x="424" y="959"/>
                  </a:lnTo>
                  <a:lnTo>
                    <a:pt x="424" y="960"/>
                  </a:lnTo>
                  <a:lnTo>
                    <a:pt x="422" y="961"/>
                  </a:lnTo>
                  <a:lnTo>
                    <a:pt x="421" y="963"/>
                  </a:lnTo>
                  <a:lnTo>
                    <a:pt x="420" y="964"/>
                  </a:lnTo>
                  <a:lnTo>
                    <a:pt x="417" y="965"/>
                  </a:lnTo>
                  <a:lnTo>
                    <a:pt x="416" y="968"/>
                  </a:lnTo>
                  <a:lnTo>
                    <a:pt x="416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4" y="968"/>
                  </a:lnTo>
                  <a:lnTo>
                    <a:pt x="411" y="971"/>
                  </a:lnTo>
                  <a:lnTo>
                    <a:pt x="410" y="972"/>
                  </a:lnTo>
                  <a:lnTo>
                    <a:pt x="409" y="971"/>
                  </a:lnTo>
                  <a:lnTo>
                    <a:pt x="407" y="970"/>
                  </a:lnTo>
                  <a:lnTo>
                    <a:pt x="409" y="968"/>
                  </a:lnTo>
                  <a:lnTo>
                    <a:pt x="420" y="957"/>
                  </a:lnTo>
                  <a:lnTo>
                    <a:pt x="422" y="956"/>
                  </a:lnTo>
                  <a:close/>
                  <a:moveTo>
                    <a:pt x="215" y="942"/>
                  </a:moveTo>
                  <a:lnTo>
                    <a:pt x="215" y="943"/>
                  </a:lnTo>
                  <a:lnTo>
                    <a:pt x="223" y="946"/>
                  </a:lnTo>
                  <a:lnTo>
                    <a:pt x="223" y="945"/>
                  </a:lnTo>
                  <a:lnTo>
                    <a:pt x="226" y="943"/>
                  </a:lnTo>
                  <a:lnTo>
                    <a:pt x="227" y="945"/>
                  </a:lnTo>
                  <a:lnTo>
                    <a:pt x="227" y="946"/>
                  </a:lnTo>
                  <a:lnTo>
                    <a:pt x="227" y="947"/>
                  </a:lnTo>
                  <a:lnTo>
                    <a:pt x="227" y="949"/>
                  </a:lnTo>
                  <a:lnTo>
                    <a:pt x="226" y="950"/>
                  </a:lnTo>
                  <a:lnTo>
                    <a:pt x="225" y="952"/>
                  </a:lnTo>
                  <a:lnTo>
                    <a:pt x="223" y="952"/>
                  </a:lnTo>
                  <a:lnTo>
                    <a:pt x="223" y="952"/>
                  </a:lnTo>
                  <a:lnTo>
                    <a:pt x="223" y="952"/>
                  </a:lnTo>
                  <a:lnTo>
                    <a:pt x="223" y="952"/>
                  </a:lnTo>
                  <a:lnTo>
                    <a:pt x="223" y="952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2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20" y="950"/>
                  </a:lnTo>
                  <a:lnTo>
                    <a:pt x="219" y="950"/>
                  </a:lnTo>
                  <a:lnTo>
                    <a:pt x="219" y="950"/>
                  </a:lnTo>
                  <a:lnTo>
                    <a:pt x="219" y="950"/>
                  </a:lnTo>
                  <a:lnTo>
                    <a:pt x="219" y="950"/>
                  </a:lnTo>
                  <a:lnTo>
                    <a:pt x="219" y="950"/>
                  </a:lnTo>
                  <a:lnTo>
                    <a:pt x="219" y="950"/>
                  </a:lnTo>
                  <a:lnTo>
                    <a:pt x="219" y="950"/>
                  </a:lnTo>
                  <a:lnTo>
                    <a:pt x="219" y="950"/>
                  </a:lnTo>
                  <a:lnTo>
                    <a:pt x="213" y="947"/>
                  </a:lnTo>
                  <a:lnTo>
                    <a:pt x="212" y="946"/>
                  </a:lnTo>
                  <a:lnTo>
                    <a:pt x="212" y="943"/>
                  </a:lnTo>
                  <a:lnTo>
                    <a:pt x="213" y="943"/>
                  </a:lnTo>
                  <a:lnTo>
                    <a:pt x="215" y="942"/>
                  </a:lnTo>
                  <a:close/>
                  <a:moveTo>
                    <a:pt x="446" y="935"/>
                  </a:moveTo>
                  <a:lnTo>
                    <a:pt x="447" y="936"/>
                  </a:lnTo>
                  <a:lnTo>
                    <a:pt x="449" y="938"/>
                  </a:lnTo>
                  <a:lnTo>
                    <a:pt x="447" y="939"/>
                  </a:lnTo>
                  <a:lnTo>
                    <a:pt x="442" y="945"/>
                  </a:lnTo>
                  <a:lnTo>
                    <a:pt x="442" y="945"/>
                  </a:lnTo>
                  <a:lnTo>
                    <a:pt x="442" y="945"/>
                  </a:lnTo>
                  <a:lnTo>
                    <a:pt x="440" y="945"/>
                  </a:lnTo>
                  <a:lnTo>
                    <a:pt x="440" y="945"/>
                  </a:lnTo>
                  <a:lnTo>
                    <a:pt x="440" y="945"/>
                  </a:lnTo>
                  <a:lnTo>
                    <a:pt x="440" y="945"/>
                  </a:lnTo>
                  <a:lnTo>
                    <a:pt x="439" y="947"/>
                  </a:lnTo>
                  <a:lnTo>
                    <a:pt x="438" y="949"/>
                  </a:lnTo>
                  <a:lnTo>
                    <a:pt x="436" y="949"/>
                  </a:lnTo>
                  <a:lnTo>
                    <a:pt x="435" y="950"/>
                  </a:lnTo>
                  <a:lnTo>
                    <a:pt x="433" y="950"/>
                  </a:lnTo>
                  <a:lnTo>
                    <a:pt x="432" y="950"/>
                  </a:lnTo>
                  <a:lnTo>
                    <a:pt x="432" y="947"/>
                  </a:lnTo>
                  <a:lnTo>
                    <a:pt x="432" y="946"/>
                  </a:lnTo>
                  <a:lnTo>
                    <a:pt x="445" y="936"/>
                  </a:lnTo>
                  <a:lnTo>
                    <a:pt x="446" y="935"/>
                  </a:lnTo>
                  <a:close/>
                  <a:moveTo>
                    <a:pt x="240" y="935"/>
                  </a:moveTo>
                  <a:lnTo>
                    <a:pt x="248" y="935"/>
                  </a:lnTo>
                  <a:lnTo>
                    <a:pt x="249" y="935"/>
                  </a:lnTo>
                  <a:lnTo>
                    <a:pt x="251" y="936"/>
                  </a:lnTo>
                  <a:lnTo>
                    <a:pt x="252" y="938"/>
                  </a:lnTo>
                  <a:lnTo>
                    <a:pt x="255" y="946"/>
                  </a:lnTo>
                  <a:lnTo>
                    <a:pt x="255" y="947"/>
                  </a:lnTo>
                  <a:lnTo>
                    <a:pt x="254" y="949"/>
                  </a:lnTo>
                  <a:lnTo>
                    <a:pt x="252" y="949"/>
                  </a:lnTo>
                  <a:lnTo>
                    <a:pt x="251" y="949"/>
                  </a:lnTo>
                  <a:lnTo>
                    <a:pt x="249" y="947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41"/>
                  </a:lnTo>
                  <a:lnTo>
                    <a:pt x="248" y="939"/>
                  </a:lnTo>
                  <a:lnTo>
                    <a:pt x="248" y="939"/>
                  </a:lnTo>
                  <a:lnTo>
                    <a:pt x="248" y="939"/>
                  </a:lnTo>
                  <a:lnTo>
                    <a:pt x="248" y="939"/>
                  </a:lnTo>
                  <a:lnTo>
                    <a:pt x="248" y="939"/>
                  </a:lnTo>
                  <a:lnTo>
                    <a:pt x="240" y="939"/>
                  </a:lnTo>
                  <a:lnTo>
                    <a:pt x="238" y="939"/>
                  </a:lnTo>
                  <a:lnTo>
                    <a:pt x="237" y="938"/>
                  </a:lnTo>
                  <a:lnTo>
                    <a:pt x="238" y="935"/>
                  </a:lnTo>
                  <a:lnTo>
                    <a:pt x="240" y="935"/>
                  </a:lnTo>
                  <a:close/>
                  <a:moveTo>
                    <a:pt x="184" y="929"/>
                  </a:moveTo>
                  <a:lnTo>
                    <a:pt x="186" y="929"/>
                  </a:lnTo>
                  <a:lnTo>
                    <a:pt x="201" y="936"/>
                  </a:lnTo>
                  <a:lnTo>
                    <a:pt x="202" y="938"/>
                  </a:lnTo>
                  <a:lnTo>
                    <a:pt x="202" y="939"/>
                  </a:lnTo>
                  <a:lnTo>
                    <a:pt x="201" y="941"/>
                  </a:lnTo>
                  <a:lnTo>
                    <a:pt x="200" y="941"/>
                  </a:lnTo>
                  <a:lnTo>
                    <a:pt x="198" y="941"/>
                  </a:lnTo>
                  <a:lnTo>
                    <a:pt x="184" y="934"/>
                  </a:lnTo>
                  <a:lnTo>
                    <a:pt x="183" y="932"/>
                  </a:lnTo>
                  <a:lnTo>
                    <a:pt x="183" y="931"/>
                  </a:lnTo>
                  <a:lnTo>
                    <a:pt x="184" y="929"/>
                  </a:lnTo>
                  <a:lnTo>
                    <a:pt x="184" y="929"/>
                  </a:lnTo>
                  <a:close/>
                  <a:moveTo>
                    <a:pt x="155" y="917"/>
                  </a:moveTo>
                  <a:lnTo>
                    <a:pt x="157" y="917"/>
                  </a:lnTo>
                  <a:lnTo>
                    <a:pt x="172" y="923"/>
                  </a:lnTo>
                  <a:lnTo>
                    <a:pt x="172" y="924"/>
                  </a:lnTo>
                  <a:lnTo>
                    <a:pt x="172" y="927"/>
                  </a:lnTo>
                  <a:lnTo>
                    <a:pt x="172" y="927"/>
                  </a:lnTo>
                  <a:lnTo>
                    <a:pt x="171" y="928"/>
                  </a:lnTo>
                  <a:lnTo>
                    <a:pt x="169" y="928"/>
                  </a:lnTo>
                  <a:lnTo>
                    <a:pt x="155" y="921"/>
                  </a:lnTo>
                  <a:lnTo>
                    <a:pt x="154" y="920"/>
                  </a:lnTo>
                  <a:lnTo>
                    <a:pt x="154" y="918"/>
                  </a:lnTo>
                  <a:lnTo>
                    <a:pt x="154" y="917"/>
                  </a:lnTo>
                  <a:lnTo>
                    <a:pt x="155" y="917"/>
                  </a:lnTo>
                  <a:close/>
                  <a:moveTo>
                    <a:pt x="471" y="914"/>
                  </a:moveTo>
                  <a:lnTo>
                    <a:pt x="472" y="914"/>
                  </a:lnTo>
                  <a:lnTo>
                    <a:pt x="472" y="917"/>
                  </a:lnTo>
                  <a:lnTo>
                    <a:pt x="472" y="918"/>
                  </a:lnTo>
                  <a:lnTo>
                    <a:pt x="472" y="918"/>
                  </a:lnTo>
                  <a:lnTo>
                    <a:pt x="472" y="918"/>
                  </a:lnTo>
                  <a:lnTo>
                    <a:pt x="472" y="918"/>
                  </a:lnTo>
                  <a:lnTo>
                    <a:pt x="472" y="918"/>
                  </a:lnTo>
                  <a:lnTo>
                    <a:pt x="472" y="918"/>
                  </a:lnTo>
                  <a:lnTo>
                    <a:pt x="472" y="918"/>
                  </a:lnTo>
                  <a:lnTo>
                    <a:pt x="472" y="918"/>
                  </a:lnTo>
                  <a:lnTo>
                    <a:pt x="460" y="928"/>
                  </a:lnTo>
                  <a:lnTo>
                    <a:pt x="458" y="929"/>
                  </a:lnTo>
                  <a:lnTo>
                    <a:pt x="457" y="928"/>
                  </a:lnTo>
                  <a:lnTo>
                    <a:pt x="456" y="927"/>
                  </a:lnTo>
                  <a:lnTo>
                    <a:pt x="457" y="925"/>
                  </a:lnTo>
                  <a:lnTo>
                    <a:pt x="468" y="914"/>
                  </a:lnTo>
                  <a:lnTo>
                    <a:pt x="471" y="914"/>
                  </a:lnTo>
                  <a:close/>
                  <a:moveTo>
                    <a:pt x="54" y="906"/>
                  </a:moveTo>
                  <a:lnTo>
                    <a:pt x="56" y="907"/>
                  </a:lnTo>
                  <a:lnTo>
                    <a:pt x="57" y="909"/>
                  </a:lnTo>
                  <a:lnTo>
                    <a:pt x="57" y="914"/>
                  </a:lnTo>
                  <a:lnTo>
                    <a:pt x="47" y="914"/>
                  </a:lnTo>
                  <a:lnTo>
                    <a:pt x="45" y="914"/>
                  </a:lnTo>
                  <a:lnTo>
                    <a:pt x="45" y="913"/>
                  </a:lnTo>
                  <a:lnTo>
                    <a:pt x="45" y="910"/>
                  </a:lnTo>
                  <a:lnTo>
                    <a:pt x="47" y="910"/>
                  </a:lnTo>
                  <a:lnTo>
                    <a:pt x="52" y="910"/>
                  </a:lnTo>
                  <a:lnTo>
                    <a:pt x="52" y="909"/>
                  </a:lnTo>
                  <a:lnTo>
                    <a:pt x="53" y="907"/>
                  </a:lnTo>
                  <a:lnTo>
                    <a:pt x="54" y="906"/>
                  </a:lnTo>
                  <a:close/>
                  <a:moveTo>
                    <a:pt x="71" y="902"/>
                  </a:moveTo>
                  <a:lnTo>
                    <a:pt x="86" y="902"/>
                  </a:lnTo>
                  <a:lnTo>
                    <a:pt x="89" y="902"/>
                  </a:lnTo>
                  <a:lnTo>
                    <a:pt x="89" y="903"/>
                  </a:lnTo>
                  <a:lnTo>
                    <a:pt x="89" y="906"/>
                  </a:lnTo>
                  <a:lnTo>
                    <a:pt x="86" y="906"/>
                  </a:lnTo>
                  <a:lnTo>
                    <a:pt x="71" y="906"/>
                  </a:lnTo>
                  <a:lnTo>
                    <a:pt x="70" y="906"/>
                  </a:lnTo>
                  <a:lnTo>
                    <a:pt x="68" y="903"/>
                  </a:lnTo>
                  <a:lnTo>
                    <a:pt x="70" y="902"/>
                  </a:lnTo>
                  <a:lnTo>
                    <a:pt x="71" y="902"/>
                  </a:lnTo>
                  <a:close/>
                  <a:moveTo>
                    <a:pt x="130" y="898"/>
                  </a:moveTo>
                  <a:lnTo>
                    <a:pt x="133" y="898"/>
                  </a:lnTo>
                  <a:lnTo>
                    <a:pt x="144" y="910"/>
                  </a:lnTo>
                  <a:lnTo>
                    <a:pt x="144" y="911"/>
                  </a:lnTo>
                  <a:lnTo>
                    <a:pt x="144" y="913"/>
                  </a:lnTo>
                  <a:lnTo>
                    <a:pt x="143" y="914"/>
                  </a:lnTo>
                  <a:lnTo>
                    <a:pt x="142" y="913"/>
                  </a:lnTo>
                  <a:lnTo>
                    <a:pt x="140" y="913"/>
                  </a:lnTo>
                  <a:lnTo>
                    <a:pt x="139" y="911"/>
                  </a:lnTo>
                  <a:lnTo>
                    <a:pt x="137" y="910"/>
                  </a:lnTo>
                  <a:lnTo>
                    <a:pt x="135" y="907"/>
                  </a:lnTo>
                  <a:lnTo>
                    <a:pt x="133" y="906"/>
                  </a:lnTo>
                  <a:lnTo>
                    <a:pt x="132" y="903"/>
                  </a:lnTo>
                  <a:lnTo>
                    <a:pt x="132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3"/>
                  </a:lnTo>
                  <a:lnTo>
                    <a:pt x="130" y="902"/>
                  </a:lnTo>
                  <a:lnTo>
                    <a:pt x="130" y="902"/>
                  </a:lnTo>
                  <a:lnTo>
                    <a:pt x="130" y="902"/>
                  </a:lnTo>
                  <a:lnTo>
                    <a:pt x="130" y="902"/>
                  </a:lnTo>
                  <a:lnTo>
                    <a:pt x="130" y="902"/>
                  </a:lnTo>
                  <a:lnTo>
                    <a:pt x="130" y="902"/>
                  </a:lnTo>
                  <a:lnTo>
                    <a:pt x="130" y="902"/>
                  </a:lnTo>
                  <a:lnTo>
                    <a:pt x="130" y="902"/>
                  </a:lnTo>
                  <a:lnTo>
                    <a:pt x="130" y="902"/>
                  </a:lnTo>
                  <a:lnTo>
                    <a:pt x="130" y="902"/>
                  </a:lnTo>
                  <a:lnTo>
                    <a:pt x="129" y="902"/>
                  </a:lnTo>
                  <a:lnTo>
                    <a:pt x="129" y="900"/>
                  </a:lnTo>
                  <a:lnTo>
                    <a:pt x="129" y="898"/>
                  </a:lnTo>
                  <a:lnTo>
                    <a:pt x="130" y="898"/>
                  </a:lnTo>
                  <a:close/>
                  <a:moveTo>
                    <a:pt x="115" y="893"/>
                  </a:moveTo>
                  <a:lnTo>
                    <a:pt x="117" y="893"/>
                  </a:lnTo>
                  <a:lnTo>
                    <a:pt x="118" y="895"/>
                  </a:lnTo>
                  <a:lnTo>
                    <a:pt x="118" y="896"/>
                  </a:lnTo>
                  <a:lnTo>
                    <a:pt x="117" y="898"/>
                  </a:lnTo>
                  <a:lnTo>
                    <a:pt x="107" y="903"/>
                  </a:lnTo>
                  <a:lnTo>
                    <a:pt x="107" y="903"/>
                  </a:lnTo>
                  <a:lnTo>
                    <a:pt x="104" y="903"/>
                  </a:lnTo>
                  <a:lnTo>
                    <a:pt x="103" y="905"/>
                  </a:lnTo>
                  <a:lnTo>
                    <a:pt x="103" y="905"/>
                  </a:lnTo>
                  <a:lnTo>
                    <a:pt x="101" y="905"/>
                  </a:lnTo>
                  <a:lnTo>
                    <a:pt x="100" y="905"/>
                  </a:lnTo>
                  <a:lnTo>
                    <a:pt x="99" y="903"/>
                  </a:lnTo>
                  <a:lnTo>
                    <a:pt x="99" y="902"/>
                  </a:lnTo>
                  <a:lnTo>
                    <a:pt x="100" y="900"/>
                  </a:lnTo>
                  <a:lnTo>
                    <a:pt x="115" y="893"/>
                  </a:lnTo>
                  <a:lnTo>
                    <a:pt x="115" y="893"/>
                  </a:lnTo>
                  <a:close/>
                  <a:moveTo>
                    <a:pt x="494" y="892"/>
                  </a:moveTo>
                  <a:lnTo>
                    <a:pt x="496" y="893"/>
                  </a:lnTo>
                  <a:lnTo>
                    <a:pt x="497" y="895"/>
                  </a:lnTo>
                  <a:lnTo>
                    <a:pt x="496" y="896"/>
                  </a:lnTo>
                  <a:lnTo>
                    <a:pt x="487" y="905"/>
                  </a:lnTo>
                  <a:lnTo>
                    <a:pt x="487" y="905"/>
                  </a:lnTo>
                  <a:lnTo>
                    <a:pt x="487" y="905"/>
                  </a:lnTo>
                  <a:lnTo>
                    <a:pt x="487" y="905"/>
                  </a:lnTo>
                  <a:lnTo>
                    <a:pt x="487" y="905"/>
                  </a:lnTo>
                  <a:lnTo>
                    <a:pt x="487" y="905"/>
                  </a:lnTo>
                  <a:lnTo>
                    <a:pt x="487" y="905"/>
                  </a:lnTo>
                  <a:lnTo>
                    <a:pt x="486" y="906"/>
                  </a:lnTo>
                  <a:lnTo>
                    <a:pt x="485" y="907"/>
                  </a:lnTo>
                  <a:lnTo>
                    <a:pt x="483" y="907"/>
                  </a:lnTo>
                  <a:lnTo>
                    <a:pt x="482" y="907"/>
                  </a:lnTo>
                  <a:lnTo>
                    <a:pt x="481" y="907"/>
                  </a:lnTo>
                  <a:lnTo>
                    <a:pt x="481" y="906"/>
                  </a:lnTo>
                  <a:lnTo>
                    <a:pt x="481" y="903"/>
                  </a:lnTo>
                  <a:lnTo>
                    <a:pt x="493" y="893"/>
                  </a:lnTo>
                  <a:lnTo>
                    <a:pt x="494" y="892"/>
                  </a:lnTo>
                  <a:close/>
                  <a:moveTo>
                    <a:pt x="45" y="885"/>
                  </a:moveTo>
                  <a:lnTo>
                    <a:pt x="45" y="885"/>
                  </a:lnTo>
                  <a:lnTo>
                    <a:pt x="46" y="887"/>
                  </a:lnTo>
                  <a:lnTo>
                    <a:pt x="46" y="888"/>
                  </a:lnTo>
                  <a:lnTo>
                    <a:pt x="46" y="896"/>
                  </a:lnTo>
                  <a:lnTo>
                    <a:pt x="46" y="905"/>
                  </a:lnTo>
                  <a:lnTo>
                    <a:pt x="46" y="906"/>
                  </a:lnTo>
                  <a:lnTo>
                    <a:pt x="43" y="906"/>
                  </a:lnTo>
                  <a:lnTo>
                    <a:pt x="42" y="906"/>
                  </a:lnTo>
                  <a:lnTo>
                    <a:pt x="42" y="905"/>
                  </a:lnTo>
                  <a:lnTo>
                    <a:pt x="42" y="896"/>
                  </a:lnTo>
                  <a:lnTo>
                    <a:pt x="42" y="896"/>
                  </a:lnTo>
                  <a:lnTo>
                    <a:pt x="42" y="896"/>
                  </a:lnTo>
                  <a:lnTo>
                    <a:pt x="42" y="896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88"/>
                  </a:lnTo>
                  <a:lnTo>
                    <a:pt x="42" y="887"/>
                  </a:lnTo>
                  <a:lnTo>
                    <a:pt x="45" y="885"/>
                  </a:lnTo>
                  <a:close/>
                  <a:moveTo>
                    <a:pt x="518" y="871"/>
                  </a:moveTo>
                  <a:lnTo>
                    <a:pt x="521" y="871"/>
                  </a:lnTo>
                  <a:lnTo>
                    <a:pt x="521" y="874"/>
                  </a:lnTo>
                  <a:lnTo>
                    <a:pt x="521" y="875"/>
                  </a:lnTo>
                  <a:lnTo>
                    <a:pt x="508" y="887"/>
                  </a:lnTo>
                  <a:lnTo>
                    <a:pt x="507" y="887"/>
                  </a:lnTo>
                  <a:lnTo>
                    <a:pt x="504" y="885"/>
                  </a:lnTo>
                  <a:lnTo>
                    <a:pt x="504" y="884"/>
                  </a:lnTo>
                  <a:lnTo>
                    <a:pt x="505" y="882"/>
                  </a:lnTo>
                  <a:lnTo>
                    <a:pt x="517" y="871"/>
                  </a:lnTo>
                  <a:lnTo>
                    <a:pt x="518" y="871"/>
                  </a:lnTo>
                  <a:close/>
                  <a:moveTo>
                    <a:pt x="46" y="853"/>
                  </a:moveTo>
                  <a:lnTo>
                    <a:pt x="46" y="853"/>
                  </a:lnTo>
                  <a:lnTo>
                    <a:pt x="47" y="855"/>
                  </a:lnTo>
                  <a:lnTo>
                    <a:pt x="47" y="856"/>
                  </a:lnTo>
                  <a:lnTo>
                    <a:pt x="47" y="873"/>
                  </a:lnTo>
                  <a:lnTo>
                    <a:pt x="46" y="874"/>
                  </a:lnTo>
                  <a:lnTo>
                    <a:pt x="45" y="874"/>
                  </a:lnTo>
                  <a:lnTo>
                    <a:pt x="45" y="874"/>
                  </a:lnTo>
                  <a:lnTo>
                    <a:pt x="43" y="874"/>
                  </a:lnTo>
                  <a:lnTo>
                    <a:pt x="42" y="871"/>
                  </a:lnTo>
                  <a:lnTo>
                    <a:pt x="43" y="856"/>
                  </a:lnTo>
                  <a:lnTo>
                    <a:pt x="43" y="855"/>
                  </a:lnTo>
                  <a:lnTo>
                    <a:pt x="46" y="853"/>
                  </a:lnTo>
                  <a:close/>
                  <a:moveTo>
                    <a:pt x="543" y="851"/>
                  </a:moveTo>
                  <a:lnTo>
                    <a:pt x="544" y="851"/>
                  </a:lnTo>
                  <a:lnTo>
                    <a:pt x="546" y="852"/>
                  </a:lnTo>
                  <a:lnTo>
                    <a:pt x="544" y="855"/>
                  </a:lnTo>
                  <a:lnTo>
                    <a:pt x="532" y="864"/>
                  </a:lnTo>
                  <a:lnTo>
                    <a:pt x="530" y="866"/>
                  </a:lnTo>
                  <a:lnTo>
                    <a:pt x="529" y="864"/>
                  </a:lnTo>
                  <a:lnTo>
                    <a:pt x="528" y="863"/>
                  </a:lnTo>
                  <a:lnTo>
                    <a:pt x="529" y="862"/>
                  </a:lnTo>
                  <a:lnTo>
                    <a:pt x="541" y="851"/>
                  </a:lnTo>
                  <a:lnTo>
                    <a:pt x="543" y="851"/>
                  </a:lnTo>
                  <a:close/>
                  <a:moveTo>
                    <a:pt x="566" y="828"/>
                  </a:moveTo>
                  <a:lnTo>
                    <a:pt x="569" y="830"/>
                  </a:lnTo>
                  <a:lnTo>
                    <a:pt x="569" y="831"/>
                  </a:lnTo>
                  <a:lnTo>
                    <a:pt x="569" y="833"/>
                  </a:lnTo>
                  <a:lnTo>
                    <a:pt x="557" y="844"/>
                  </a:lnTo>
                  <a:lnTo>
                    <a:pt x="555" y="844"/>
                  </a:lnTo>
                  <a:lnTo>
                    <a:pt x="552" y="844"/>
                  </a:lnTo>
                  <a:lnTo>
                    <a:pt x="552" y="841"/>
                  </a:lnTo>
                  <a:lnTo>
                    <a:pt x="554" y="839"/>
                  </a:lnTo>
                  <a:lnTo>
                    <a:pt x="565" y="830"/>
                  </a:lnTo>
                  <a:lnTo>
                    <a:pt x="566" y="828"/>
                  </a:lnTo>
                  <a:close/>
                  <a:moveTo>
                    <a:pt x="47" y="821"/>
                  </a:moveTo>
                  <a:lnTo>
                    <a:pt x="47" y="821"/>
                  </a:lnTo>
                  <a:lnTo>
                    <a:pt x="49" y="821"/>
                  </a:lnTo>
                  <a:lnTo>
                    <a:pt x="49" y="824"/>
                  </a:lnTo>
                  <a:lnTo>
                    <a:pt x="49" y="839"/>
                  </a:lnTo>
                  <a:lnTo>
                    <a:pt x="47" y="841"/>
                  </a:lnTo>
                  <a:lnTo>
                    <a:pt x="46" y="842"/>
                  </a:lnTo>
                  <a:lnTo>
                    <a:pt x="46" y="842"/>
                  </a:lnTo>
                  <a:lnTo>
                    <a:pt x="45" y="841"/>
                  </a:lnTo>
                  <a:lnTo>
                    <a:pt x="43" y="839"/>
                  </a:lnTo>
                  <a:lnTo>
                    <a:pt x="43" y="838"/>
                  </a:lnTo>
                  <a:lnTo>
                    <a:pt x="43" y="837"/>
                  </a:lnTo>
                  <a:lnTo>
                    <a:pt x="45" y="833"/>
                  </a:lnTo>
                  <a:lnTo>
                    <a:pt x="45" y="833"/>
                  </a:lnTo>
                  <a:lnTo>
                    <a:pt x="45" y="833"/>
                  </a:lnTo>
                  <a:lnTo>
                    <a:pt x="45" y="824"/>
                  </a:lnTo>
                  <a:lnTo>
                    <a:pt x="45" y="821"/>
                  </a:lnTo>
                  <a:lnTo>
                    <a:pt x="47" y="821"/>
                  </a:lnTo>
                  <a:close/>
                  <a:moveTo>
                    <a:pt x="582" y="805"/>
                  </a:moveTo>
                  <a:lnTo>
                    <a:pt x="583" y="806"/>
                  </a:lnTo>
                  <a:lnTo>
                    <a:pt x="584" y="808"/>
                  </a:lnTo>
                  <a:lnTo>
                    <a:pt x="584" y="819"/>
                  </a:lnTo>
                  <a:lnTo>
                    <a:pt x="584" y="819"/>
                  </a:lnTo>
                  <a:lnTo>
                    <a:pt x="584" y="819"/>
                  </a:lnTo>
                  <a:lnTo>
                    <a:pt x="584" y="819"/>
                  </a:lnTo>
                  <a:lnTo>
                    <a:pt x="584" y="819"/>
                  </a:lnTo>
                  <a:lnTo>
                    <a:pt x="584" y="819"/>
                  </a:lnTo>
                  <a:lnTo>
                    <a:pt x="584" y="819"/>
                  </a:lnTo>
                  <a:lnTo>
                    <a:pt x="584" y="819"/>
                  </a:lnTo>
                  <a:lnTo>
                    <a:pt x="584" y="819"/>
                  </a:lnTo>
                  <a:lnTo>
                    <a:pt x="580" y="821"/>
                  </a:lnTo>
                  <a:lnTo>
                    <a:pt x="579" y="823"/>
                  </a:lnTo>
                  <a:lnTo>
                    <a:pt x="577" y="821"/>
                  </a:lnTo>
                  <a:lnTo>
                    <a:pt x="576" y="820"/>
                  </a:lnTo>
                  <a:lnTo>
                    <a:pt x="577" y="819"/>
                  </a:lnTo>
                  <a:lnTo>
                    <a:pt x="579" y="817"/>
                  </a:lnTo>
                  <a:lnTo>
                    <a:pt x="579" y="808"/>
                  </a:lnTo>
                  <a:lnTo>
                    <a:pt x="580" y="806"/>
                  </a:lnTo>
                  <a:lnTo>
                    <a:pt x="582" y="805"/>
                  </a:lnTo>
                  <a:close/>
                  <a:moveTo>
                    <a:pt x="591" y="794"/>
                  </a:moveTo>
                  <a:lnTo>
                    <a:pt x="608" y="794"/>
                  </a:lnTo>
                  <a:lnTo>
                    <a:pt x="609" y="795"/>
                  </a:lnTo>
                  <a:lnTo>
                    <a:pt x="611" y="797"/>
                  </a:lnTo>
                  <a:lnTo>
                    <a:pt x="609" y="798"/>
                  </a:lnTo>
                  <a:lnTo>
                    <a:pt x="608" y="799"/>
                  </a:lnTo>
                  <a:lnTo>
                    <a:pt x="591" y="799"/>
                  </a:lnTo>
                  <a:lnTo>
                    <a:pt x="590" y="798"/>
                  </a:lnTo>
                  <a:lnTo>
                    <a:pt x="590" y="797"/>
                  </a:lnTo>
                  <a:lnTo>
                    <a:pt x="590" y="795"/>
                  </a:lnTo>
                  <a:lnTo>
                    <a:pt x="591" y="794"/>
                  </a:lnTo>
                  <a:close/>
                  <a:moveTo>
                    <a:pt x="49" y="790"/>
                  </a:moveTo>
                  <a:lnTo>
                    <a:pt x="49" y="790"/>
                  </a:lnTo>
                  <a:lnTo>
                    <a:pt x="50" y="790"/>
                  </a:lnTo>
                  <a:lnTo>
                    <a:pt x="50" y="791"/>
                  </a:lnTo>
                  <a:lnTo>
                    <a:pt x="50" y="808"/>
                  </a:lnTo>
                  <a:lnTo>
                    <a:pt x="49" y="809"/>
                  </a:lnTo>
                  <a:lnTo>
                    <a:pt x="47" y="810"/>
                  </a:lnTo>
                  <a:lnTo>
                    <a:pt x="47" y="810"/>
                  </a:lnTo>
                  <a:lnTo>
                    <a:pt x="46" y="809"/>
                  </a:lnTo>
                  <a:lnTo>
                    <a:pt x="45" y="808"/>
                  </a:lnTo>
                  <a:lnTo>
                    <a:pt x="46" y="791"/>
                  </a:lnTo>
                  <a:lnTo>
                    <a:pt x="46" y="790"/>
                  </a:lnTo>
                  <a:lnTo>
                    <a:pt x="49" y="790"/>
                  </a:lnTo>
                  <a:close/>
                  <a:moveTo>
                    <a:pt x="611" y="770"/>
                  </a:moveTo>
                  <a:lnTo>
                    <a:pt x="613" y="772"/>
                  </a:lnTo>
                  <a:lnTo>
                    <a:pt x="613" y="773"/>
                  </a:lnTo>
                  <a:lnTo>
                    <a:pt x="613" y="788"/>
                  </a:lnTo>
                  <a:lnTo>
                    <a:pt x="613" y="791"/>
                  </a:lnTo>
                  <a:lnTo>
                    <a:pt x="611" y="791"/>
                  </a:lnTo>
                  <a:lnTo>
                    <a:pt x="609" y="791"/>
                  </a:lnTo>
                  <a:lnTo>
                    <a:pt x="609" y="788"/>
                  </a:lnTo>
                  <a:lnTo>
                    <a:pt x="609" y="773"/>
                  </a:lnTo>
                  <a:lnTo>
                    <a:pt x="609" y="772"/>
                  </a:lnTo>
                  <a:lnTo>
                    <a:pt x="611" y="770"/>
                  </a:lnTo>
                  <a:close/>
                  <a:moveTo>
                    <a:pt x="50" y="756"/>
                  </a:moveTo>
                  <a:lnTo>
                    <a:pt x="50" y="756"/>
                  </a:lnTo>
                  <a:lnTo>
                    <a:pt x="52" y="758"/>
                  </a:lnTo>
                  <a:lnTo>
                    <a:pt x="52" y="759"/>
                  </a:lnTo>
                  <a:lnTo>
                    <a:pt x="52" y="776"/>
                  </a:lnTo>
                  <a:lnTo>
                    <a:pt x="50" y="777"/>
                  </a:lnTo>
                  <a:lnTo>
                    <a:pt x="49" y="777"/>
                  </a:lnTo>
                  <a:lnTo>
                    <a:pt x="49" y="777"/>
                  </a:lnTo>
                  <a:lnTo>
                    <a:pt x="47" y="777"/>
                  </a:lnTo>
                  <a:lnTo>
                    <a:pt x="46" y="776"/>
                  </a:lnTo>
                  <a:lnTo>
                    <a:pt x="47" y="770"/>
                  </a:lnTo>
                  <a:lnTo>
                    <a:pt x="47" y="770"/>
                  </a:lnTo>
                  <a:lnTo>
                    <a:pt x="47" y="770"/>
                  </a:lnTo>
                  <a:lnTo>
                    <a:pt x="47" y="770"/>
                  </a:lnTo>
                  <a:lnTo>
                    <a:pt x="47" y="770"/>
                  </a:lnTo>
                  <a:lnTo>
                    <a:pt x="47" y="769"/>
                  </a:lnTo>
                  <a:lnTo>
                    <a:pt x="47" y="769"/>
                  </a:lnTo>
                  <a:lnTo>
                    <a:pt x="47" y="766"/>
                  </a:lnTo>
                  <a:lnTo>
                    <a:pt x="47" y="762"/>
                  </a:lnTo>
                  <a:lnTo>
                    <a:pt x="47" y="761"/>
                  </a:lnTo>
                  <a:lnTo>
                    <a:pt x="47" y="759"/>
                  </a:lnTo>
                  <a:lnTo>
                    <a:pt x="47" y="758"/>
                  </a:lnTo>
                  <a:lnTo>
                    <a:pt x="50" y="756"/>
                  </a:lnTo>
                  <a:close/>
                  <a:moveTo>
                    <a:pt x="609" y="745"/>
                  </a:moveTo>
                  <a:lnTo>
                    <a:pt x="613" y="745"/>
                  </a:lnTo>
                  <a:lnTo>
                    <a:pt x="613" y="756"/>
                  </a:lnTo>
                  <a:lnTo>
                    <a:pt x="613" y="758"/>
                  </a:lnTo>
                  <a:lnTo>
                    <a:pt x="611" y="759"/>
                  </a:lnTo>
                  <a:lnTo>
                    <a:pt x="609" y="758"/>
                  </a:lnTo>
                  <a:lnTo>
                    <a:pt x="609" y="756"/>
                  </a:lnTo>
                  <a:lnTo>
                    <a:pt x="609" y="749"/>
                  </a:lnTo>
                  <a:lnTo>
                    <a:pt x="608" y="748"/>
                  </a:lnTo>
                  <a:lnTo>
                    <a:pt x="606" y="747"/>
                  </a:lnTo>
                  <a:lnTo>
                    <a:pt x="608" y="745"/>
                  </a:lnTo>
                  <a:lnTo>
                    <a:pt x="609" y="745"/>
                  </a:lnTo>
                  <a:lnTo>
                    <a:pt x="609" y="745"/>
                  </a:lnTo>
                  <a:close/>
                  <a:moveTo>
                    <a:pt x="590" y="727"/>
                  </a:moveTo>
                  <a:lnTo>
                    <a:pt x="591" y="727"/>
                  </a:lnTo>
                  <a:lnTo>
                    <a:pt x="593" y="730"/>
                  </a:lnTo>
                  <a:lnTo>
                    <a:pt x="593" y="745"/>
                  </a:lnTo>
                  <a:lnTo>
                    <a:pt x="593" y="745"/>
                  </a:lnTo>
                  <a:lnTo>
                    <a:pt x="595" y="745"/>
                  </a:lnTo>
                  <a:lnTo>
                    <a:pt x="595" y="747"/>
                  </a:lnTo>
                  <a:lnTo>
                    <a:pt x="595" y="749"/>
                  </a:lnTo>
                  <a:lnTo>
                    <a:pt x="593" y="749"/>
                  </a:lnTo>
                  <a:lnTo>
                    <a:pt x="593" y="749"/>
                  </a:lnTo>
                  <a:lnTo>
                    <a:pt x="590" y="749"/>
                  </a:lnTo>
                  <a:lnTo>
                    <a:pt x="588" y="747"/>
                  </a:lnTo>
                  <a:lnTo>
                    <a:pt x="587" y="745"/>
                  </a:lnTo>
                  <a:lnTo>
                    <a:pt x="587" y="730"/>
                  </a:lnTo>
                  <a:lnTo>
                    <a:pt x="588" y="727"/>
                  </a:lnTo>
                  <a:lnTo>
                    <a:pt x="590" y="727"/>
                  </a:lnTo>
                  <a:close/>
                  <a:moveTo>
                    <a:pt x="52" y="725"/>
                  </a:moveTo>
                  <a:lnTo>
                    <a:pt x="52" y="725"/>
                  </a:lnTo>
                  <a:lnTo>
                    <a:pt x="53" y="726"/>
                  </a:lnTo>
                  <a:lnTo>
                    <a:pt x="53" y="727"/>
                  </a:lnTo>
                  <a:lnTo>
                    <a:pt x="53" y="744"/>
                  </a:lnTo>
                  <a:lnTo>
                    <a:pt x="52" y="745"/>
                  </a:lnTo>
                  <a:lnTo>
                    <a:pt x="50" y="745"/>
                  </a:lnTo>
                  <a:lnTo>
                    <a:pt x="50" y="745"/>
                  </a:lnTo>
                  <a:lnTo>
                    <a:pt x="49" y="745"/>
                  </a:lnTo>
                  <a:lnTo>
                    <a:pt x="47" y="743"/>
                  </a:lnTo>
                  <a:lnTo>
                    <a:pt x="49" y="727"/>
                  </a:lnTo>
                  <a:lnTo>
                    <a:pt x="50" y="726"/>
                  </a:lnTo>
                  <a:lnTo>
                    <a:pt x="52" y="725"/>
                  </a:lnTo>
                  <a:close/>
                  <a:moveTo>
                    <a:pt x="594" y="694"/>
                  </a:moveTo>
                  <a:lnTo>
                    <a:pt x="595" y="695"/>
                  </a:lnTo>
                  <a:lnTo>
                    <a:pt x="597" y="695"/>
                  </a:lnTo>
                  <a:lnTo>
                    <a:pt x="597" y="698"/>
                  </a:lnTo>
                  <a:lnTo>
                    <a:pt x="593" y="709"/>
                  </a:lnTo>
                  <a:lnTo>
                    <a:pt x="593" y="713"/>
                  </a:lnTo>
                  <a:lnTo>
                    <a:pt x="591" y="715"/>
                  </a:lnTo>
                  <a:lnTo>
                    <a:pt x="590" y="716"/>
                  </a:lnTo>
                  <a:lnTo>
                    <a:pt x="588" y="715"/>
                  </a:lnTo>
                  <a:lnTo>
                    <a:pt x="587" y="713"/>
                  </a:lnTo>
                  <a:lnTo>
                    <a:pt x="587" y="709"/>
                  </a:lnTo>
                  <a:lnTo>
                    <a:pt x="588" y="708"/>
                  </a:lnTo>
                  <a:lnTo>
                    <a:pt x="593" y="697"/>
                  </a:lnTo>
                  <a:lnTo>
                    <a:pt x="593" y="695"/>
                  </a:lnTo>
                  <a:lnTo>
                    <a:pt x="594" y="694"/>
                  </a:lnTo>
                  <a:close/>
                  <a:moveTo>
                    <a:pt x="53" y="693"/>
                  </a:moveTo>
                  <a:lnTo>
                    <a:pt x="53" y="693"/>
                  </a:lnTo>
                  <a:lnTo>
                    <a:pt x="54" y="693"/>
                  </a:lnTo>
                  <a:lnTo>
                    <a:pt x="54" y="695"/>
                  </a:lnTo>
                  <a:lnTo>
                    <a:pt x="54" y="711"/>
                  </a:lnTo>
                  <a:lnTo>
                    <a:pt x="53" y="712"/>
                  </a:lnTo>
                  <a:lnTo>
                    <a:pt x="52" y="713"/>
                  </a:lnTo>
                  <a:lnTo>
                    <a:pt x="52" y="713"/>
                  </a:lnTo>
                  <a:lnTo>
                    <a:pt x="50" y="712"/>
                  </a:lnTo>
                  <a:lnTo>
                    <a:pt x="49" y="711"/>
                  </a:lnTo>
                  <a:lnTo>
                    <a:pt x="50" y="695"/>
                  </a:lnTo>
                  <a:lnTo>
                    <a:pt x="52" y="693"/>
                  </a:lnTo>
                  <a:lnTo>
                    <a:pt x="53" y="693"/>
                  </a:lnTo>
                  <a:close/>
                  <a:moveTo>
                    <a:pt x="605" y="665"/>
                  </a:moveTo>
                  <a:lnTo>
                    <a:pt x="606" y="665"/>
                  </a:lnTo>
                  <a:lnTo>
                    <a:pt x="608" y="666"/>
                  </a:lnTo>
                  <a:lnTo>
                    <a:pt x="608" y="668"/>
                  </a:lnTo>
                  <a:lnTo>
                    <a:pt x="602" y="683"/>
                  </a:lnTo>
                  <a:lnTo>
                    <a:pt x="601" y="684"/>
                  </a:lnTo>
                  <a:lnTo>
                    <a:pt x="600" y="684"/>
                  </a:lnTo>
                  <a:lnTo>
                    <a:pt x="600" y="684"/>
                  </a:lnTo>
                  <a:lnTo>
                    <a:pt x="598" y="683"/>
                  </a:lnTo>
                  <a:lnTo>
                    <a:pt x="598" y="682"/>
                  </a:lnTo>
                  <a:lnTo>
                    <a:pt x="604" y="666"/>
                  </a:lnTo>
                  <a:lnTo>
                    <a:pt x="604" y="665"/>
                  </a:lnTo>
                  <a:lnTo>
                    <a:pt x="605" y="665"/>
                  </a:lnTo>
                  <a:close/>
                  <a:moveTo>
                    <a:pt x="54" y="661"/>
                  </a:moveTo>
                  <a:lnTo>
                    <a:pt x="54" y="661"/>
                  </a:lnTo>
                  <a:lnTo>
                    <a:pt x="56" y="661"/>
                  </a:lnTo>
                  <a:lnTo>
                    <a:pt x="56" y="662"/>
                  </a:lnTo>
                  <a:lnTo>
                    <a:pt x="56" y="679"/>
                  </a:lnTo>
                  <a:lnTo>
                    <a:pt x="54" y="680"/>
                  </a:lnTo>
                  <a:lnTo>
                    <a:pt x="53" y="682"/>
                  </a:lnTo>
                  <a:lnTo>
                    <a:pt x="53" y="682"/>
                  </a:lnTo>
                  <a:lnTo>
                    <a:pt x="52" y="680"/>
                  </a:lnTo>
                  <a:lnTo>
                    <a:pt x="52" y="679"/>
                  </a:lnTo>
                  <a:lnTo>
                    <a:pt x="52" y="665"/>
                  </a:lnTo>
                  <a:lnTo>
                    <a:pt x="52" y="665"/>
                  </a:lnTo>
                  <a:lnTo>
                    <a:pt x="52" y="665"/>
                  </a:lnTo>
                  <a:lnTo>
                    <a:pt x="52" y="665"/>
                  </a:lnTo>
                  <a:lnTo>
                    <a:pt x="52" y="665"/>
                  </a:lnTo>
                  <a:lnTo>
                    <a:pt x="52" y="665"/>
                  </a:lnTo>
                  <a:lnTo>
                    <a:pt x="52" y="665"/>
                  </a:lnTo>
                  <a:lnTo>
                    <a:pt x="52" y="665"/>
                  </a:lnTo>
                  <a:lnTo>
                    <a:pt x="52" y="665"/>
                  </a:lnTo>
                  <a:lnTo>
                    <a:pt x="52" y="664"/>
                  </a:lnTo>
                  <a:lnTo>
                    <a:pt x="52" y="664"/>
                  </a:lnTo>
                  <a:lnTo>
                    <a:pt x="52" y="664"/>
                  </a:lnTo>
                  <a:lnTo>
                    <a:pt x="52" y="664"/>
                  </a:lnTo>
                  <a:lnTo>
                    <a:pt x="52" y="664"/>
                  </a:lnTo>
                  <a:lnTo>
                    <a:pt x="52" y="662"/>
                  </a:lnTo>
                  <a:lnTo>
                    <a:pt x="53" y="661"/>
                  </a:lnTo>
                  <a:lnTo>
                    <a:pt x="54" y="661"/>
                  </a:lnTo>
                  <a:close/>
                  <a:moveTo>
                    <a:pt x="616" y="635"/>
                  </a:moveTo>
                  <a:lnTo>
                    <a:pt x="618" y="635"/>
                  </a:lnTo>
                  <a:lnTo>
                    <a:pt x="619" y="636"/>
                  </a:lnTo>
                  <a:lnTo>
                    <a:pt x="619" y="637"/>
                  </a:lnTo>
                  <a:lnTo>
                    <a:pt x="613" y="653"/>
                  </a:lnTo>
                  <a:lnTo>
                    <a:pt x="612" y="654"/>
                  </a:lnTo>
                  <a:lnTo>
                    <a:pt x="611" y="654"/>
                  </a:lnTo>
                  <a:lnTo>
                    <a:pt x="611" y="654"/>
                  </a:lnTo>
                  <a:lnTo>
                    <a:pt x="609" y="653"/>
                  </a:lnTo>
                  <a:lnTo>
                    <a:pt x="609" y="651"/>
                  </a:lnTo>
                  <a:lnTo>
                    <a:pt x="615" y="636"/>
                  </a:lnTo>
                  <a:lnTo>
                    <a:pt x="615" y="635"/>
                  </a:lnTo>
                  <a:lnTo>
                    <a:pt x="616" y="635"/>
                  </a:lnTo>
                  <a:close/>
                  <a:moveTo>
                    <a:pt x="53" y="632"/>
                  </a:moveTo>
                  <a:lnTo>
                    <a:pt x="54" y="632"/>
                  </a:lnTo>
                  <a:lnTo>
                    <a:pt x="54" y="632"/>
                  </a:lnTo>
                  <a:lnTo>
                    <a:pt x="57" y="632"/>
                  </a:lnTo>
                  <a:lnTo>
                    <a:pt x="57" y="647"/>
                  </a:lnTo>
                  <a:lnTo>
                    <a:pt x="56" y="648"/>
                  </a:lnTo>
                  <a:lnTo>
                    <a:pt x="54" y="648"/>
                  </a:lnTo>
                  <a:lnTo>
                    <a:pt x="54" y="648"/>
                  </a:lnTo>
                  <a:lnTo>
                    <a:pt x="53" y="648"/>
                  </a:lnTo>
                  <a:lnTo>
                    <a:pt x="53" y="647"/>
                  </a:lnTo>
                  <a:lnTo>
                    <a:pt x="53" y="632"/>
                  </a:lnTo>
                  <a:close/>
                  <a:moveTo>
                    <a:pt x="606" y="623"/>
                  </a:moveTo>
                  <a:lnTo>
                    <a:pt x="622" y="623"/>
                  </a:lnTo>
                  <a:lnTo>
                    <a:pt x="623" y="625"/>
                  </a:lnTo>
                  <a:lnTo>
                    <a:pt x="622" y="629"/>
                  </a:lnTo>
                  <a:lnTo>
                    <a:pt x="606" y="629"/>
                  </a:lnTo>
                  <a:lnTo>
                    <a:pt x="604" y="628"/>
                  </a:lnTo>
                  <a:lnTo>
                    <a:pt x="604" y="626"/>
                  </a:lnTo>
                  <a:lnTo>
                    <a:pt x="604" y="625"/>
                  </a:lnTo>
                  <a:lnTo>
                    <a:pt x="606" y="623"/>
                  </a:lnTo>
                  <a:close/>
                  <a:moveTo>
                    <a:pt x="573" y="623"/>
                  </a:moveTo>
                  <a:lnTo>
                    <a:pt x="590" y="623"/>
                  </a:lnTo>
                  <a:lnTo>
                    <a:pt x="591" y="625"/>
                  </a:lnTo>
                  <a:lnTo>
                    <a:pt x="593" y="626"/>
                  </a:lnTo>
                  <a:lnTo>
                    <a:pt x="591" y="628"/>
                  </a:lnTo>
                  <a:lnTo>
                    <a:pt x="590" y="629"/>
                  </a:lnTo>
                  <a:lnTo>
                    <a:pt x="573" y="629"/>
                  </a:lnTo>
                  <a:lnTo>
                    <a:pt x="572" y="628"/>
                  </a:lnTo>
                  <a:lnTo>
                    <a:pt x="572" y="626"/>
                  </a:lnTo>
                  <a:lnTo>
                    <a:pt x="572" y="625"/>
                  </a:lnTo>
                  <a:lnTo>
                    <a:pt x="573" y="623"/>
                  </a:lnTo>
                  <a:close/>
                  <a:moveTo>
                    <a:pt x="77" y="622"/>
                  </a:moveTo>
                  <a:lnTo>
                    <a:pt x="78" y="622"/>
                  </a:lnTo>
                  <a:lnTo>
                    <a:pt x="79" y="623"/>
                  </a:lnTo>
                  <a:lnTo>
                    <a:pt x="82" y="630"/>
                  </a:lnTo>
                  <a:lnTo>
                    <a:pt x="83" y="633"/>
                  </a:lnTo>
                  <a:lnTo>
                    <a:pt x="82" y="635"/>
                  </a:lnTo>
                  <a:lnTo>
                    <a:pt x="81" y="636"/>
                  </a:lnTo>
                  <a:lnTo>
                    <a:pt x="78" y="637"/>
                  </a:lnTo>
                  <a:lnTo>
                    <a:pt x="71" y="637"/>
                  </a:lnTo>
                  <a:lnTo>
                    <a:pt x="68" y="636"/>
                  </a:lnTo>
                  <a:lnTo>
                    <a:pt x="68" y="635"/>
                  </a:lnTo>
                  <a:lnTo>
                    <a:pt x="68" y="633"/>
                  </a:lnTo>
                  <a:lnTo>
                    <a:pt x="71" y="632"/>
                  </a:lnTo>
                  <a:lnTo>
                    <a:pt x="71" y="632"/>
                  </a:lnTo>
                  <a:lnTo>
                    <a:pt x="71" y="632"/>
                  </a:lnTo>
                  <a:lnTo>
                    <a:pt x="78" y="632"/>
                  </a:lnTo>
                  <a:lnTo>
                    <a:pt x="78" y="632"/>
                  </a:lnTo>
                  <a:lnTo>
                    <a:pt x="78" y="632"/>
                  </a:lnTo>
                  <a:lnTo>
                    <a:pt x="78" y="632"/>
                  </a:lnTo>
                  <a:lnTo>
                    <a:pt x="78" y="630"/>
                  </a:lnTo>
                  <a:lnTo>
                    <a:pt x="77" y="629"/>
                  </a:lnTo>
                  <a:lnTo>
                    <a:pt x="77" y="628"/>
                  </a:lnTo>
                  <a:lnTo>
                    <a:pt x="75" y="626"/>
                  </a:lnTo>
                  <a:lnTo>
                    <a:pt x="75" y="625"/>
                  </a:lnTo>
                  <a:lnTo>
                    <a:pt x="75" y="625"/>
                  </a:lnTo>
                  <a:lnTo>
                    <a:pt x="75" y="623"/>
                  </a:lnTo>
                  <a:lnTo>
                    <a:pt x="75" y="622"/>
                  </a:lnTo>
                  <a:lnTo>
                    <a:pt x="77" y="622"/>
                  </a:lnTo>
                  <a:close/>
                  <a:moveTo>
                    <a:pt x="570" y="594"/>
                  </a:moveTo>
                  <a:lnTo>
                    <a:pt x="570" y="594"/>
                  </a:lnTo>
                  <a:lnTo>
                    <a:pt x="572" y="596"/>
                  </a:lnTo>
                  <a:lnTo>
                    <a:pt x="573" y="597"/>
                  </a:lnTo>
                  <a:lnTo>
                    <a:pt x="572" y="599"/>
                  </a:lnTo>
                  <a:lnTo>
                    <a:pt x="572" y="601"/>
                  </a:lnTo>
                  <a:lnTo>
                    <a:pt x="572" y="604"/>
                  </a:lnTo>
                  <a:lnTo>
                    <a:pt x="570" y="608"/>
                  </a:lnTo>
                  <a:lnTo>
                    <a:pt x="570" y="611"/>
                  </a:lnTo>
                  <a:lnTo>
                    <a:pt x="570" y="611"/>
                  </a:lnTo>
                  <a:lnTo>
                    <a:pt x="570" y="611"/>
                  </a:lnTo>
                  <a:lnTo>
                    <a:pt x="570" y="611"/>
                  </a:lnTo>
                  <a:lnTo>
                    <a:pt x="570" y="611"/>
                  </a:lnTo>
                  <a:lnTo>
                    <a:pt x="570" y="611"/>
                  </a:lnTo>
                  <a:lnTo>
                    <a:pt x="570" y="611"/>
                  </a:lnTo>
                  <a:lnTo>
                    <a:pt x="570" y="611"/>
                  </a:lnTo>
                  <a:lnTo>
                    <a:pt x="570" y="611"/>
                  </a:lnTo>
                  <a:lnTo>
                    <a:pt x="570" y="614"/>
                  </a:lnTo>
                  <a:lnTo>
                    <a:pt x="569" y="615"/>
                  </a:lnTo>
                  <a:lnTo>
                    <a:pt x="568" y="615"/>
                  </a:lnTo>
                  <a:lnTo>
                    <a:pt x="568" y="615"/>
                  </a:lnTo>
                  <a:lnTo>
                    <a:pt x="566" y="614"/>
                  </a:lnTo>
                  <a:lnTo>
                    <a:pt x="565" y="612"/>
                  </a:lnTo>
                  <a:lnTo>
                    <a:pt x="568" y="597"/>
                  </a:lnTo>
                  <a:lnTo>
                    <a:pt x="569" y="596"/>
                  </a:lnTo>
                  <a:lnTo>
                    <a:pt x="570" y="594"/>
                  </a:lnTo>
                  <a:close/>
                  <a:moveTo>
                    <a:pt x="63" y="593"/>
                  </a:moveTo>
                  <a:lnTo>
                    <a:pt x="64" y="593"/>
                  </a:lnTo>
                  <a:lnTo>
                    <a:pt x="64" y="594"/>
                  </a:lnTo>
                  <a:lnTo>
                    <a:pt x="72" y="608"/>
                  </a:lnTo>
                  <a:lnTo>
                    <a:pt x="72" y="610"/>
                  </a:lnTo>
                  <a:lnTo>
                    <a:pt x="71" y="611"/>
                  </a:lnTo>
                  <a:lnTo>
                    <a:pt x="70" y="612"/>
                  </a:lnTo>
                  <a:lnTo>
                    <a:pt x="68" y="611"/>
                  </a:lnTo>
                  <a:lnTo>
                    <a:pt x="67" y="611"/>
                  </a:lnTo>
                  <a:lnTo>
                    <a:pt x="67" y="611"/>
                  </a:lnTo>
                  <a:lnTo>
                    <a:pt x="67" y="611"/>
                  </a:lnTo>
                  <a:lnTo>
                    <a:pt x="67" y="611"/>
                  </a:lnTo>
                  <a:lnTo>
                    <a:pt x="67" y="611"/>
                  </a:lnTo>
                  <a:lnTo>
                    <a:pt x="67" y="611"/>
                  </a:lnTo>
                  <a:lnTo>
                    <a:pt x="67" y="611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10"/>
                  </a:lnTo>
                  <a:lnTo>
                    <a:pt x="67" y="608"/>
                  </a:lnTo>
                  <a:lnTo>
                    <a:pt x="65" y="605"/>
                  </a:lnTo>
                  <a:lnTo>
                    <a:pt x="63" y="603"/>
                  </a:lnTo>
                  <a:lnTo>
                    <a:pt x="61" y="599"/>
                  </a:lnTo>
                  <a:lnTo>
                    <a:pt x="61" y="597"/>
                  </a:lnTo>
                  <a:lnTo>
                    <a:pt x="60" y="596"/>
                  </a:lnTo>
                  <a:lnTo>
                    <a:pt x="60" y="596"/>
                  </a:lnTo>
                  <a:lnTo>
                    <a:pt x="63" y="593"/>
                  </a:lnTo>
                  <a:lnTo>
                    <a:pt x="63" y="593"/>
                  </a:lnTo>
                  <a:close/>
                  <a:moveTo>
                    <a:pt x="82" y="571"/>
                  </a:moveTo>
                  <a:lnTo>
                    <a:pt x="83" y="571"/>
                  </a:lnTo>
                  <a:lnTo>
                    <a:pt x="85" y="574"/>
                  </a:lnTo>
                  <a:lnTo>
                    <a:pt x="83" y="575"/>
                  </a:lnTo>
                  <a:lnTo>
                    <a:pt x="74" y="587"/>
                  </a:lnTo>
                  <a:lnTo>
                    <a:pt x="71" y="587"/>
                  </a:lnTo>
                  <a:lnTo>
                    <a:pt x="70" y="587"/>
                  </a:lnTo>
                  <a:lnTo>
                    <a:pt x="70" y="586"/>
                  </a:lnTo>
                  <a:lnTo>
                    <a:pt x="70" y="583"/>
                  </a:lnTo>
                  <a:lnTo>
                    <a:pt x="70" y="583"/>
                  </a:lnTo>
                  <a:lnTo>
                    <a:pt x="71" y="582"/>
                  </a:lnTo>
                  <a:lnTo>
                    <a:pt x="74" y="579"/>
                  </a:lnTo>
                  <a:lnTo>
                    <a:pt x="75" y="578"/>
                  </a:lnTo>
                  <a:lnTo>
                    <a:pt x="81" y="572"/>
                  </a:lnTo>
                  <a:lnTo>
                    <a:pt x="82" y="571"/>
                  </a:lnTo>
                  <a:close/>
                  <a:moveTo>
                    <a:pt x="576" y="563"/>
                  </a:moveTo>
                  <a:lnTo>
                    <a:pt x="576" y="563"/>
                  </a:lnTo>
                  <a:lnTo>
                    <a:pt x="577" y="564"/>
                  </a:lnTo>
                  <a:lnTo>
                    <a:pt x="577" y="565"/>
                  </a:lnTo>
                  <a:lnTo>
                    <a:pt x="577" y="567"/>
                  </a:lnTo>
                  <a:lnTo>
                    <a:pt x="577" y="569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575" y="582"/>
                  </a:lnTo>
                  <a:lnTo>
                    <a:pt x="575" y="583"/>
                  </a:lnTo>
                  <a:lnTo>
                    <a:pt x="573" y="583"/>
                  </a:lnTo>
                  <a:lnTo>
                    <a:pt x="572" y="583"/>
                  </a:lnTo>
                  <a:lnTo>
                    <a:pt x="570" y="583"/>
                  </a:lnTo>
                  <a:lnTo>
                    <a:pt x="570" y="581"/>
                  </a:lnTo>
                  <a:lnTo>
                    <a:pt x="573" y="565"/>
                  </a:lnTo>
                  <a:lnTo>
                    <a:pt x="573" y="564"/>
                  </a:lnTo>
                  <a:lnTo>
                    <a:pt x="576" y="563"/>
                  </a:lnTo>
                  <a:close/>
                  <a:moveTo>
                    <a:pt x="582" y="547"/>
                  </a:moveTo>
                  <a:lnTo>
                    <a:pt x="595" y="547"/>
                  </a:lnTo>
                  <a:lnTo>
                    <a:pt x="597" y="551"/>
                  </a:lnTo>
                  <a:lnTo>
                    <a:pt x="582" y="551"/>
                  </a:lnTo>
                  <a:lnTo>
                    <a:pt x="580" y="551"/>
                  </a:lnTo>
                  <a:lnTo>
                    <a:pt x="580" y="550"/>
                  </a:lnTo>
                  <a:lnTo>
                    <a:pt x="580" y="547"/>
                  </a:lnTo>
                  <a:lnTo>
                    <a:pt x="582" y="547"/>
                  </a:lnTo>
                  <a:close/>
                  <a:moveTo>
                    <a:pt x="103" y="546"/>
                  </a:moveTo>
                  <a:lnTo>
                    <a:pt x="104" y="547"/>
                  </a:lnTo>
                  <a:lnTo>
                    <a:pt x="106" y="549"/>
                  </a:lnTo>
                  <a:lnTo>
                    <a:pt x="104" y="550"/>
                  </a:lnTo>
                  <a:lnTo>
                    <a:pt x="95" y="563"/>
                  </a:lnTo>
                  <a:lnTo>
                    <a:pt x="93" y="563"/>
                  </a:lnTo>
                  <a:lnTo>
                    <a:pt x="93" y="564"/>
                  </a:lnTo>
                  <a:lnTo>
                    <a:pt x="90" y="563"/>
                  </a:lnTo>
                  <a:lnTo>
                    <a:pt x="90" y="561"/>
                  </a:lnTo>
                  <a:lnTo>
                    <a:pt x="90" y="560"/>
                  </a:lnTo>
                  <a:lnTo>
                    <a:pt x="93" y="557"/>
                  </a:lnTo>
                  <a:lnTo>
                    <a:pt x="96" y="554"/>
                  </a:lnTo>
                  <a:lnTo>
                    <a:pt x="97" y="551"/>
                  </a:lnTo>
                  <a:lnTo>
                    <a:pt x="99" y="549"/>
                  </a:lnTo>
                  <a:lnTo>
                    <a:pt x="100" y="547"/>
                  </a:lnTo>
                  <a:lnTo>
                    <a:pt x="101" y="547"/>
                  </a:lnTo>
                  <a:lnTo>
                    <a:pt x="103" y="546"/>
                  </a:lnTo>
                  <a:close/>
                  <a:moveTo>
                    <a:pt x="532" y="520"/>
                  </a:moveTo>
                  <a:lnTo>
                    <a:pt x="534" y="521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3" y="529"/>
                  </a:lnTo>
                  <a:lnTo>
                    <a:pt x="544" y="528"/>
                  </a:lnTo>
                  <a:lnTo>
                    <a:pt x="544" y="527"/>
                  </a:lnTo>
                  <a:lnTo>
                    <a:pt x="544" y="527"/>
                  </a:lnTo>
                  <a:lnTo>
                    <a:pt x="546" y="525"/>
                  </a:lnTo>
                  <a:lnTo>
                    <a:pt x="547" y="525"/>
                  </a:lnTo>
                  <a:lnTo>
                    <a:pt x="547" y="525"/>
                  </a:lnTo>
                  <a:lnTo>
                    <a:pt x="548" y="527"/>
                  </a:lnTo>
                  <a:lnTo>
                    <a:pt x="548" y="528"/>
                  </a:lnTo>
                  <a:lnTo>
                    <a:pt x="547" y="532"/>
                  </a:lnTo>
                  <a:lnTo>
                    <a:pt x="546" y="533"/>
                  </a:lnTo>
                  <a:lnTo>
                    <a:pt x="544" y="535"/>
                  </a:lnTo>
                  <a:lnTo>
                    <a:pt x="543" y="535"/>
                  </a:lnTo>
                  <a:lnTo>
                    <a:pt x="541" y="533"/>
                  </a:lnTo>
                  <a:lnTo>
                    <a:pt x="540" y="533"/>
                  </a:lnTo>
                  <a:lnTo>
                    <a:pt x="530" y="524"/>
                  </a:lnTo>
                  <a:lnTo>
                    <a:pt x="530" y="522"/>
                  </a:lnTo>
                  <a:lnTo>
                    <a:pt x="530" y="521"/>
                  </a:lnTo>
                  <a:lnTo>
                    <a:pt x="532" y="520"/>
                  </a:lnTo>
                  <a:close/>
                  <a:moveTo>
                    <a:pt x="582" y="520"/>
                  </a:moveTo>
                  <a:lnTo>
                    <a:pt x="583" y="520"/>
                  </a:lnTo>
                  <a:lnTo>
                    <a:pt x="584" y="521"/>
                  </a:lnTo>
                  <a:lnTo>
                    <a:pt x="584" y="521"/>
                  </a:lnTo>
                  <a:lnTo>
                    <a:pt x="586" y="524"/>
                  </a:lnTo>
                  <a:lnTo>
                    <a:pt x="587" y="527"/>
                  </a:lnTo>
                  <a:lnTo>
                    <a:pt x="588" y="531"/>
                  </a:lnTo>
                  <a:lnTo>
                    <a:pt x="588" y="531"/>
                  </a:lnTo>
                  <a:lnTo>
                    <a:pt x="588" y="531"/>
                  </a:lnTo>
                  <a:lnTo>
                    <a:pt x="588" y="531"/>
                  </a:lnTo>
                  <a:lnTo>
                    <a:pt x="588" y="531"/>
                  </a:lnTo>
                  <a:lnTo>
                    <a:pt x="588" y="531"/>
                  </a:lnTo>
                  <a:lnTo>
                    <a:pt x="590" y="535"/>
                  </a:lnTo>
                  <a:lnTo>
                    <a:pt x="590" y="538"/>
                  </a:lnTo>
                  <a:lnTo>
                    <a:pt x="588" y="539"/>
                  </a:lnTo>
                  <a:lnTo>
                    <a:pt x="588" y="539"/>
                  </a:lnTo>
                  <a:lnTo>
                    <a:pt x="587" y="539"/>
                  </a:lnTo>
                  <a:lnTo>
                    <a:pt x="586" y="538"/>
                  </a:lnTo>
                  <a:lnTo>
                    <a:pt x="580" y="522"/>
                  </a:lnTo>
                  <a:lnTo>
                    <a:pt x="580" y="521"/>
                  </a:lnTo>
                  <a:lnTo>
                    <a:pt x="582" y="520"/>
                  </a:lnTo>
                  <a:lnTo>
                    <a:pt x="582" y="520"/>
                  </a:lnTo>
                  <a:close/>
                  <a:moveTo>
                    <a:pt x="554" y="517"/>
                  </a:moveTo>
                  <a:lnTo>
                    <a:pt x="570" y="517"/>
                  </a:lnTo>
                  <a:lnTo>
                    <a:pt x="572" y="518"/>
                  </a:lnTo>
                  <a:lnTo>
                    <a:pt x="573" y="520"/>
                  </a:lnTo>
                  <a:lnTo>
                    <a:pt x="572" y="521"/>
                  </a:lnTo>
                  <a:lnTo>
                    <a:pt x="570" y="522"/>
                  </a:lnTo>
                  <a:lnTo>
                    <a:pt x="554" y="522"/>
                  </a:lnTo>
                  <a:lnTo>
                    <a:pt x="552" y="521"/>
                  </a:lnTo>
                  <a:lnTo>
                    <a:pt x="551" y="520"/>
                  </a:lnTo>
                  <a:lnTo>
                    <a:pt x="552" y="518"/>
                  </a:lnTo>
                  <a:lnTo>
                    <a:pt x="554" y="517"/>
                  </a:lnTo>
                  <a:close/>
                  <a:moveTo>
                    <a:pt x="106" y="517"/>
                  </a:moveTo>
                  <a:lnTo>
                    <a:pt x="107" y="517"/>
                  </a:lnTo>
                  <a:lnTo>
                    <a:pt x="108" y="518"/>
                  </a:lnTo>
                  <a:lnTo>
                    <a:pt x="115" y="532"/>
                  </a:lnTo>
                  <a:lnTo>
                    <a:pt x="115" y="535"/>
                  </a:lnTo>
                  <a:lnTo>
                    <a:pt x="114" y="536"/>
                  </a:lnTo>
                  <a:lnTo>
                    <a:pt x="112" y="536"/>
                  </a:lnTo>
                  <a:lnTo>
                    <a:pt x="111" y="536"/>
                  </a:lnTo>
                  <a:lnTo>
                    <a:pt x="111" y="535"/>
                  </a:lnTo>
                  <a:lnTo>
                    <a:pt x="111" y="535"/>
                  </a:lnTo>
                  <a:lnTo>
                    <a:pt x="110" y="533"/>
                  </a:lnTo>
                  <a:lnTo>
                    <a:pt x="110" y="532"/>
                  </a:lnTo>
                  <a:lnTo>
                    <a:pt x="108" y="532"/>
                  </a:lnTo>
                  <a:lnTo>
                    <a:pt x="108" y="531"/>
                  </a:lnTo>
                  <a:lnTo>
                    <a:pt x="108" y="531"/>
                  </a:lnTo>
                  <a:lnTo>
                    <a:pt x="108" y="531"/>
                  </a:lnTo>
                  <a:lnTo>
                    <a:pt x="108" y="531"/>
                  </a:lnTo>
                  <a:lnTo>
                    <a:pt x="108" y="531"/>
                  </a:lnTo>
                  <a:lnTo>
                    <a:pt x="108" y="531"/>
                  </a:lnTo>
                  <a:lnTo>
                    <a:pt x="108" y="531"/>
                  </a:lnTo>
                  <a:lnTo>
                    <a:pt x="108" y="531"/>
                  </a:lnTo>
                  <a:lnTo>
                    <a:pt x="108" y="531"/>
                  </a:lnTo>
                  <a:lnTo>
                    <a:pt x="104" y="521"/>
                  </a:lnTo>
                  <a:lnTo>
                    <a:pt x="103" y="518"/>
                  </a:lnTo>
                  <a:lnTo>
                    <a:pt x="104" y="517"/>
                  </a:lnTo>
                  <a:lnTo>
                    <a:pt x="106" y="517"/>
                  </a:lnTo>
                  <a:close/>
                  <a:moveTo>
                    <a:pt x="532" y="492"/>
                  </a:moveTo>
                  <a:lnTo>
                    <a:pt x="533" y="493"/>
                  </a:lnTo>
                  <a:lnTo>
                    <a:pt x="534" y="495"/>
                  </a:lnTo>
                  <a:lnTo>
                    <a:pt x="534" y="496"/>
                  </a:lnTo>
                  <a:lnTo>
                    <a:pt x="533" y="496"/>
                  </a:lnTo>
                  <a:lnTo>
                    <a:pt x="525" y="510"/>
                  </a:lnTo>
                  <a:lnTo>
                    <a:pt x="523" y="510"/>
                  </a:lnTo>
                  <a:lnTo>
                    <a:pt x="522" y="510"/>
                  </a:lnTo>
                  <a:lnTo>
                    <a:pt x="521" y="510"/>
                  </a:lnTo>
                  <a:lnTo>
                    <a:pt x="521" y="509"/>
                  </a:lnTo>
                  <a:lnTo>
                    <a:pt x="521" y="507"/>
                  </a:lnTo>
                  <a:lnTo>
                    <a:pt x="530" y="493"/>
                  </a:lnTo>
                  <a:lnTo>
                    <a:pt x="530" y="493"/>
                  </a:lnTo>
                  <a:lnTo>
                    <a:pt x="532" y="492"/>
                  </a:lnTo>
                  <a:close/>
                  <a:moveTo>
                    <a:pt x="92" y="488"/>
                  </a:moveTo>
                  <a:lnTo>
                    <a:pt x="93" y="488"/>
                  </a:lnTo>
                  <a:lnTo>
                    <a:pt x="93" y="489"/>
                  </a:lnTo>
                  <a:lnTo>
                    <a:pt x="100" y="504"/>
                  </a:lnTo>
                  <a:lnTo>
                    <a:pt x="100" y="506"/>
                  </a:lnTo>
                  <a:lnTo>
                    <a:pt x="100" y="507"/>
                  </a:lnTo>
                  <a:lnTo>
                    <a:pt x="99" y="507"/>
                  </a:lnTo>
                  <a:lnTo>
                    <a:pt x="97" y="507"/>
                  </a:lnTo>
                  <a:lnTo>
                    <a:pt x="96" y="506"/>
                  </a:lnTo>
                  <a:lnTo>
                    <a:pt x="89" y="492"/>
                  </a:lnTo>
                  <a:lnTo>
                    <a:pt x="89" y="489"/>
                  </a:lnTo>
                  <a:lnTo>
                    <a:pt x="90" y="488"/>
                  </a:lnTo>
                  <a:lnTo>
                    <a:pt x="92" y="488"/>
                  </a:lnTo>
                  <a:close/>
                  <a:moveTo>
                    <a:pt x="526" y="471"/>
                  </a:moveTo>
                  <a:lnTo>
                    <a:pt x="534" y="471"/>
                  </a:lnTo>
                  <a:lnTo>
                    <a:pt x="534" y="479"/>
                  </a:lnTo>
                  <a:lnTo>
                    <a:pt x="533" y="482"/>
                  </a:lnTo>
                  <a:lnTo>
                    <a:pt x="532" y="482"/>
                  </a:lnTo>
                  <a:lnTo>
                    <a:pt x="530" y="482"/>
                  </a:lnTo>
                  <a:lnTo>
                    <a:pt x="529" y="479"/>
                  </a:lnTo>
                  <a:lnTo>
                    <a:pt x="529" y="475"/>
                  </a:lnTo>
                  <a:lnTo>
                    <a:pt x="526" y="475"/>
                  </a:lnTo>
                  <a:lnTo>
                    <a:pt x="525" y="475"/>
                  </a:lnTo>
                  <a:lnTo>
                    <a:pt x="525" y="474"/>
                  </a:lnTo>
                  <a:lnTo>
                    <a:pt x="525" y="473"/>
                  </a:lnTo>
                  <a:lnTo>
                    <a:pt x="526" y="471"/>
                  </a:lnTo>
                  <a:close/>
                  <a:moveTo>
                    <a:pt x="501" y="460"/>
                  </a:moveTo>
                  <a:lnTo>
                    <a:pt x="503" y="461"/>
                  </a:lnTo>
                  <a:lnTo>
                    <a:pt x="503" y="463"/>
                  </a:lnTo>
                  <a:lnTo>
                    <a:pt x="503" y="471"/>
                  </a:lnTo>
                  <a:lnTo>
                    <a:pt x="511" y="471"/>
                  </a:lnTo>
                  <a:lnTo>
                    <a:pt x="512" y="473"/>
                  </a:lnTo>
                  <a:lnTo>
                    <a:pt x="512" y="474"/>
                  </a:lnTo>
                  <a:lnTo>
                    <a:pt x="512" y="475"/>
                  </a:lnTo>
                  <a:lnTo>
                    <a:pt x="511" y="475"/>
                  </a:lnTo>
                  <a:lnTo>
                    <a:pt x="503" y="475"/>
                  </a:lnTo>
                  <a:lnTo>
                    <a:pt x="501" y="475"/>
                  </a:lnTo>
                  <a:lnTo>
                    <a:pt x="499" y="474"/>
                  </a:lnTo>
                  <a:lnTo>
                    <a:pt x="499" y="471"/>
                  </a:lnTo>
                  <a:lnTo>
                    <a:pt x="499" y="463"/>
                  </a:lnTo>
                  <a:lnTo>
                    <a:pt x="499" y="461"/>
                  </a:lnTo>
                  <a:lnTo>
                    <a:pt x="501" y="460"/>
                  </a:lnTo>
                  <a:close/>
                  <a:moveTo>
                    <a:pt x="77" y="459"/>
                  </a:moveTo>
                  <a:lnTo>
                    <a:pt x="78" y="460"/>
                  </a:lnTo>
                  <a:lnTo>
                    <a:pt x="79" y="460"/>
                  </a:lnTo>
                  <a:lnTo>
                    <a:pt x="86" y="475"/>
                  </a:lnTo>
                  <a:lnTo>
                    <a:pt x="86" y="477"/>
                  </a:lnTo>
                  <a:lnTo>
                    <a:pt x="85" y="478"/>
                  </a:lnTo>
                  <a:lnTo>
                    <a:pt x="85" y="478"/>
                  </a:lnTo>
                  <a:lnTo>
                    <a:pt x="83" y="478"/>
                  </a:lnTo>
                  <a:lnTo>
                    <a:pt x="82" y="477"/>
                  </a:lnTo>
                  <a:lnTo>
                    <a:pt x="78" y="470"/>
                  </a:lnTo>
                  <a:lnTo>
                    <a:pt x="77" y="467"/>
                  </a:lnTo>
                  <a:lnTo>
                    <a:pt x="77" y="464"/>
                  </a:lnTo>
                  <a:lnTo>
                    <a:pt x="75" y="463"/>
                  </a:lnTo>
                  <a:lnTo>
                    <a:pt x="75" y="463"/>
                  </a:lnTo>
                  <a:lnTo>
                    <a:pt x="75" y="461"/>
                  </a:lnTo>
                  <a:lnTo>
                    <a:pt x="77" y="460"/>
                  </a:lnTo>
                  <a:lnTo>
                    <a:pt x="77" y="459"/>
                  </a:lnTo>
                  <a:close/>
                  <a:moveTo>
                    <a:pt x="503" y="439"/>
                  </a:moveTo>
                  <a:lnTo>
                    <a:pt x="517" y="439"/>
                  </a:lnTo>
                  <a:lnTo>
                    <a:pt x="519" y="441"/>
                  </a:lnTo>
                  <a:lnTo>
                    <a:pt x="519" y="442"/>
                  </a:lnTo>
                  <a:lnTo>
                    <a:pt x="519" y="443"/>
                  </a:lnTo>
                  <a:lnTo>
                    <a:pt x="517" y="445"/>
                  </a:lnTo>
                  <a:lnTo>
                    <a:pt x="503" y="445"/>
                  </a:lnTo>
                  <a:lnTo>
                    <a:pt x="503" y="446"/>
                  </a:lnTo>
                  <a:lnTo>
                    <a:pt x="503" y="448"/>
                  </a:lnTo>
                  <a:lnTo>
                    <a:pt x="501" y="449"/>
                  </a:lnTo>
                  <a:lnTo>
                    <a:pt x="499" y="448"/>
                  </a:lnTo>
                  <a:lnTo>
                    <a:pt x="499" y="446"/>
                  </a:lnTo>
                  <a:lnTo>
                    <a:pt x="499" y="445"/>
                  </a:lnTo>
                  <a:lnTo>
                    <a:pt x="499" y="442"/>
                  </a:lnTo>
                  <a:lnTo>
                    <a:pt x="501" y="441"/>
                  </a:lnTo>
                  <a:lnTo>
                    <a:pt x="503" y="439"/>
                  </a:lnTo>
                  <a:close/>
                  <a:moveTo>
                    <a:pt x="63" y="431"/>
                  </a:moveTo>
                  <a:lnTo>
                    <a:pt x="64" y="431"/>
                  </a:lnTo>
                  <a:lnTo>
                    <a:pt x="64" y="431"/>
                  </a:lnTo>
                  <a:lnTo>
                    <a:pt x="72" y="446"/>
                  </a:lnTo>
                  <a:lnTo>
                    <a:pt x="72" y="448"/>
                  </a:lnTo>
                  <a:lnTo>
                    <a:pt x="71" y="449"/>
                  </a:lnTo>
                  <a:lnTo>
                    <a:pt x="70" y="449"/>
                  </a:lnTo>
                  <a:lnTo>
                    <a:pt x="68" y="449"/>
                  </a:lnTo>
                  <a:lnTo>
                    <a:pt x="68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5" y="443"/>
                  </a:lnTo>
                  <a:lnTo>
                    <a:pt x="64" y="441"/>
                  </a:lnTo>
                  <a:lnTo>
                    <a:pt x="63" y="438"/>
                  </a:lnTo>
                  <a:lnTo>
                    <a:pt x="63" y="438"/>
                  </a:lnTo>
                  <a:lnTo>
                    <a:pt x="60" y="434"/>
                  </a:lnTo>
                  <a:lnTo>
                    <a:pt x="60" y="432"/>
                  </a:lnTo>
                  <a:lnTo>
                    <a:pt x="61" y="431"/>
                  </a:lnTo>
                  <a:lnTo>
                    <a:pt x="63" y="431"/>
                  </a:lnTo>
                  <a:close/>
                  <a:moveTo>
                    <a:pt x="515" y="423"/>
                  </a:moveTo>
                  <a:lnTo>
                    <a:pt x="521" y="423"/>
                  </a:lnTo>
                  <a:lnTo>
                    <a:pt x="521" y="432"/>
                  </a:lnTo>
                  <a:lnTo>
                    <a:pt x="521" y="434"/>
                  </a:lnTo>
                  <a:lnTo>
                    <a:pt x="519" y="435"/>
                  </a:lnTo>
                  <a:lnTo>
                    <a:pt x="517" y="434"/>
                  </a:lnTo>
                  <a:lnTo>
                    <a:pt x="517" y="432"/>
                  </a:lnTo>
                  <a:lnTo>
                    <a:pt x="517" y="428"/>
                  </a:lnTo>
                  <a:lnTo>
                    <a:pt x="515" y="428"/>
                  </a:lnTo>
                  <a:lnTo>
                    <a:pt x="512" y="427"/>
                  </a:lnTo>
                  <a:lnTo>
                    <a:pt x="512" y="425"/>
                  </a:lnTo>
                  <a:lnTo>
                    <a:pt x="512" y="424"/>
                  </a:lnTo>
                  <a:lnTo>
                    <a:pt x="515" y="423"/>
                  </a:lnTo>
                  <a:close/>
                  <a:moveTo>
                    <a:pt x="483" y="417"/>
                  </a:moveTo>
                  <a:lnTo>
                    <a:pt x="485" y="417"/>
                  </a:lnTo>
                  <a:lnTo>
                    <a:pt x="490" y="423"/>
                  </a:lnTo>
                  <a:lnTo>
                    <a:pt x="499" y="423"/>
                  </a:lnTo>
                  <a:lnTo>
                    <a:pt x="500" y="424"/>
                  </a:lnTo>
                  <a:lnTo>
                    <a:pt x="501" y="425"/>
                  </a:lnTo>
                  <a:lnTo>
                    <a:pt x="500" y="427"/>
                  </a:lnTo>
                  <a:lnTo>
                    <a:pt x="499" y="428"/>
                  </a:lnTo>
                  <a:lnTo>
                    <a:pt x="490" y="428"/>
                  </a:lnTo>
                  <a:lnTo>
                    <a:pt x="487" y="427"/>
                  </a:lnTo>
                  <a:lnTo>
                    <a:pt x="486" y="427"/>
                  </a:lnTo>
                  <a:lnTo>
                    <a:pt x="482" y="421"/>
                  </a:lnTo>
                  <a:lnTo>
                    <a:pt x="481" y="420"/>
                  </a:lnTo>
                  <a:lnTo>
                    <a:pt x="482" y="417"/>
                  </a:lnTo>
                  <a:lnTo>
                    <a:pt x="483" y="417"/>
                  </a:lnTo>
                  <a:close/>
                  <a:moveTo>
                    <a:pt x="49" y="402"/>
                  </a:moveTo>
                  <a:lnTo>
                    <a:pt x="49" y="402"/>
                  </a:lnTo>
                  <a:lnTo>
                    <a:pt x="50" y="403"/>
                  </a:lnTo>
                  <a:lnTo>
                    <a:pt x="57" y="417"/>
                  </a:lnTo>
                  <a:lnTo>
                    <a:pt x="57" y="419"/>
                  </a:lnTo>
                  <a:lnTo>
                    <a:pt x="57" y="420"/>
                  </a:lnTo>
                  <a:lnTo>
                    <a:pt x="56" y="421"/>
                  </a:lnTo>
                  <a:lnTo>
                    <a:pt x="54" y="420"/>
                  </a:lnTo>
                  <a:lnTo>
                    <a:pt x="53" y="420"/>
                  </a:lnTo>
                  <a:lnTo>
                    <a:pt x="46" y="405"/>
                  </a:lnTo>
                  <a:lnTo>
                    <a:pt x="46" y="403"/>
                  </a:lnTo>
                  <a:lnTo>
                    <a:pt x="47" y="402"/>
                  </a:lnTo>
                  <a:lnTo>
                    <a:pt x="49" y="402"/>
                  </a:lnTo>
                  <a:close/>
                  <a:moveTo>
                    <a:pt x="467" y="389"/>
                  </a:moveTo>
                  <a:lnTo>
                    <a:pt x="468" y="389"/>
                  </a:lnTo>
                  <a:lnTo>
                    <a:pt x="469" y="392"/>
                  </a:lnTo>
                  <a:lnTo>
                    <a:pt x="469" y="402"/>
                  </a:lnTo>
                  <a:lnTo>
                    <a:pt x="474" y="406"/>
                  </a:lnTo>
                  <a:lnTo>
                    <a:pt x="474" y="407"/>
                  </a:lnTo>
                  <a:lnTo>
                    <a:pt x="474" y="410"/>
                  </a:lnTo>
                  <a:lnTo>
                    <a:pt x="471" y="410"/>
                  </a:lnTo>
                  <a:lnTo>
                    <a:pt x="469" y="410"/>
                  </a:lnTo>
                  <a:lnTo>
                    <a:pt x="465" y="406"/>
                  </a:lnTo>
                  <a:lnTo>
                    <a:pt x="465" y="405"/>
                  </a:lnTo>
                  <a:lnTo>
                    <a:pt x="464" y="402"/>
                  </a:lnTo>
                  <a:lnTo>
                    <a:pt x="464" y="392"/>
                  </a:lnTo>
                  <a:lnTo>
                    <a:pt x="465" y="389"/>
                  </a:lnTo>
                  <a:lnTo>
                    <a:pt x="467" y="389"/>
                  </a:lnTo>
                  <a:close/>
                  <a:moveTo>
                    <a:pt x="34" y="373"/>
                  </a:moveTo>
                  <a:lnTo>
                    <a:pt x="35" y="373"/>
                  </a:lnTo>
                  <a:lnTo>
                    <a:pt x="36" y="374"/>
                  </a:lnTo>
                  <a:lnTo>
                    <a:pt x="43" y="388"/>
                  </a:lnTo>
                  <a:lnTo>
                    <a:pt x="43" y="391"/>
                  </a:lnTo>
                  <a:lnTo>
                    <a:pt x="42" y="392"/>
                  </a:lnTo>
                  <a:lnTo>
                    <a:pt x="41" y="392"/>
                  </a:lnTo>
                  <a:lnTo>
                    <a:pt x="41" y="391"/>
                  </a:lnTo>
                  <a:lnTo>
                    <a:pt x="39" y="391"/>
                  </a:lnTo>
                  <a:lnTo>
                    <a:pt x="34" y="380"/>
                  </a:lnTo>
                  <a:lnTo>
                    <a:pt x="34" y="380"/>
                  </a:lnTo>
                  <a:lnTo>
                    <a:pt x="34" y="380"/>
                  </a:lnTo>
                  <a:lnTo>
                    <a:pt x="32" y="378"/>
                  </a:lnTo>
                  <a:lnTo>
                    <a:pt x="32" y="377"/>
                  </a:lnTo>
                  <a:lnTo>
                    <a:pt x="32" y="376"/>
                  </a:lnTo>
                  <a:lnTo>
                    <a:pt x="32" y="374"/>
                  </a:lnTo>
                  <a:lnTo>
                    <a:pt x="32" y="373"/>
                  </a:lnTo>
                  <a:lnTo>
                    <a:pt x="34" y="373"/>
                  </a:lnTo>
                  <a:close/>
                  <a:moveTo>
                    <a:pt x="479" y="362"/>
                  </a:moveTo>
                  <a:lnTo>
                    <a:pt x="481" y="362"/>
                  </a:lnTo>
                  <a:lnTo>
                    <a:pt x="482" y="363"/>
                  </a:lnTo>
                  <a:lnTo>
                    <a:pt x="482" y="365"/>
                  </a:lnTo>
                  <a:lnTo>
                    <a:pt x="481" y="366"/>
                  </a:lnTo>
                  <a:lnTo>
                    <a:pt x="479" y="366"/>
                  </a:lnTo>
                  <a:lnTo>
                    <a:pt x="478" y="367"/>
                  </a:lnTo>
                  <a:lnTo>
                    <a:pt x="475" y="369"/>
                  </a:lnTo>
                  <a:lnTo>
                    <a:pt x="472" y="370"/>
                  </a:lnTo>
                  <a:lnTo>
                    <a:pt x="471" y="371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3"/>
                  </a:lnTo>
                  <a:lnTo>
                    <a:pt x="469" y="376"/>
                  </a:lnTo>
                  <a:lnTo>
                    <a:pt x="468" y="377"/>
                  </a:lnTo>
                  <a:lnTo>
                    <a:pt x="467" y="378"/>
                  </a:lnTo>
                  <a:lnTo>
                    <a:pt x="465" y="377"/>
                  </a:lnTo>
                  <a:lnTo>
                    <a:pt x="464" y="376"/>
                  </a:lnTo>
                  <a:lnTo>
                    <a:pt x="464" y="373"/>
                  </a:lnTo>
                  <a:lnTo>
                    <a:pt x="465" y="370"/>
                  </a:lnTo>
                  <a:lnTo>
                    <a:pt x="467" y="369"/>
                  </a:lnTo>
                  <a:lnTo>
                    <a:pt x="478" y="362"/>
                  </a:lnTo>
                  <a:lnTo>
                    <a:pt x="479" y="362"/>
                  </a:lnTo>
                  <a:close/>
                  <a:moveTo>
                    <a:pt x="507" y="347"/>
                  </a:moveTo>
                  <a:lnTo>
                    <a:pt x="508" y="347"/>
                  </a:lnTo>
                  <a:lnTo>
                    <a:pt x="510" y="347"/>
                  </a:lnTo>
                  <a:lnTo>
                    <a:pt x="510" y="349"/>
                  </a:lnTo>
                  <a:lnTo>
                    <a:pt x="508" y="351"/>
                  </a:lnTo>
                  <a:lnTo>
                    <a:pt x="508" y="351"/>
                  </a:lnTo>
                  <a:lnTo>
                    <a:pt x="507" y="352"/>
                  </a:lnTo>
                  <a:lnTo>
                    <a:pt x="504" y="353"/>
                  </a:lnTo>
                  <a:lnTo>
                    <a:pt x="501" y="355"/>
                  </a:lnTo>
                  <a:lnTo>
                    <a:pt x="499" y="356"/>
                  </a:lnTo>
                  <a:lnTo>
                    <a:pt x="499" y="356"/>
                  </a:lnTo>
                  <a:lnTo>
                    <a:pt x="499" y="356"/>
                  </a:lnTo>
                  <a:lnTo>
                    <a:pt x="494" y="358"/>
                  </a:lnTo>
                  <a:lnTo>
                    <a:pt x="493" y="359"/>
                  </a:lnTo>
                  <a:lnTo>
                    <a:pt x="492" y="358"/>
                  </a:lnTo>
                  <a:lnTo>
                    <a:pt x="492" y="358"/>
                  </a:lnTo>
                  <a:lnTo>
                    <a:pt x="492" y="356"/>
                  </a:lnTo>
                  <a:lnTo>
                    <a:pt x="492" y="353"/>
                  </a:lnTo>
                  <a:lnTo>
                    <a:pt x="507" y="347"/>
                  </a:lnTo>
                  <a:lnTo>
                    <a:pt x="507" y="347"/>
                  </a:lnTo>
                  <a:close/>
                  <a:moveTo>
                    <a:pt x="20" y="344"/>
                  </a:moveTo>
                  <a:lnTo>
                    <a:pt x="21" y="344"/>
                  </a:lnTo>
                  <a:lnTo>
                    <a:pt x="21" y="345"/>
                  </a:lnTo>
                  <a:lnTo>
                    <a:pt x="29" y="359"/>
                  </a:lnTo>
                  <a:lnTo>
                    <a:pt x="29" y="362"/>
                  </a:lnTo>
                  <a:lnTo>
                    <a:pt x="28" y="363"/>
                  </a:lnTo>
                  <a:lnTo>
                    <a:pt x="27" y="363"/>
                  </a:lnTo>
                  <a:lnTo>
                    <a:pt x="25" y="363"/>
                  </a:lnTo>
                  <a:lnTo>
                    <a:pt x="25" y="362"/>
                  </a:lnTo>
                  <a:lnTo>
                    <a:pt x="24" y="360"/>
                  </a:lnTo>
                  <a:lnTo>
                    <a:pt x="23" y="359"/>
                  </a:lnTo>
                  <a:lnTo>
                    <a:pt x="21" y="356"/>
                  </a:lnTo>
                  <a:lnTo>
                    <a:pt x="20" y="353"/>
                  </a:lnTo>
                  <a:lnTo>
                    <a:pt x="20" y="353"/>
                  </a:lnTo>
                  <a:lnTo>
                    <a:pt x="20" y="353"/>
                  </a:lnTo>
                  <a:lnTo>
                    <a:pt x="17" y="347"/>
                  </a:lnTo>
                  <a:lnTo>
                    <a:pt x="17" y="345"/>
                  </a:lnTo>
                  <a:lnTo>
                    <a:pt x="18" y="344"/>
                  </a:lnTo>
                  <a:lnTo>
                    <a:pt x="20" y="344"/>
                  </a:lnTo>
                  <a:close/>
                  <a:moveTo>
                    <a:pt x="536" y="330"/>
                  </a:moveTo>
                  <a:lnTo>
                    <a:pt x="537" y="330"/>
                  </a:lnTo>
                  <a:lnTo>
                    <a:pt x="537" y="331"/>
                  </a:lnTo>
                  <a:lnTo>
                    <a:pt x="537" y="333"/>
                  </a:lnTo>
                  <a:lnTo>
                    <a:pt x="537" y="334"/>
                  </a:lnTo>
                  <a:lnTo>
                    <a:pt x="522" y="342"/>
                  </a:lnTo>
                  <a:lnTo>
                    <a:pt x="522" y="342"/>
                  </a:lnTo>
                  <a:lnTo>
                    <a:pt x="521" y="342"/>
                  </a:lnTo>
                  <a:lnTo>
                    <a:pt x="519" y="341"/>
                  </a:lnTo>
                  <a:lnTo>
                    <a:pt x="519" y="340"/>
                  </a:lnTo>
                  <a:lnTo>
                    <a:pt x="521" y="338"/>
                  </a:lnTo>
                  <a:lnTo>
                    <a:pt x="534" y="330"/>
                  </a:lnTo>
                  <a:lnTo>
                    <a:pt x="536" y="330"/>
                  </a:lnTo>
                  <a:close/>
                  <a:moveTo>
                    <a:pt x="23" y="319"/>
                  </a:moveTo>
                  <a:lnTo>
                    <a:pt x="24" y="320"/>
                  </a:lnTo>
                  <a:lnTo>
                    <a:pt x="25" y="322"/>
                  </a:lnTo>
                  <a:lnTo>
                    <a:pt x="25" y="323"/>
                  </a:lnTo>
                  <a:lnTo>
                    <a:pt x="14" y="335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1" y="337"/>
                  </a:lnTo>
                  <a:lnTo>
                    <a:pt x="10" y="334"/>
                  </a:lnTo>
                  <a:lnTo>
                    <a:pt x="11" y="333"/>
                  </a:lnTo>
                  <a:lnTo>
                    <a:pt x="11" y="333"/>
                  </a:lnTo>
                  <a:lnTo>
                    <a:pt x="13" y="330"/>
                  </a:lnTo>
                  <a:lnTo>
                    <a:pt x="16" y="329"/>
                  </a:lnTo>
                  <a:lnTo>
                    <a:pt x="17" y="326"/>
                  </a:lnTo>
                  <a:lnTo>
                    <a:pt x="21" y="320"/>
                  </a:lnTo>
                  <a:lnTo>
                    <a:pt x="23" y="319"/>
                  </a:lnTo>
                  <a:lnTo>
                    <a:pt x="23" y="319"/>
                  </a:lnTo>
                  <a:close/>
                  <a:moveTo>
                    <a:pt x="540" y="304"/>
                  </a:moveTo>
                  <a:lnTo>
                    <a:pt x="543" y="304"/>
                  </a:lnTo>
                  <a:lnTo>
                    <a:pt x="543" y="306"/>
                  </a:lnTo>
                  <a:lnTo>
                    <a:pt x="543" y="322"/>
                  </a:lnTo>
                  <a:lnTo>
                    <a:pt x="543" y="324"/>
                  </a:lnTo>
                  <a:lnTo>
                    <a:pt x="540" y="324"/>
                  </a:lnTo>
                  <a:lnTo>
                    <a:pt x="539" y="324"/>
                  </a:lnTo>
                  <a:lnTo>
                    <a:pt x="539" y="322"/>
                  </a:lnTo>
                  <a:lnTo>
                    <a:pt x="539" y="306"/>
                  </a:lnTo>
                  <a:lnTo>
                    <a:pt x="539" y="304"/>
                  </a:lnTo>
                  <a:lnTo>
                    <a:pt x="540" y="304"/>
                  </a:lnTo>
                  <a:close/>
                  <a:moveTo>
                    <a:pt x="36" y="291"/>
                  </a:moveTo>
                  <a:lnTo>
                    <a:pt x="38" y="291"/>
                  </a:lnTo>
                  <a:lnTo>
                    <a:pt x="38" y="293"/>
                  </a:lnTo>
                  <a:lnTo>
                    <a:pt x="42" y="297"/>
                  </a:lnTo>
                  <a:lnTo>
                    <a:pt x="42" y="298"/>
                  </a:lnTo>
                  <a:lnTo>
                    <a:pt x="42" y="299"/>
                  </a:lnTo>
                  <a:lnTo>
                    <a:pt x="42" y="302"/>
                  </a:lnTo>
                  <a:lnTo>
                    <a:pt x="35" y="311"/>
                  </a:lnTo>
                  <a:lnTo>
                    <a:pt x="34" y="311"/>
                  </a:lnTo>
                  <a:lnTo>
                    <a:pt x="32" y="312"/>
                  </a:lnTo>
                  <a:lnTo>
                    <a:pt x="31" y="311"/>
                  </a:lnTo>
                  <a:lnTo>
                    <a:pt x="31" y="309"/>
                  </a:lnTo>
                  <a:lnTo>
                    <a:pt x="31" y="308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35" y="294"/>
                  </a:lnTo>
                  <a:lnTo>
                    <a:pt x="34" y="293"/>
                  </a:lnTo>
                  <a:lnTo>
                    <a:pt x="35" y="291"/>
                  </a:lnTo>
                  <a:lnTo>
                    <a:pt x="36" y="291"/>
                  </a:lnTo>
                  <a:close/>
                  <a:moveTo>
                    <a:pt x="528" y="288"/>
                  </a:moveTo>
                  <a:lnTo>
                    <a:pt x="543" y="288"/>
                  </a:lnTo>
                  <a:lnTo>
                    <a:pt x="543" y="294"/>
                  </a:lnTo>
                  <a:lnTo>
                    <a:pt x="528" y="294"/>
                  </a:lnTo>
                  <a:lnTo>
                    <a:pt x="526" y="293"/>
                  </a:lnTo>
                  <a:lnTo>
                    <a:pt x="525" y="291"/>
                  </a:lnTo>
                  <a:lnTo>
                    <a:pt x="526" y="290"/>
                  </a:lnTo>
                  <a:lnTo>
                    <a:pt x="528" y="288"/>
                  </a:lnTo>
                  <a:close/>
                  <a:moveTo>
                    <a:pt x="18" y="265"/>
                  </a:moveTo>
                  <a:lnTo>
                    <a:pt x="18" y="265"/>
                  </a:lnTo>
                  <a:lnTo>
                    <a:pt x="20" y="266"/>
                  </a:lnTo>
                  <a:lnTo>
                    <a:pt x="29" y="279"/>
                  </a:lnTo>
                  <a:lnTo>
                    <a:pt x="29" y="280"/>
                  </a:lnTo>
                  <a:lnTo>
                    <a:pt x="28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5" y="281"/>
                  </a:lnTo>
                  <a:lnTo>
                    <a:pt x="16" y="269"/>
                  </a:lnTo>
                  <a:lnTo>
                    <a:pt x="16" y="266"/>
                  </a:lnTo>
                  <a:lnTo>
                    <a:pt x="17" y="265"/>
                  </a:lnTo>
                  <a:lnTo>
                    <a:pt x="18" y="265"/>
                  </a:lnTo>
                  <a:close/>
                  <a:moveTo>
                    <a:pt x="521" y="258"/>
                  </a:moveTo>
                  <a:lnTo>
                    <a:pt x="523" y="259"/>
                  </a:lnTo>
                  <a:lnTo>
                    <a:pt x="523" y="261"/>
                  </a:lnTo>
                  <a:lnTo>
                    <a:pt x="523" y="277"/>
                  </a:lnTo>
                  <a:lnTo>
                    <a:pt x="523" y="279"/>
                  </a:lnTo>
                  <a:lnTo>
                    <a:pt x="521" y="279"/>
                  </a:lnTo>
                  <a:lnTo>
                    <a:pt x="519" y="279"/>
                  </a:lnTo>
                  <a:lnTo>
                    <a:pt x="519" y="277"/>
                  </a:lnTo>
                  <a:lnTo>
                    <a:pt x="519" y="261"/>
                  </a:lnTo>
                  <a:lnTo>
                    <a:pt x="519" y="259"/>
                  </a:lnTo>
                  <a:lnTo>
                    <a:pt x="521" y="258"/>
                  </a:lnTo>
                  <a:close/>
                  <a:moveTo>
                    <a:pt x="2" y="239"/>
                  </a:moveTo>
                  <a:lnTo>
                    <a:pt x="5" y="240"/>
                  </a:lnTo>
                  <a:lnTo>
                    <a:pt x="5" y="241"/>
                  </a:lnTo>
                  <a:lnTo>
                    <a:pt x="5" y="244"/>
                  </a:lnTo>
                  <a:lnTo>
                    <a:pt x="10" y="252"/>
                  </a:lnTo>
                  <a:lnTo>
                    <a:pt x="11" y="254"/>
                  </a:lnTo>
                  <a:lnTo>
                    <a:pt x="10" y="255"/>
                  </a:lnTo>
                  <a:lnTo>
                    <a:pt x="9" y="257"/>
                  </a:lnTo>
                  <a:lnTo>
                    <a:pt x="7" y="257"/>
                  </a:lnTo>
                  <a:lnTo>
                    <a:pt x="6" y="255"/>
                  </a:lnTo>
                  <a:lnTo>
                    <a:pt x="6" y="255"/>
                  </a:lnTo>
                  <a:lnTo>
                    <a:pt x="5" y="252"/>
                  </a:lnTo>
                  <a:lnTo>
                    <a:pt x="3" y="251"/>
                  </a:lnTo>
                  <a:lnTo>
                    <a:pt x="2" y="248"/>
                  </a:lnTo>
                  <a:lnTo>
                    <a:pt x="0" y="247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2" y="239"/>
                  </a:lnTo>
                  <a:close/>
                  <a:moveTo>
                    <a:pt x="521" y="226"/>
                  </a:moveTo>
                  <a:lnTo>
                    <a:pt x="523" y="227"/>
                  </a:lnTo>
                  <a:lnTo>
                    <a:pt x="523" y="229"/>
                  </a:lnTo>
                  <a:lnTo>
                    <a:pt x="523" y="244"/>
                  </a:lnTo>
                  <a:lnTo>
                    <a:pt x="523" y="247"/>
                  </a:lnTo>
                  <a:lnTo>
                    <a:pt x="521" y="247"/>
                  </a:lnTo>
                  <a:lnTo>
                    <a:pt x="519" y="247"/>
                  </a:lnTo>
                  <a:lnTo>
                    <a:pt x="519" y="244"/>
                  </a:lnTo>
                  <a:lnTo>
                    <a:pt x="519" y="229"/>
                  </a:lnTo>
                  <a:lnTo>
                    <a:pt x="519" y="227"/>
                  </a:lnTo>
                  <a:lnTo>
                    <a:pt x="521" y="226"/>
                  </a:lnTo>
                  <a:close/>
                  <a:moveTo>
                    <a:pt x="501" y="209"/>
                  </a:moveTo>
                  <a:lnTo>
                    <a:pt x="503" y="211"/>
                  </a:lnTo>
                  <a:lnTo>
                    <a:pt x="503" y="212"/>
                  </a:lnTo>
                  <a:lnTo>
                    <a:pt x="503" y="214"/>
                  </a:lnTo>
                  <a:lnTo>
                    <a:pt x="503" y="214"/>
                  </a:lnTo>
                  <a:lnTo>
                    <a:pt x="503" y="214"/>
                  </a:lnTo>
                  <a:lnTo>
                    <a:pt x="503" y="214"/>
                  </a:lnTo>
                  <a:lnTo>
                    <a:pt x="517" y="218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18" y="222"/>
                  </a:lnTo>
                  <a:lnTo>
                    <a:pt x="517" y="222"/>
                  </a:lnTo>
                  <a:lnTo>
                    <a:pt x="515" y="222"/>
                  </a:lnTo>
                  <a:lnTo>
                    <a:pt x="501" y="218"/>
                  </a:lnTo>
                  <a:lnTo>
                    <a:pt x="500" y="216"/>
                  </a:lnTo>
                  <a:lnTo>
                    <a:pt x="499" y="214"/>
                  </a:lnTo>
                  <a:lnTo>
                    <a:pt x="499" y="212"/>
                  </a:lnTo>
                  <a:lnTo>
                    <a:pt x="499" y="211"/>
                  </a:lnTo>
                  <a:lnTo>
                    <a:pt x="500" y="209"/>
                  </a:lnTo>
                  <a:lnTo>
                    <a:pt x="501" y="209"/>
                  </a:lnTo>
                  <a:close/>
                  <a:moveTo>
                    <a:pt x="2" y="207"/>
                  </a:moveTo>
                  <a:lnTo>
                    <a:pt x="5" y="207"/>
                  </a:lnTo>
                  <a:lnTo>
                    <a:pt x="5" y="209"/>
                  </a:lnTo>
                  <a:lnTo>
                    <a:pt x="5" y="225"/>
                  </a:lnTo>
                  <a:lnTo>
                    <a:pt x="5" y="227"/>
                  </a:lnTo>
                  <a:lnTo>
                    <a:pt x="2" y="227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2" y="207"/>
                  </a:lnTo>
                  <a:close/>
                  <a:moveTo>
                    <a:pt x="60" y="187"/>
                  </a:moveTo>
                  <a:lnTo>
                    <a:pt x="75" y="187"/>
                  </a:lnTo>
                  <a:lnTo>
                    <a:pt x="77" y="189"/>
                  </a:lnTo>
                  <a:lnTo>
                    <a:pt x="78" y="190"/>
                  </a:lnTo>
                  <a:lnTo>
                    <a:pt x="77" y="191"/>
                  </a:lnTo>
                  <a:lnTo>
                    <a:pt x="75" y="193"/>
                  </a:lnTo>
                  <a:lnTo>
                    <a:pt x="60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60" y="187"/>
                  </a:lnTo>
                  <a:close/>
                  <a:moveTo>
                    <a:pt x="27" y="187"/>
                  </a:moveTo>
                  <a:lnTo>
                    <a:pt x="43" y="187"/>
                  </a:lnTo>
                  <a:lnTo>
                    <a:pt x="45" y="189"/>
                  </a:lnTo>
                  <a:lnTo>
                    <a:pt x="46" y="190"/>
                  </a:lnTo>
                  <a:lnTo>
                    <a:pt x="45" y="191"/>
                  </a:lnTo>
                  <a:lnTo>
                    <a:pt x="43" y="193"/>
                  </a:lnTo>
                  <a:lnTo>
                    <a:pt x="27" y="193"/>
                  </a:lnTo>
                  <a:lnTo>
                    <a:pt x="25" y="191"/>
                  </a:lnTo>
                  <a:lnTo>
                    <a:pt x="25" y="190"/>
                  </a:lnTo>
                  <a:lnTo>
                    <a:pt x="25" y="189"/>
                  </a:lnTo>
                  <a:lnTo>
                    <a:pt x="27" y="187"/>
                  </a:lnTo>
                  <a:close/>
                  <a:moveTo>
                    <a:pt x="0" y="187"/>
                  </a:moveTo>
                  <a:lnTo>
                    <a:pt x="11" y="187"/>
                  </a:lnTo>
                  <a:lnTo>
                    <a:pt x="13" y="189"/>
                  </a:lnTo>
                  <a:lnTo>
                    <a:pt x="13" y="190"/>
                  </a:lnTo>
                  <a:lnTo>
                    <a:pt x="13" y="191"/>
                  </a:lnTo>
                  <a:lnTo>
                    <a:pt x="11" y="193"/>
                  </a:lnTo>
                  <a:lnTo>
                    <a:pt x="5" y="193"/>
                  </a:lnTo>
                  <a:lnTo>
                    <a:pt x="5" y="193"/>
                  </a:lnTo>
                  <a:lnTo>
                    <a:pt x="5" y="194"/>
                  </a:lnTo>
                  <a:lnTo>
                    <a:pt x="2" y="196"/>
                  </a:lnTo>
                  <a:lnTo>
                    <a:pt x="0" y="194"/>
                  </a:lnTo>
                  <a:lnTo>
                    <a:pt x="0" y="193"/>
                  </a:lnTo>
                  <a:lnTo>
                    <a:pt x="0" y="187"/>
                  </a:lnTo>
                  <a:close/>
                  <a:moveTo>
                    <a:pt x="497" y="178"/>
                  </a:moveTo>
                  <a:lnTo>
                    <a:pt x="499" y="178"/>
                  </a:lnTo>
                  <a:lnTo>
                    <a:pt x="500" y="179"/>
                  </a:lnTo>
                  <a:lnTo>
                    <a:pt x="500" y="180"/>
                  </a:lnTo>
                  <a:lnTo>
                    <a:pt x="500" y="182"/>
                  </a:lnTo>
                  <a:lnTo>
                    <a:pt x="500" y="185"/>
                  </a:lnTo>
                  <a:lnTo>
                    <a:pt x="501" y="189"/>
                  </a:lnTo>
                  <a:lnTo>
                    <a:pt x="501" y="189"/>
                  </a:lnTo>
                  <a:lnTo>
                    <a:pt x="501" y="196"/>
                  </a:lnTo>
                  <a:lnTo>
                    <a:pt x="501" y="197"/>
                  </a:lnTo>
                  <a:lnTo>
                    <a:pt x="500" y="198"/>
                  </a:lnTo>
                  <a:lnTo>
                    <a:pt x="499" y="198"/>
                  </a:lnTo>
                  <a:lnTo>
                    <a:pt x="497" y="197"/>
                  </a:lnTo>
                  <a:lnTo>
                    <a:pt x="497" y="196"/>
                  </a:lnTo>
                  <a:lnTo>
                    <a:pt x="496" y="180"/>
                  </a:lnTo>
                  <a:lnTo>
                    <a:pt x="496" y="179"/>
                  </a:lnTo>
                  <a:lnTo>
                    <a:pt x="497" y="178"/>
                  </a:lnTo>
                  <a:lnTo>
                    <a:pt x="497" y="178"/>
                  </a:lnTo>
                  <a:close/>
                  <a:moveTo>
                    <a:pt x="106" y="175"/>
                  </a:moveTo>
                  <a:lnTo>
                    <a:pt x="107" y="175"/>
                  </a:lnTo>
                  <a:lnTo>
                    <a:pt x="107" y="176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93" y="189"/>
                  </a:lnTo>
                  <a:lnTo>
                    <a:pt x="92" y="189"/>
                  </a:lnTo>
                  <a:lnTo>
                    <a:pt x="90" y="189"/>
                  </a:lnTo>
                  <a:lnTo>
                    <a:pt x="90" y="187"/>
                  </a:lnTo>
                  <a:lnTo>
                    <a:pt x="89" y="186"/>
                  </a:lnTo>
                  <a:lnTo>
                    <a:pt x="90" y="185"/>
                  </a:lnTo>
                  <a:lnTo>
                    <a:pt x="92" y="185"/>
                  </a:lnTo>
                  <a:lnTo>
                    <a:pt x="93" y="183"/>
                  </a:lnTo>
                  <a:lnTo>
                    <a:pt x="95" y="182"/>
                  </a:lnTo>
                  <a:lnTo>
                    <a:pt x="97" y="180"/>
                  </a:lnTo>
                  <a:lnTo>
                    <a:pt x="100" y="179"/>
                  </a:lnTo>
                  <a:lnTo>
                    <a:pt x="101" y="178"/>
                  </a:lnTo>
                  <a:lnTo>
                    <a:pt x="103" y="176"/>
                  </a:lnTo>
                  <a:lnTo>
                    <a:pt x="103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6" y="175"/>
                  </a:lnTo>
                  <a:close/>
                  <a:moveTo>
                    <a:pt x="132" y="158"/>
                  </a:moveTo>
                  <a:lnTo>
                    <a:pt x="133" y="158"/>
                  </a:lnTo>
                  <a:lnTo>
                    <a:pt x="135" y="158"/>
                  </a:lnTo>
                  <a:lnTo>
                    <a:pt x="135" y="161"/>
                  </a:lnTo>
                  <a:lnTo>
                    <a:pt x="133" y="162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68"/>
                  </a:lnTo>
                  <a:lnTo>
                    <a:pt x="118" y="167"/>
                  </a:lnTo>
                  <a:lnTo>
                    <a:pt x="130" y="158"/>
                  </a:lnTo>
                  <a:lnTo>
                    <a:pt x="132" y="158"/>
                  </a:lnTo>
                  <a:close/>
                  <a:moveTo>
                    <a:pt x="218" y="150"/>
                  </a:moveTo>
                  <a:lnTo>
                    <a:pt x="219" y="150"/>
                  </a:lnTo>
                  <a:lnTo>
                    <a:pt x="227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6" y="160"/>
                  </a:lnTo>
                  <a:lnTo>
                    <a:pt x="234" y="162"/>
                  </a:lnTo>
                  <a:lnTo>
                    <a:pt x="233" y="162"/>
                  </a:lnTo>
                  <a:lnTo>
                    <a:pt x="227" y="162"/>
                  </a:lnTo>
                  <a:lnTo>
                    <a:pt x="226" y="162"/>
                  </a:lnTo>
                  <a:lnTo>
                    <a:pt x="225" y="161"/>
                  </a:lnTo>
                  <a:lnTo>
                    <a:pt x="216" y="154"/>
                  </a:lnTo>
                  <a:lnTo>
                    <a:pt x="216" y="151"/>
                  </a:lnTo>
                  <a:lnTo>
                    <a:pt x="216" y="150"/>
                  </a:lnTo>
                  <a:lnTo>
                    <a:pt x="218" y="150"/>
                  </a:lnTo>
                  <a:close/>
                  <a:moveTo>
                    <a:pt x="494" y="146"/>
                  </a:moveTo>
                  <a:lnTo>
                    <a:pt x="496" y="146"/>
                  </a:lnTo>
                  <a:lnTo>
                    <a:pt x="497" y="147"/>
                  </a:lnTo>
                  <a:lnTo>
                    <a:pt x="499" y="164"/>
                  </a:lnTo>
                  <a:lnTo>
                    <a:pt x="499" y="165"/>
                  </a:lnTo>
                  <a:lnTo>
                    <a:pt x="496" y="167"/>
                  </a:lnTo>
                  <a:lnTo>
                    <a:pt x="496" y="167"/>
                  </a:lnTo>
                  <a:lnTo>
                    <a:pt x="494" y="165"/>
                  </a:lnTo>
                  <a:lnTo>
                    <a:pt x="494" y="164"/>
                  </a:lnTo>
                  <a:lnTo>
                    <a:pt x="492" y="149"/>
                  </a:lnTo>
                  <a:lnTo>
                    <a:pt x="493" y="146"/>
                  </a:lnTo>
                  <a:lnTo>
                    <a:pt x="494" y="146"/>
                  </a:lnTo>
                  <a:lnTo>
                    <a:pt x="494" y="146"/>
                  </a:lnTo>
                  <a:close/>
                  <a:moveTo>
                    <a:pt x="254" y="142"/>
                  </a:moveTo>
                  <a:lnTo>
                    <a:pt x="255" y="143"/>
                  </a:lnTo>
                  <a:lnTo>
                    <a:pt x="256" y="144"/>
                  </a:lnTo>
                  <a:lnTo>
                    <a:pt x="256" y="158"/>
                  </a:lnTo>
                  <a:lnTo>
                    <a:pt x="255" y="160"/>
                  </a:lnTo>
                  <a:lnTo>
                    <a:pt x="254" y="162"/>
                  </a:lnTo>
                  <a:lnTo>
                    <a:pt x="251" y="162"/>
                  </a:lnTo>
                  <a:lnTo>
                    <a:pt x="248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8" y="158"/>
                  </a:lnTo>
                  <a:lnTo>
                    <a:pt x="251" y="158"/>
                  </a:lnTo>
                  <a:lnTo>
                    <a:pt x="251" y="144"/>
                  </a:lnTo>
                  <a:lnTo>
                    <a:pt x="252" y="143"/>
                  </a:lnTo>
                  <a:lnTo>
                    <a:pt x="254" y="142"/>
                  </a:lnTo>
                  <a:close/>
                  <a:moveTo>
                    <a:pt x="160" y="140"/>
                  </a:moveTo>
                  <a:lnTo>
                    <a:pt x="161" y="140"/>
                  </a:lnTo>
                  <a:lnTo>
                    <a:pt x="161" y="142"/>
                  </a:lnTo>
                  <a:lnTo>
                    <a:pt x="161" y="143"/>
                  </a:lnTo>
                  <a:lnTo>
                    <a:pt x="161" y="144"/>
                  </a:lnTo>
                  <a:lnTo>
                    <a:pt x="147" y="153"/>
                  </a:lnTo>
                  <a:lnTo>
                    <a:pt x="146" y="154"/>
                  </a:lnTo>
                  <a:lnTo>
                    <a:pt x="144" y="153"/>
                  </a:lnTo>
                  <a:lnTo>
                    <a:pt x="144" y="153"/>
                  </a:lnTo>
                  <a:lnTo>
                    <a:pt x="143" y="151"/>
                  </a:lnTo>
                  <a:lnTo>
                    <a:pt x="144" y="149"/>
                  </a:lnTo>
                  <a:lnTo>
                    <a:pt x="158" y="140"/>
                  </a:lnTo>
                  <a:lnTo>
                    <a:pt x="160" y="140"/>
                  </a:lnTo>
                  <a:close/>
                  <a:moveTo>
                    <a:pt x="196" y="126"/>
                  </a:moveTo>
                  <a:lnTo>
                    <a:pt x="197" y="128"/>
                  </a:lnTo>
                  <a:lnTo>
                    <a:pt x="208" y="139"/>
                  </a:lnTo>
                  <a:lnTo>
                    <a:pt x="209" y="140"/>
                  </a:lnTo>
                  <a:lnTo>
                    <a:pt x="208" y="142"/>
                  </a:lnTo>
                  <a:lnTo>
                    <a:pt x="207" y="143"/>
                  </a:lnTo>
                  <a:lnTo>
                    <a:pt x="205" y="142"/>
                  </a:lnTo>
                  <a:lnTo>
                    <a:pt x="194" y="131"/>
                  </a:lnTo>
                  <a:lnTo>
                    <a:pt x="193" y="129"/>
                  </a:lnTo>
                  <a:lnTo>
                    <a:pt x="194" y="128"/>
                  </a:lnTo>
                  <a:lnTo>
                    <a:pt x="196" y="126"/>
                  </a:lnTo>
                  <a:close/>
                  <a:moveTo>
                    <a:pt x="186" y="122"/>
                  </a:moveTo>
                  <a:lnTo>
                    <a:pt x="187" y="122"/>
                  </a:lnTo>
                  <a:lnTo>
                    <a:pt x="189" y="124"/>
                  </a:lnTo>
                  <a:lnTo>
                    <a:pt x="189" y="125"/>
                  </a:lnTo>
                  <a:lnTo>
                    <a:pt x="187" y="126"/>
                  </a:lnTo>
                  <a:lnTo>
                    <a:pt x="173" y="136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71" y="135"/>
                  </a:lnTo>
                  <a:lnTo>
                    <a:pt x="171" y="133"/>
                  </a:lnTo>
                  <a:lnTo>
                    <a:pt x="172" y="132"/>
                  </a:lnTo>
                  <a:lnTo>
                    <a:pt x="184" y="122"/>
                  </a:lnTo>
                  <a:lnTo>
                    <a:pt x="186" y="122"/>
                  </a:lnTo>
                  <a:close/>
                  <a:moveTo>
                    <a:pt x="492" y="114"/>
                  </a:moveTo>
                  <a:lnTo>
                    <a:pt x="493" y="114"/>
                  </a:lnTo>
                  <a:lnTo>
                    <a:pt x="494" y="115"/>
                  </a:lnTo>
                  <a:lnTo>
                    <a:pt x="496" y="132"/>
                  </a:lnTo>
                  <a:lnTo>
                    <a:pt x="494" y="133"/>
                  </a:lnTo>
                  <a:lnTo>
                    <a:pt x="493" y="135"/>
                  </a:lnTo>
                  <a:lnTo>
                    <a:pt x="493" y="135"/>
                  </a:lnTo>
                  <a:lnTo>
                    <a:pt x="492" y="133"/>
                  </a:lnTo>
                  <a:lnTo>
                    <a:pt x="490" y="132"/>
                  </a:lnTo>
                  <a:lnTo>
                    <a:pt x="489" y="115"/>
                  </a:lnTo>
                  <a:lnTo>
                    <a:pt x="490" y="114"/>
                  </a:lnTo>
                  <a:lnTo>
                    <a:pt x="492" y="114"/>
                  </a:lnTo>
                  <a:lnTo>
                    <a:pt x="492" y="114"/>
                  </a:lnTo>
                  <a:close/>
                  <a:moveTo>
                    <a:pt x="254" y="110"/>
                  </a:moveTo>
                  <a:lnTo>
                    <a:pt x="255" y="110"/>
                  </a:lnTo>
                  <a:lnTo>
                    <a:pt x="256" y="111"/>
                  </a:lnTo>
                  <a:lnTo>
                    <a:pt x="256" y="128"/>
                  </a:lnTo>
                  <a:lnTo>
                    <a:pt x="255" y="129"/>
                  </a:lnTo>
                  <a:lnTo>
                    <a:pt x="254" y="131"/>
                  </a:lnTo>
                  <a:lnTo>
                    <a:pt x="252" y="129"/>
                  </a:lnTo>
                  <a:lnTo>
                    <a:pt x="251" y="128"/>
                  </a:lnTo>
                  <a:lnTo>
                    <a:pt x="251" y="111"/>
                  </a:lnTo>
                  <a:lnTo>
                    <a:pt x="252" y="110"/>
                  </a:lnTo>
                  <a:lnTo>
                    <a:pt x="254" y="110"/>
                  </a:lnTo>
                  <a:close/>
                  <a:moveTo>
                    <a:pt x="510" y="101"/>
                  </a:moveTo>
                  <a:lnTo>
                    <a:pt x="511" y="101"/>
                  </a:lnTo>
                  <a:lnTo>
                    <a:pt x="511" y="103"/>
                  </a:lnTo>
                  <a:lnTo>
                    <a:pt x="511" y="104"/>
                  </a:lnTo>
                  <a:lnTo>
                    <a:pt x="512" y="106"/>
                  </a:lnTo>
                  <a:lnTo>
                    <a:pt x="512" y="108"/>
                  </a:lnTo>
                  <a:lnTo>
                    <a:pt x="514" y="114"/>
                  </a:lnTo>
                  <a:lnTo>
                    <a:pt x="508" y="114"/>
                  </a:lnTo>
                  <a:lnTo>
                    <a:pt x="507" y="113"/>
                  </a:lnTo>
                  <a:lnTo>
                    <a:pt x="505" y="111"/>
                  </a:lnTo>
                  <a:lnTo>
                    <a:pt x="507" y="110"/>
                  </a:lnTo>
                  <a:lnTo>
                    <a:pt x="508" y="108"/>
                  </a:lnTo>
                  <a:lnTo>
                    <a:pt x="507" y="104"/>
                  </a:lnTo>
                  <a:lnTo>
                    <a:pt x="507" y="103"/>
                  </a:lnTo>
                  <a:lnTo>
                    <a:pt x="508" y="101"/>
                  </a:lnTo>
                  <a:lnTo>
                    <a:pt x="510" y="101"/>
                  </a:lnTo>
                  <a:close/>
                  <a:moveTo>
                    <a:pt x="263" y="83"/>
                  </a:moveTo>
                  <a:lnTo>
                    <a:pt x="265" y="83"/>
                  </a:lnTo>
                  <a:lnTo>
                    <a:pt x="265" y="85"/>
                  </a:lnTo>
                  <a:lnTo>
                    <a:pt x="265" y="88"/>
                  </a:lnTo>
                  <a:lnTo>
                    <a:pt x="256" y="96"/>
                  </a:lnTo>
                  <a:lnTo>
                    <a:pt x="255" y="97"/>
                  </a:lnTo>
                  <a:lnTo>
                    <a:pt x="254" y="99"/>
                  </a:lnTo>
                  <a:lnTo>
                    <a:pt x="252" y="97"/>
                  </a:lnTo>
                  <a:lnTo>
                    <a:pt x="251" y="96"/>
                  </a:lnTo>
                  <a:lnTo>
                    <a:pt x="251" y="95"/>
                  </a:lnTo>
                  <a:lnTo>
                    <a:pt x="251" y="93"/>
                  </a:lnTo>
                  <a:lnTo>
                    <a:pt x="252" y="92"/>
                  </a:lnTo>
                  <a:lnTo>
                    <a:pt x="254" y="90"/>
                  </a:lnTo>
                  <a:lnTo>
                    <a:pt x="256" y="89"/>
                  </a:lnTo>
                  <a:lnTo>
                    <a:pt x="258" y="88"/>
                  </a:lnTo>
                  <a:lnTo>
                    <a:pt x="259" y="85"/>
                  </a:lnTo>
                  <a:lnTo>
                    <a:pt x="261" y="85"/>
                  </a:lnTo>
                  <a:lnTo>
                    <a:pt x="261" y="83"/>
                  </a:lnTo>
                  <a:lnTo>
                    <a:pt x="263" y="83"/>
                  </a:lnTo>
                  <a:close/>
                  <a:moveTo>
                    <a:pt x="503" y="70"/>
                  </a:moveTo>
                  <a:lnTo>
                    <a:pt x="504" y="70"/>
                  </a:lnTo>
                  <a:lnTo>
                    <a:pt x="505" y="71"/>
                  </a:lnTo>
                  <a:lnTo>
                    <a:pt x="508" y="88"/>
                  </a:lnTo>
                  <a:lnTo>
                    <a:pt x="508" y="89"/>
                  </a:lnTo>
                  <a:lnTo>
                    <a:pt x="507" y="90"/>
                  </a:lnTo>
                  <a:lnTo>
                    <a:pt x="505" y="90"/>
                  </a:lnTo>
                  <a:lnTo>
                    <a:pt x="504" y="90"/>
                  </a:lnTo>
                  <a:lnTo>
                    <a:pt x="504" y="89"/>
                  </a:lnTo>
                  <a:lnTo>
                    <a:pt x="500" y="72"/>
                  </a:lnTo>
                  <a:lnTo>
                    <a:pt x="501" y="71"/>
                  </a:lnTo>
                  <a:lnTo>
                    <a:pt x="503" y="70"/>
                  </a:lnTo>
                  <a:lnTo>
                    <a:pt x="503" y="70"/>
                  </a:lnTo>
                  <a:close/>
                  <a:moveTo>
                    <a:pt x="281" y="57"/>
                  </a:moveTo>
                  <a:lnTo>
                    <a:pt x="283" y="57"/>
                  </a:lnTo>
                  <a:lnTo>
                    <a:pt x="284" y="59"/>
                  </a:lnTo>
                  <a:lnTo>
                    <a:pt x="284" y="65"/>
                  </a:lnTo>
                  <a:lnTo>
                    <a:pt x="284" y="68"/>
                  </a:lnTo>
                  <a:lnTo>
                    <a:pt x="283" y="70"/>
                  </a:lnTo>
                  <a:lnTo>
                    <a:pt x="276" y="75"/>
                  </a:lnTo>
                  <a:lnTo>
                    <a:pt x="274" y="77"/>
                  </a:lnTo>
                  <a:lnTo>
                    <a:pt x="273" y="75"/>
                  </a:lnTo>
                  <a:lnTo>
                    <a:pt x="272" y="74"/>
                  </a:lnTo>
                  <a:lnTo>
                    <a:pt x="273" y="72"/>
                  </a:lnTo>
                  <a:lnTo>
                    <a:pt x="273" y="72"/>
                  </a:lnTo>
                  <a:lnTo>
                    <a:pt x="273" y="71"/>
                  </a:lnTo>
                  <a:lnTo>
                    <a:pt x="274" y="70"/>
                  </a:lnTo>
                  <a:lnTo>
                    <a:pt x="276" y="70"/>
                  </a:lnTo>
                  <a:lnTo>
                    <a:pt x="277" y="68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79" y="59"/>
                  </a:lnTo>
                  <a:lnTo>
                    <a:pt x="280" y="57"/>
                  </a:lnTo>
                  <a:lnTo>
                    <a:pt x="281" y="57"/>
                  </a:lnTo>
                  <a:close/>
                  <a:moveTo>
                    <a:pt x="496" y="38"/>
                  </a:moveTo>
                  <a:lnTo>
                    <a:pt x="497" y="39"/>
                  </a:lnTo>
                  <a:lnTo>
                    <a:pt x="499" y="41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501" y="53"/>
                  </a:lnTo>
                  <a:lnTo>
                    <a:pt x="501" y="54"/>
                  </a:lnTo>
                  <a:lnTo>
                    <a:pt x="501" y="56"/>
                  </a:lnTo>
                  <a:lnTo>
                    <a:pt x="501" y="57"/>
                  </a:lnTo>
                  <a:lnTo>
                    <a:pt x="500" y="59"/>
                  </a:lnTo>
                  <a:lnTo>
                    <a:pt x="500" y="59"/>
                  </a:lnTo>
                  <a:lnTo>
                    <a:pt x="499" y="59"/>
                  </a:lnTo>
                  <a:lnTo>
                    <a:pt x="497" y="57"/>
                  </a:lnTo>
                  <a:lnTo>
                    <a:pt x="494" y="41"/>
                  </a:lnTo>
                  <a:lnTo>
                    <a:pt x="494" y="39"/>
                  </a:lnTo>
                  <a:lnTo>
                    <a:pt x="496" y="38"/>
                  </a:lnTo>
                  <a:lnTo>
                    <a:pt x="496" y="38"/>
                  </a:lnTo>
                  <a:close/>
                  <a:moveTo>
                    <a:pt x="287" y="32"/>
                  </a:moveTo>
                  <a:lnTo>
                    <a:pt x="288" y="32"/>
                  </a:lnTo>
                  <a:lnTo>
                    <a:pt x="288" y="34"/>
                  </a:lnTo>
                  <a:lnTo>
                    <a:pt x="288" y="35"/>
                  </a:lnTo>
                  <a:lnTo>
                    <a:pt x="287" y="36"/>
                  </a:lnTo>
                  <a:lnTo>
                    <a:pt x="284" y="38"/>
                  </a:lnTo>
                  <a:lnTo>
                    <a:pt x="284" y="43"/>
                  </a:lnTo>
                  <a:lnTo>
                    <a:pt x="283" y="45"/>
                  </a:lnTo>
                  <a:lnTo>
                    <a:pt x="281" y="45"/>
                  </a:lnTo>
                  <a:lnTo>
                    <a:pt x="280" y="45"/>
                  </a:lnTo>
                  <a:lnTo>
                    <a:pt x="279" y="43"/>
                  </a:lnTo>
                  <a:lnTo>
                    <a:pt x="279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85" y="32"/>
                  </a:lnTo>
                  <a:lnTo>
                    <a:pt x="287" y="32"/>
                  </a:lnTo>
                  <a:close/>
                  <a:moveTo>
                    <a:pt x="317" y="24"/>
                  </a:moveTo>
                  <a:lnTo>
                    <a:pt x="319" y="25"/>
                  </a:lnTo>
                  <a:lnTo>
                    <a:pt x="320" y="27"/>
                  </a:lnTo>
                  <a:lnTo>
                    <a:pt x="320" y="28"/>
                  </a:lnTo>
                  <a:lnTo>
                    <a:pt x="319" y="29"/>
                  </a:lnTo>
                  <a:lnTo>
                    <a:pt x="302" y="32"/>
                  </a:lnTo>
                  <a:lnTo>
                    <a:pt x="302" y="32"/>
                  </a:lnTo>
                  <a:lnTo>
                    <a:pt x="301" y="32"/>
                  </a:lnTo>
                  <a:lnTo>
                    <a:pt x="299" y="31"/>
                  </a:lnTo>
                  <a:lnTo>
                    <a:pt x="301" y="29"/>
                  </a:lnTo>
                  <a:lnTo>
                    <a:pt x="302" y="28"/>
                  </a:lnTo>
                  <a:lnTo>
                    <a:pt x="317" y="24"/>
                  </a:lnTo>
                  <a:lnTo>
                    <a:pt x="317" y="24"/>
                  </a:lnTo>
                  <a:close/>
                  <a:moveTo>
                    <a:pt x="349" y="17"/>
                  </a:moveTo>
                  <a:lnTo>
                    <a:pt x="350" y="17"/>
                  </a:lnTo>
                  <a:lnTo>
                    <a:pt x="352" y="18"/>
                  </a:lnTo>
                  <a:lnTo>
                    <a:pt x="350" y="20"/>
                  </a:lnTo>
                  <a:lnTo>
                    <a:pt x="349" y="21"/>
                  </a:lnTo>
                  <a:lnTo>
                    <a:pt x="334" y="25"/>
                  </a:lnTo>
                  <a:lnTo>
                    <a:pt x="334" y="25"/>
                  </a:lnTo>
                  <a:lnTo>
                    <a:pt x="332" y="25"/>
                  </a:lnTo>
                  <a:lnTo>
                    <a:pt x="331" y="24"/>
                  </a:lnTo>
                  <a:lnTo>
                    <a:pt x="331" y="21"/>
                  </a:lnTo>
                  <a:lnTo>
                    <a:pt x="332" y="21"/>
                  </a:lnTo>
                  <a:lnTo>
                    <a:pt x="349" y="17"/>
                  </a:lnTo>
                  <a:lnTo>
                    <a:pt x="349" y="17"/>
                  </a:lnTo>
                  <a:close/>
                  <a:moveTo>
                    <a:pt x="421" y="10"/>
                  </a:moveTo>
                  <a:lnTo>
                    <a:pt x="422" y="11"/>
                  </a:lnTo>
                  <a:lnTo>
                    <a:pt x="427" y="16"/>
                  </a:lnTo>
                  <a:lnTo>
                    <a:pt x="427" y="16"/>
                  </a:lnTo>
                  <a:lnTo>
                    <a:pt x="427" y="16"/>
                  </a:lnTo>
                  <a:lnTo>
                    <a:pt x="427" y="16"/>
                  </a:lnTo>
                  <a:lnTo>
                    <a:pt x="427" y="16"/>
                  </a:lnTo>
                  <a:lnTo>
                    <a:pt x="428" y="16"/>
                  </a:lnTo>
                  <a:lnTo>
                    <a:pt x="428" y="16"/>
                  </a:lnTo>
                  <a:lnTo>
                    <a:pt x="429" y="18"/>
                  </a:lnTo>
                  <a:lnTo>
                    <a:pt x="432" y="20"/>
                  </a:lnTo>
                  <a:lnTo>
                    <a:pt x="433" y="23"/>
                  </a:lnTo>
                  <a:lnTo>
                    <a:pt x="435" y="23"/>
                  </a:lnTo>
                  <a:lnTo>
                    <a:pt x="435" y="24"/>
                  </a:lnTo>
                  <a:lnTo>
                    <a:pt x="435" y="25"/>
                  </a:lnTo>
                  <a:lnTo>
                    <a:pt x="432" y="27"/>
                  </a:lnTo>
                  <a:lnTo>
                    <a:pt x="431" y="25"/>
                  </a:lnTo>
                  <a:lnTo>
                    <a:pt x="420" y="14"/>
                  </a:lnTo>
                  <a:lnTo>
                    <a:pt x="418" y="13"/>
                  </a:lnTo>
                  <a:lnTo>
                    <a:pt x="420" y="11"/>
                  </a:lnTo>
                  <a:lnTo>
                    <a:pt x="421" y="10"/>
                  </a:lnTo>
                  <a:close/>
                  <a:moveTo>
                    <a:pt x="381" y="9"/>
                  </a:moveTo>
                  <a:lnTo>
                    <a:pt x="382" y="10"/>
                  </a:lnTo>
                  <a:lnTo>
                    <a:pt x="382" y="10"/>
                  </a:lnTo>
                  <a:lnTo>
                    <a:pt x="382" y="13"/>
                  </a:lnTo>
                  <a:lnTo>
                    <a:pt x="381" y="14"/>
                  </a:lnTo>
                  <a:lnTo>
                    <a:pt x="366" y="17"/>
                  </a:lnTo>
                  <a:lnTo>
                    <a:pt x="364" y="17"/>
                  </a:lnTo>
                  <a:lnTo>
                    <a:pt x="363" y="17"/>
                  </a:lnTo>
                  <a:lnTo>
                    <a:pt x="363" y="16"/>
                  </a:lnTo>
                  <a:lnTo>
                    <a:pt x="363" y="14"/>
                  </a:lnTo>
                  <a:lnTo>
                    <a:pt x="364" y="13"/>
                  </a:lnTo>
                  <a:lnTo>
                    <a:pt x="380" y="9"/>
                  </a:lnTo>
                  <a:lnTo>
                    <a:pt x="381" y="9"/>
                  </a:lnTo>
                  <a:close/>
                  <a:moveTo>
                    <a:pt x="489" y="9"/>
                  </a:moveTo>
                  <a:lnTo>
                    <a:pt x="490" y="9"/>
                  </a:lnTo>
                  <a:lnTo>
                    <a:pt x="492" y="10"/>
                  </a:lnTo>
                  <a:lnTo>
                    <a:pt x="492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0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1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6" y="24"/>
                  </a:lnTo>
                  <a:lnTo>
                    <a:pt x="494" y="25"/>
                  </a:lnTo>
                  <a:lnTo>
                    <a:pt x="493" y="27"/>
                  </a:lnTo>
                  <a:lnTo>
                    <a:pt x="493" y="27"/>
                  </a:lnTo>
                  <a:lnTo>
                    <a:pt x="492" y="27"/>
                  </a:lnTo>
                  <a:lnTo>
                    <a:pt x="490" y="25"/>
                  </a:lnTo>
                  <a:lnTo>
                    <a:pt x="489" y="13"/>
                  </a:lnTo>
                  <a:lnTo>
                    <a:pt x="487" y="13"/>
                  </a:lnTo>
                  <a:lnTo>
                    <a:pt x="487" y="11"/>
                  </a:lnTo>
                  <a:lnTo>
                    <a:pt x="487" y="9"/>
                  </a:lnTo>
                  <a:lnTo>
                    <a:pt x="489" y="9"/>
                  </a:lnTo>
                  <a:close/>
                  <a:moveTo>
                    <a:pt x="411" y="2"/>
                  </a:moveTo>
                  <a:lnTo>
                    <a:pt x="413" y="2"/>
                  </a:lnTo>
                  <a:lnTo>
                    <a:pt x="414" y="3"/>
                  </a:lnTo>
                  <a:lnTo>
                    <a:pt x="414" y="5"/>
                  </a:lnTo>
                  <a:lnTo>
                    <a:pt x="413" y="6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5" y="9"/>
                  </a:lnTo>
                  <a:lnTo>
                    <a:pt x="393" y="9"/>
                  </a:lnTo>
                  <a:lnTo>
                    <a:pt x="393" y="6"/>
                  </a:lnTo>
                  <a:lnTo>
                    <a:pt x="395" y="5"/>
                  </a:lnTo>
                  <a:lnTo>
                    <a:pt x="411" y="2"/>
                  </a:lnTo>
                  <a:lnTo>
                    <a:pt x="411" y="2"/>
                  </a:lnTo>
                  <a:close/>
                  <a:moveTo>
                    <a:pt x="451" y="0"/>
                  </a:moveTo>
                  <a:lnTo>
                    <a:pt x="453" y="0"/>
                  </a:lnTo>
                  <a:lnTo>
                    <a:pt x="454" y="2"/>
                  </a:lnTo>
                  <a:lnTo>
                    <a:pt x="454" y="13"/>
                  </a:lnTo>
                  <a:lnTo>
                    <a:pt x="454" y="14"/>
                  </a:lnTo>
                  <a:lnTo>
                    <a:pt x="453" y="16"/>
                  </a:lnTo>
                  <a:lnTo>
                    <a:pt x="449" y="20"/>
                  </a:lnTo>
                  <a:lnTo>
                    <a:pt x="447" y="21"/>
                  </a:lnTo>
                  <a:lnTo>
                    <a:pt x="446" y="20"/>
                  </a:lnTo>
                  <a:lnTo>
                    <a:pt x="445" y="18"/>
                  </a:lnTo>
                  <a:lnTo>
                    <a:pt x="446" y="17"/>
                  </a:lnTo>
                  <a:lnTo>
                    <a:pt x="450" y="13"/>
                  </a:lnTo>
                  <a:lnTo>
                    <a:pt x="450" y="13"/>
                  </a:lnTo>
                  <a:lnTo>
                    <a:pt x="450" y="13"/>
                  </a:lnTo>
                  <a:lnTo>
                    <a:pt x="450" y="13"/>
                  </a:lnTo>
                  <a:lnTo>
                    <a:pt x="450" y="13"/>
                  </a:lnTo>
                  <a:lnTo>
                    <a:pt x="450" y="13"/>
                  </a:lnTo>
                  <a:lnTo>
                    <a:pt x="450" y="13"/>
                  </a:lnTo>
                  <a:lnTo>
                    <a:pt x="450" y="13"/>
                  </a:lnTo>
                  <a:lnTo>
                    <a:pt x="450" y="13"/>
                  </a:lnTo>
                  <a:lnTo>
                    <a:pt x="450" y="13"/>
                  </a:lnTo>
                  <a:lnTo>
                    <a:pt x="450" y="13"/>
                  </a:lnTo>
                  <a:lnTo>
                    <a:pt x="450" y="11"/>
                  </a:lnTo>
                  <a:lnTo>
                    <a:pt x="450" y="10"/>
                  </a:lnTo>
                  <a:lnTo>
                    <a:pt x="450" y="9"/>
                  </a:lnTo>
                  <a:lnTo>
                    <a:pt x="450" y="6"/>
                  </a:lnTo>
                  <a:lnTo>
                    <a:pt x="450" y="3"/>
                  </a:lnTo>
                  <a:lnTo>
                    <a:pt x="450" y="3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53" name="Freeform 20">
              <a:extLst>
                <a:ext uri="{FF2B5EF4-FFF2-40B4-BE49-F238E27FC236}">
                  <a16:creationId xmlns:a16="http://schemas.microsoft.com/office/drawing/2014/main" xmlns="" id="{EECF9201-8933-410D-9BE0-311D9BBE1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563" y="439738"/>
              <a:ext cx="47625" cy="52388"/>
            </a:xfrm>
            <a:custGeom>
              <a:avLst/>
              <a:gdLst>
                <a:gd name="T0" fmla="*/ 16 w 30"/>
                <a:gd name="T1" fmla="*/ 17 h 33"/>
                <a:gd name="T2" fmla="*/ 18 w 30"/>
                <a:gd name="T3" fmla="*/ 18 h 33"/>
                <a:gd name="T4" fmla="*/ 22 w 30"/>
                <a:gd name="T5" fmla="*/ 21 h 33"/>
                <a:gd name="T6" fmla="*/ 25 w 30"/>
                <a:gd name="T7" fmla="*/ 23 h 33"/>
                <a:gd name="T8" fmla="*/ 26 w 30"/>
                <a:gd name="T9" fmla="*/ 25 h 33"/>
                <a:gd name="T10" fmla="*/ 27 w 30"/>
                <a:gd name="T11" fmla="*/ 26 h 33"/>
                <a:gd name="T12" fmla="*/ 29 w 30"/>
                <a:gd name="T13" fmla="*/ 28 h 33"/>
                <a:gd name="T14" fmla="*/ 30 w 30"/>
                <a:gd name="T15" fmla="*/ 29 h 33"/>
                <a:gd name="T16" fmla="*/ 30 w 30"/>
                <a:gd name="T17" fmla="*/ 30 h 33"/>
                <a:gd name="T18" fmla="*/ 30 w 30"/>
                <a:gd name="T19" fmla="*/ 32 h 33"/>
                <a:gd name="T20" fmla="*/ 29 w 30"/>
                <a:gd name="T21" fmla="*/ 33 h 33"/>
                <a:gd name="T22" fmla="*/ 27 w 30"/>
                <a:gd name="T23" fmla="*/ 32 h 33"/>
                <a:gd name="T24" fmla="*/ 15 w 30"/>
                <a:gd name="T25" fmla="*/ 21 h 33"/>
                <a:gd name="T26" fmla="*/ 14 w 30"/>
                <a:gd name="T27" fmla="*/ 19 h 33"/>
                <a:gd name="T28" fmla="*/ 15 w 30"/>
                <a:gd name="T29" fmla="*/ 18 h 33"/>
                <a:gd name="T30" fmla="*/ 16 w 30"/>
                <a:gd name="T31" fmla="*/ 17 h 33"/>
                <a:gd name="T32" fmla="*/ 0 w 30"/>
                <a:gd name="T33" fmla="*/ 0 h 33"/>
                <a:gd name="T34" fmla="*/ 7 w 30"/>
                <a:gd name="T35" fmla="*/ 7 h 33"/>
                <a:gd name="T36" fmla="*/ 7 w 30"/>
                <a:gd name="T37" fmla="*/ 8 h 33"/>
                <a:gd name="T38" fmla="*/ 7 w 30"/>
                <a:gd name="T39" fmla="*/ 10 h 33"/>
                <a:gd name="T40" fmla="*/ 4 w 30"/>
                <a:gd name="T41" fmla="*/ 11 h 33"/>
                <a:gd name="T42" fmla="*/ 4 w 30"/>
                <a:gd name="T43" fmla="*/ 11 h 33"/>
                <a:gd name="T44" fmla="*/ 4 w 30"/>
                <a:gd name="T45" fmla="*/ 17 h 33"/>
                <a:gd name="T46" fmla="*/ 4 w 30"/>
                <a:gd name="T47" fmla="*/ 18 h 33"/>
                <a:gd name="T48" fmla="*/ 2 w 30"/>
                <a:gd name="T49" fmla="*/ 19 h 33"/>
                <a:gd name="T50" fmla="*/ 2 w 30"/>
                <a:gd name="T51" fmla="*/ 19 h 33"/>
                <a:gd name="T52" fmla="*/ 1 w 30"/>
                <a:gd name="T53" fmla="*/ 18 h 33"/>
                <a:gd name="T54" fmla="*/ 0 w 30"/>
                <a:gd name="T55" fmla="*/ 17 h 33"/>
                <a:gd name="T56" fmla="*/ 0 w 30"/>
                <a:gd name="T5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3">
                  <a:moveTo>
                    <a:pt x="16" y="17"/>
                  </a:moveTo>
                  <a:lnTo>
                    <a:pt x="18" y="18"/>
                  </a:lnTo>
                  <a:lnTo>
                    <a:pt x="22" y="21"/>
                  </a:lnTo>
                  <a:lnTo>
                    <a:pt x="25" y="23"/>
                  </a:lnTo>
                  <a:lnTo>
                    <a:pt x="26" y="25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29" y="33"/>
                  </a:lnTo>
                  <a:lnTo>
                    <a:pt x="27" y="32"/>
                  </a:lnTo>
                  <a:lnTo>
                    <a:pt x="15" y="21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6" y="17"/>
                  </a:lnTo>
                  <a:close/>
                  <a:moveTo>
                    <a:pt x="0" y="0"/>
                  </a:moveTo>
                  <a:lnTo>
                    <a:pt x="7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54" name="Freeform 21">
              <a:extLst>
                <a:ext uri="{FF2B5EF4-FFF2-40B4-BE49-F238E27FC236}">
                  <a16:creationId xmlns:a16="http://schemas.microsoft.com/office/drawing/2014/main" xmlns="" id="{45D1EDD4-97AC-42EC-B6F9-E782AE44C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2497138"/>
              <a:ext cx="104775" cy="246063"/>
            </a:xfrm>
            <a:custGeom>
              <a:avLst/>
              <a:gdLst>
                <a:gd name="T0" fmla="*/ 28 w 66"/>
                <a:gd name="T1" fmla="*/ 0 h 155"/>
                <a:gd name="T2" fmla="*/ 50 w 66"/>
                <a:gd name="T3" fmla="*/ 17 h 155"/>
                <a:gd name="T4" fmla="*/ 50 w 66"/>
                <a:gd name="T5" fmla="*/ 17 h 155"/>
                <a:gd name="T6" fmla="*/ 50 w 66"/>
                <a:gd name="T7" fmla="*/ 39 h 155"/>
                <a:gd name="T8" fmla="*/ 61 w 66"/>
                <a:gd name="T9" fmla="*/ 48 h 155"/>
                <a:gd name="T10" fmla="*/ 61 w 66"/>
                <a:gd name="T11" fmla="*/ 82 h 155"/>
                <a:gd name="T12" fmla="*/ 52 w 66"/>
                <a:gd name="T13" fmla="*/ 90 h 155"/>
                <a:gd name="T14" fmla="*/ 66 w 66"/>
                <a:gd name="T15" fmla="*/ 140 h 155"/>
                <a:gd name="T16" fmla="*/ 40 w 66"/>
                <a:gd name="T17" fmla="*/ 155 h 155"/>
                <a:gd name="T18" fmla="*/ 37 w 66"/>
                <a:gd name="T19" fmla="*/ 143 h 155"/>
                <a:gd name="T20" fmla="*/ 17 w 66"/>
                <a:gd name="T21" fmla="*/ 143 h 155"/>
                <a:gd name="T22" fmla="*/ 17 w 66"/>
                <a:gd name="T23" fmla="*/ 134 h 155"/>
                <a:gd name="T24" fmla="*/ 29 w 66"/>
                <a:gd name="T25" fmla="*/ 120 h 155"/>
                <a:gd name="T26" fmla="*/ 29 w 66"/>
                <a:gd name="T27" fmla="*/ 100 h 155"/>
                <a:gd name="T28" fmla="*/ 12 w 66"/>
                <a:gd name="T29" fmla="*/ 83 h 155"/>
                <a:gd name="T30" fmla="*/ 12 w 66"/>
                <a:gd name="T31" fmla="*/ 53 h 155"/>
                <a:gd name="T32" fmla="*/ 0 w 66"/>
                <a:gd name="T33" fmla="*/ 65 h 155"/>
                <a:gd name="T34" fmla="*/ 0 w 66"/>
                <a:gd name="T35" fmla="*/ 35 h 155"/>
                <a:gd name="T36" fmla="*/ 4 w 66"/>
                <a:gd name="T37" fmla="*/ 30 h 155"/>
                <a:gd name="T38" fmla="*/ 4 w 66"/>
                <a:gd name="T39" fmla="*/ 12 h 155"/>
                <a:gd name="T40" fmla="*/ 28 w 66"/>
                <a:gd name="T4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55">
                  <a:moveTo>
                    <a:pt x="28" y="0"/>
                  </a:moveTo>
                  <a:lnTo>
                    <a:pt x="50" y="17"/>
                  </a:lnTo>
                  <a:lnTo>
                    <a:pt x="50" y="17"/>
                  </a:lnTo>
                  <a:lnTo>
                    <a:pt x="50" y="39"/>
                  </a:lnTo>
                  <a:lnTo>
                    <a:pt x="61" y="48"/>
                  </a:lnTo>
                  <a:lnTo>
                    <a:pt x="61" y="82"/>
                  </a:lnTo>
                  <a:lnTo>
                    <a:pt x="52" y="90"/>
                  </a:lnTo>
                  <a:lnTo>
                    <a:pt x="66" y="140"/>
                  </a:lnTo>
                  <a:lnTo>
                    <a:pt x="40" y="155"/>
                  </a:lnTo>
                  <a:lnTo>
                    <a:pt x="37" y="143"/>
                  </a:lnTo>
                  <a:lnTo>
                    <a:pt x="17" y="143"/>
                  </a:lnTo>
                  <a:lnTo>
                    <a:pt x="17" y="134"/>
                  </a:lnTo>
                  <a:lnTo>
                    <a:pt x="29" y="120"/>
                  </a:lnTo>
                  <a:lnTo>
                    <a:pt x="29" y="100"/>
                  </a:lnTo>
                  <a:lnTo>
                    <a:pt x="12" y="83"/>
                  </a:lnTo>
                  <a:lnTo>
                    <a:pt x="12" y="53"/>
                  </a:lnTo>
                  <a:lnTo>
                    <a:pt x="0" y="65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55" name="Freeform 22">
              <a:extLst>
                <a:ext uri="{FF2B5EF4-FFF2-40B4-BE49-F238E27FC236}">
                  <a16:creationId xmlns:a16="http://schemas.microsoft.com/office/drawing/2014/main" xmlns="" id="{8B0D7742-75FE-42D3-8C54-1C7FCD3A1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6438" y="2497138"/>
              <a:ext cx="104775" cy="246063"/>
            </a:xfrm>
            <a:custGeom>
              <a:avLst/>
              <a:gdLst>
                <a:gd name="T0" fmla="*/ 46 w 66"/>
                <a:gd name="T1" fmla="*/ 147 h 155"/>
                <a:gd name="T2" fmla="*/ 39 w 66"/>
                <a:gd name="T3" fmla="*/ 151 h 155"/>
                <a:gd name="T4" fmla="*/ 39 w 66"/>
                <a:gd name="T5" fmla="*/ 149 h 155"/>
                <a:gd name="T6" fmla="*/ 39 w 66"/>
                <a:gd name="T7" fmla="*/ 145 h 155"/>
                <a:gd name="T8" fmla="*/ 21 w 66"/>
                <a:gd name="T9" fmla="*/ 138 h 155"/>
                <a:gd name="T10" fmla="*/ 17 w 66"/>
                <a:gd name="T11" fmla="*/ 143 h 155"/>
                <a:gd name="T12" fmla="*/ 64 w 66"/>
                <a:gd name="T13" fmla="*/ 130 h 155"/>
                <a:gd name="T14" fmla="*/ 65 w 66"/>
                <a:gd name="T15" fmla="*/ 137 h 155"/>
                <a:gd name="T16" fmla="*/ 65 w 66"/>
                <a:gd name="T17" fmla="*/ 137 h 155"/>
                <a:gd name="T18" fmla="*/ 65 w 66"/>
                <a:gd name="T19" fmla="*/ 137 h 155"/>
                <a:gd name="T20" fmla="*/ 65 w 66"/>
                <a:gd name="T21" fmla="*/ 137 h 155"/>
                <a:gd name="T22" fmla="*/ 65 w 66"/>
                <a:gd name="T23" fmla="*/ 137 h 155"/>
                <a:gd name="T24" fmla="*/ 65 w 66"/>
                <a:gd name="T25" fmla="*/ 137 h 155"/>
                <a:gd name="T26" fmla="*/ 65 w 66"/>
                <a:gd name="T27" fmla="*/ 138 h 155"/>
                <a:gd name="T28" fmla="*/ 65 w 66"/>
                <a:gd name="T29" fmla="*/ 138 h 155"/>
                <a:gd name="T30" fmla="*/ 65 w 66"/>
                <a:gd name="T31" fmla="*/ 138 h 155"/>
                <a:gd name="T32" fmla="*/ 65 w 66"/>
                <a:gd name="T33" fmla="*/ 138 h 155"/>
                <a:gd name="T34" fmla="*/ 65 w 66"/>
                <a:gd name="T35" fmla="*/ 138 h 155"/>
                <a:gd name="T36" fmla="*/ 65 w 66"/>
                <a:gd name="T37" fmla="*/ 138 h 155"/>
                <a:gd name="T38" fmla="*/ 65 w 66"/>
                <a:gd name="T39" fmla="*/ 138 h 155"/>
                <a:gd name="T40" fmla="*/ 65 w 66"/>
                <a:gd name="T41" fmla="*/ 138 h 155"/>
                <a:gd name="T42" fmla="*/ 65 w 66"/>
                <a:gd name="T43" fmla="*/ 138 h 155"/>
                <a:gd name="T44" fmla="*/ 57 w 66"/>
                <a:gd name="T45" fmla="*/ 143 h 155"/>
                <a:gd name="T46" fmla="*/ 61 w 66"/>
                <a:gd name="T47" fmla="*/ 129 h 155"/>
                <a:gd name="T48" fmla="*/ 34 w 66"/>
                <a:gd name="T49" fmla="*/ 122 h 155"/>
                <a:gd name="T50" fmla="*/ 26 w 66"/>
                <a:gd name="T51" fmla="*/ 123 h 155"/>
                <a:gd name="T52" fmla="*/ 54 w 66"/>
                <a:gd name="T53" fmla="*/ 98 h 155"/>
                <a:gd name="T54" fmla="*/ 55 w 66"/>
                <a:gd name="T55" fmla="*/ 118 h 155"/>
                <a:gd name="T56" fmla="*/ 15 w 66"/>
                <a:gd name="T57" fmla="*/ 79 h 155"/>
                <a:gd name="T58" fmla="*/ 25 w 66"/>
                <a:gd name="T59" fmla="*/ 94 h 155"/>
                <a:gd name="T60" fmla="*/ 15 w 66"/>
                <a:gd name="T61" fmla="*/ 84 h 155"/>
                <a:gd name="T62" fmla="*/ 14 w 66"/>
                <a:gd name="T63" fmla="*/ 83 h 155"/>
                <a:gd name="T64" fmla="*/ 14 w 66"/>
                <a:gd name="T65" fmla="*/ 83 h 155"/>
                <a:gd name="T66" fmla="*/ 14 w 66"/>
                <a:gd name="T67" fmla="*/ 83 h 155"/>
                <a:gd name="T68" fmla="*/ 14 w 66"/>
                <a:gd name="T69" fmla="*/ 83 h 155"/>
                <a:gd name="T70" fmla="*/ 14 w 66"/>
                <a:gd name="T71" fmla="*/ 83 h 155"/>
                <a:gd name="T72" fmla="*/ 14 w 66"/>
                <a:gd name="T73" fmla="*/ 83 h 155"/>
                <a:gd name="T74" fmla="*/ 14 w 66"/>
                <a:gd name="T75" fmla="*/ 83 h 155"/>
                <a:gd name="T76" fmla="*/ 58 w 66"/>
                <a:gd name="T77" fmla="*/ 69 h 155"/>
                <a:gd name="T78" fmla="*/ 52 w 66"/>
                <a:gd name="T79" fmla="*/ 86 h 155"/>
                <a:gd name="T80" fmla="*/ 58 w 66"/>
                <a:gd name="T81" fmla="*/ 69 h 155"/>
                <a:gd name="T82" fmla="*/ 17 w 66"/>
                <a:gd name="T83" fmla="*/ 69 h 155"/>
                <a:gd name="T84" fmla="*/ 10 w 66"/>
                <a:gd name="T85" fmla="*/ 54 h 155"/>
                <a:gd name="T86" fmla="*/ 12 w 66"/>
                <a:gd name="T87" fmla="*/ 48 h 155"/>
                <a:gd name="T88" fmla="*/ 0 w 66"/>
                <a:gd name="T89" fmla="*/ 50 h 155"/>
                <a:gd name="T90" fmla="*/ 61 w 66"/>
                <a:gd name="T91" fmla="*/ 55 h 155"/>
                <a:gd name="T92" fmla="*/ 50 w 66"/>
                <a:gd name="T93" fmla="*/ 46 h 155"/>
                <a:gd name="T94" fmla="*/ 10 w 66"/>
                <a:gd name="T95" fmla="*/ 19 h 155"/>
                <a:gd name="T96" fmla="*/ 1 w 66"/>
                <a:gd name="T97" fmla="*/ 37 h 155"/>
                <a:gd name="T98" fmla="*/ 4 w 66"/>
                <a:gd name="T99" fmla="*/ 30 h 155"/>
                <a:gd name="T100" fmla="*/ 7 w 66"/>
                <a:gd name="T101" fmla="*/ 17 h 155"/>
                <a:gd name="T102" fmla="*/ 50 w 66"/>
                <a:gd name="T103" fmla="*/ 17 h 155"/>
                <a:gd name="T104" fmla="*/ 50 w 66"/>
                <a:gd name="T105" fmla="*/ 17 h 155"/>
                <a:gd name="T106" fmla="*/ 50 w 66"/>
                <a:gd name="T107" fmla="*/ 17 h 155"/>
                <a:gd name="T108" fmla="*/ 46 w 66"/>
                <a:gd name="T109" fmla="*/ 19 h 155"/>
                <a:gd name="T110" fmla="*/ 28 w 66"/>
                <a:gd name="T111" fmla="*/ 0 h 155"/>
                <a:gd name="T112" fmla="*/ 29 w 66"/>
                <a:gd name="T113" fmla="*/ 7 h 155"/>
                <a:gd name="T114" fmla="*/ 12 w 66"/>
                <a:gd name="T115" fmla="*/ 1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155">
                  <a:moveTo>
                    <a:pt x="40" y="144"/>
                  </a:moveTo>
                  <a:lnTo>
                    <a:pt x="41" y="144"/>
                  </a:lnTo>
                  <a:lnTo>
                    <a:pt x="43" y="145"/>
                  </a:lnTo>
                  <a:lnTo>
                    <a:pt x="43" y="148"/>
                  </a:lnTo>
                  <a:lnTo>
                    <a:pt x="44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7" y="148"/>
                  </a:lnTo>
                  <a:lnTo>
                    <a:pt x="47" y="149"/>
                  </a:lnTo>
                  <a:lnTo>
                    <a:pt x="47" y="151"/>
                  </a:lnTo>
                  <a:lnTo>
                    <a:pt x="40" y="155"/>
                  </a:lnTo>
                  <a:lnTo>
                    <a:pt x="39" y="151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39" y="148"/>
                  </a:lnTo>
                  <a:lnTo>
                    <a:pt x="37" y="147"/>
                  </a:lnTo>
                  <a:lnTo>
                    <a:pt x="39" y="145"/>
                  </a:lnTo>
                  <a:lnTo>
                    <a:pt x="40" y="144"/>
                  </a:lnTo>
                  <a:lnTo>
                    <a:pt x="40" y="144"/>
                  </a:lnTo>
                  <a:close/>
                  <a:moveTo>
                    <a:pt x="19" y="133"/>
                  </a:moveTo>
                  <a:lnTo>
                    <a:pt x="21" y="134"/>
                  </a:lnTo>
                  <a:lnTo>
                    <a:pt x="21" y="136"/>
                  </a:lnTo>
                  <a:lnTo>
                    <a:pt x="21" y="138"/>
                  </a:lnTo>
                  <a:lnTo>
                    <a:pt x="25" y="138"/>
                  </a:lnTo>
                  <a:lnTo>
                    <a:pt x="26" y="138"/>
                  </a:lnTo>
                  <a:lnTo>
                    <a:pt x="28" y="140"/>
                  </a:lnTo>
                  <a:lnTo>
                    <a:pt x="26" y="143"/>
                  </a:lnTo>
                  <a:lnTo>
                    <a:pt x="25" y="143"/>
                  </a:lnTo>
                  <a:lnTo>
                    <a:pt x="17" y="143"/>
                  </a:lnTo>
                  <a:lnTo>
                    <a:pt x="17" y="136"/>
                  </a:lnTo>
                  <a:lnTo>
                    <a:pt x="17" y="134"/>
                  </a:lnTo>
                  <a:lnTo>
                    <a:pt x="19" y="133"/>
                  </a:lnTo>
                  <a:close/>
                  <a:moveTo>
                    <a:pt x="61" y="129"/>
                  </a:moveTo>
                  <a:lnTo>
                    <a:pt x="62" y="129"/>
                  </a:lnTo>
                  <a:lnTo>
                    <a:pt x="64" y="130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6" y="140"/>
                  </a:lnTo>
                  <a:lnTo>
                    <a:pt x="59" y="143"/>
                  </a:lnTo>
                  <a:lnTo>
                    <a:pt x="59" y="143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0"/>
                  </a:lnTo>
                  <a:lnTo>
                    <a:pt x="58" y="138"/>
                  </a:lnTo>
                  <a:lnTo>
                    <a:pt x="61" y="137"/>
                  </a:lnTo>
                  <a:lnTo>
                    <a:pt x="58" y="131"/>
                  </a:lnTo>
                  <a:lnTo>
                    <a:pt x="59" y="130"/>
                  </a:lnTo>
                  <a:lnTo>
                    <a:pt x="61" y="129"/>
                  </a:lnTo>
                  <a:lnTo>
                    <a:pt x="61" y="129"/>
                  </a:lnTo>
                  <a:close/>
                  <a:moveTo>
                    <a:pt x="32" y="107"/>
                  </a:moveTo>
                  <a:lnTo>
                    <a:pt x="33" y="107"/>
                  </a:lnTo>
                  <a:lnTo>
                    <a:pt x="34" y="108"/>
                  </a:lnTo>
                  <a:lnTo>
                    <a:pt x="34" y="120"/>
                  </a:lnTo>
                  <a:lnTo>
                    <a:pt x="34" y="122"/>
                  </a:lnTo>
                  <a:lnTo>
                    <a:pt x="33" y="125"/>
                  </a:lnTo>
                  <a:lnTo>
                    <a:pt x="30" y="127"/>
                  </a:lnTo>
                  <a:lnTo>
                    <a:pt x="29" y="127"/>
                  </a:lnTo>
                  <a:lnTo>
                    <a:pt x="26" y="127"/>
                  </a:lnTo>
                  <a:lnTo>
                    <a:pt x="26" y="125"/>
                  </a:lnTo>
                  <a:lnTo>
                    <a:pt x="26" y="123"/>
                  </a:lnTo>
                  <a:lnTo>
                    <a:pt x="29" y="120"/>
                  </a:lnTo>
                  <a:lnTo>
                    <a:pt x="29" y="108"/>
                  </a:lnTo>
                  <a:lnTo>
                    <a:pt x="30" y="107"/>
                  </a:lnTo>
                  <a:lnTo>
                    <a:pt x="32" y="107"/>
                  </a:lnTo>
                  <a:close/>
                  <a:moveTo>
                    <a:pt x="52" y="97"/>
                  </a:moveTo>
                  <a:lnTo>
                    <a:pt x="54" y="98"/>
                  </a:lnTo>
                  <a:lnTo>
                    <a:pt x="54" y="100"/>
                  </a:lnTo>
                  <a:lnTo>
                    <a:pt x="59" y="115"/>
                  </a:lnTo>
                  <a:lnTo>
                    <a:pt x="58" y="116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5" y="118"/>
                  </a:lnTo>
                  <a:lnTo>
                    <a:pt x="54" y="116"/>
                  </a:lnTo>
                  <a:lnTo>
                    <a:pt x="50" y="101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2" y="97"/>
                  </a:lnTo>
                  <a:close/>
                  <a:moveTo>
                    <a:pt x="15" y="79"/>
                  </a:moveTo>
                  <a:lnTo>
                    <a:pt x="17" y="80"/>
                  </a:lnTo>
                  <a:lnTo>
                    <a:pt x="28" y="91"/>
                  </a:lnTo>
                  <a:lnTo>
                    <a:pt x="29" y="93"/>
                  </a:lnTo>
                  <a:lnTo>
                    <a:pt x="28" y="94"/>
                  </a:lnTo>
                  <a:lnTo>
                    <a:pt x="26" y="9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3" y="93"/>
                  </a:lnTo>
                  <a:lnTo>
                    <a:pt x="21" y="91"/>
                  </a:lnTo>
                  <a:lnTo>
                    <a:pt x="19" y="89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5" y="79"/>
                  </a:lnTo>
                  <a:close/>
                  <a:moveTo>
                    <a:pt x="58" y="69"/>
                  </a:moveTo>
                  <a:lnTo>
                    <a:pt x="59" y="69"/>
                  </a:lnTo>
                  <a:lnTo>
                    <a:pt x="61" y="71"/>
                  </a:lnTo>
                  <a:lnTo>
                    <a:pt x="61" y="82"/>
                  </a:lnTo>
                  <a:lnTo>
                    <a:pt x="57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52" y="83"/>
                  </a:lnTo>
                  <a:lnTo>
                    <a:pt x="52" y="82"/>
                  </a:lnTo>
                  <a:lnTo>
                    <a:pt x="55" y="79"/>
                  </a:lnTo>
                  <a:lnTo>
                    <a:pt x="55" y="71"/>
                  </a:lnTo>
                  <a:lnTo>
                    <a:pt x="57" y="69"/>
                  </a:lnTo>
                  <a:lnTo>
                    <a:pt x="58" y="69"/>
                  </a:lnTo>
                  <a:close/>
                  <a:moveTo>
                    <a:pt x="12" y="48"/>
                  </a:moveTo>
                  <a:lnTo>
                    <a:pt x="15" y="48"/>
                  </a:lnTo>
                  <a:lnTo>
                    <a:pt x="17" y="50"/>
                  </a:lnTo>
                  <a:lnTo>
                    <a:pt x="18" y="53"/>
                  </a:lnTo>
                  <a:lnTo>
                    <a:pt x="18" y="66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4" y="69"/>
                  </a:lnTo>
                  <a:lnTo>
                    <a:pt x="12" y="66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8" y="53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1" y="48"/>
                  </a:lnTo>
                  <a:lnTo>
                    <a:pt x="12" y="48"/>
                  </a:lnTo>
                  <a:close/>
                  <a:moveTo>
                    <a:pt x="3" y="47"/>
                  </a:moveTo>
                  <a:lnTo>
                    <a:pt x="4" y="48"/>
                  </a:lnTo>
                  <a:lnTo>
                    <a:pt x="5" y="50"/>
                  </a:lnTo>
                  <a:lnTo>
                    <a:pt x="5" y="61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7"/>
                  </a:lnTo>
                  <a:close/>
                  <a:moveTo>
                    <a:pt x="51" y="41"/>
                  </a:moveTo>
                  <a:lnTo>
                    <a:pt x="54" y="41"/>
                  </a:lnTo>
                  <a:lnTo>
                    <a:pt x="61" y="48"/>
                  </a:lnTo>
                  <a:lnTo>
                    <a:pt x="61" y="55"/>
                  </a:lnTo>
                  <a:lnTo>
                    <a:pt x="59" y="57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5" y="55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50" y="43"/>
                  </a:lnTo>
                  <a:lnTo>
                    <a:pt x="50" y="41"/>
                  </a:lnTo>
                  <a:lnTo>
                    <a:pt x="51" y="41"/>
                  </a:lnTo>
                  <a:close/>
                  <a:moveTo>
                    <a:pt x="7" y="17"/>
                  </a:moveTo>
                  <a:lnTo>
                    <a:pt x="8" y="18"/>
                  </a:lnTo>
                  <a:lnTo>
                    <a:pt x="10" y="19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1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7" y="17"/>
                  </a:lnTo>
                  <a:close/>
                  <a:moveTo>
                    <a:pt x="44" y="12"/>
                  </a:moveTo>
                  <a:lnTo>
                    <a:pt x="46" y="14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8"/>
                  </a:lnTo>
                  <a:lnTo>
                    <a:pt x="50" y="29"/>
                  </a:lnTo>
                  <a:lnTo>
                    <a:pt x="48" y="29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19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4" y="12"/>
                  </a:lnTo>
                  <a:close/>
                  <a:moveTo>
                    <a:pt x="28" y="0"/>
                  </a:moveTo>
                  <a:lnTo>
                    <a:pt x="32" y="4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57" name="Freeform 24">
              <a:extLst>
                <a:ext uri="{FF2B5EF4-FFF2-40B4-BE49-F238E27FC236}">
                  <a16:creationId xmlns:a16="http://schemas.microsoft.com/office/drawing/2014/main" xmlns="" id="{D29300FC-411A-4FB5-9FD2-D513255C7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7863" y="2068513"/>
              <a:ext cx="593725" cy="787400"/>
            </a:xfrm>
            <a:custGeom>
              <a:avLst/>
              <a:gdLst>
                <a:gd name="T0" fmla="*/ 299 w 374"/>
                <a:gd name="T1" fmla="*/ 482 h 496"/>
                <a:gd name="T2" fmla="*/ 343 w 374"/>
                <a:gd name="T3" fmla="*/ 454 h 496"/>
                <a:gd name="T4" fmla="*/ 318 w 374"/>
                <a:gd name="T5" fmla="*/ 467 h 496"/>
                <a:gd name="T6" fmla="*/ 361 w 374"/>
                <a:gd name="T7" fmla="*/ 443 h 496"/>
                <a:gd name="T8" fmla="*/ 356 w 374"/>
                <a:gd name="T9" fmla="*/ 444 h 496"/>
                <a:gd name="T10" fmla="*/ 199 w 374"/>
                <a:gd name="T11" fmla="*/ 428 h 496"/>
                <a:gd name="T12" fmla="*/ 372 w 374"/>
                <a:gd name="T13" fmla="*/ 419 h 496"/>
                <a:gd name="T14" fmla="*/ 152 w 374"/>
                <a:gd name="T15" fmla="*/ 408 h 496"/>
                <a:gd name="T16" fmla="*/ 119 w 374"/>
                <a:gd name="T17" fmla="*/ 404 h 496"/>
                <a:gd name="T18" fmla="*/ 106 w 374"/>
                <a:gd name="T19" fmla="*/ 406 h 496"/>
                <a:gd name="T20" fmla="*/ 321 w 374"/>
                <a:gd name="T21" fmla="*/ 377 h 496"/>
                <a:gd name="T22" fmla="*/ 118 w 374"/>
                <a:gd name="T23" fmla="*/ 367 h 496"/>
                <a:gd name="T24" fmla="*/ 116 w 374"/>
                <a:gd name="T25" fmla="*/ 349 h 496"/>
                <a:gd name="T26" fmla="*/ 95 w 374"/>
                <a:gd name="T27" fmla="*/ 327 h 496"/>
                <a:gd name="T28" fmla="*/ 127 w 374"/>
                <a:gd name="T29" fmla="*/ 339 h 496"/>
                <a:gd name="T30" fmla="*/ 120 w 374"/>
                <a:gd name="T31" fmla="*/ 328 h 496"/>
                <a:gd name="T32" fmla="*/ 299 w 374"/>
                <a:gd name="T33" fmla="*/ 320 h 496"/>
                <a:gd name="T34" fmla="*/ 84 w 374"/>
                <a:gd name="T35" fmla="*/ 331 h 496"/>
                <a:gd name="T36" fmla="*/ 77 w 374"/>
                <a:gd name="T37" fmla="*/ 313 h 496"/>
                <a:gd name="T38" fmla="*/ 303 w 374"/>
                <a:gd name="T39" fmla="*/ 292 h 496"/>
                <a:gd name="T40" fmla="*/ 28 w 374"/>
                <a:gd name="T41" fmla="*/ 275 h 496"/>
                <a:gd name="T42" fmla="*/ 5 w 374"/>
                <a:gd name="T43" fmla="*/ 280 h 496"/>
                <a:gd name="T44" fmla="*/ 50 w 374"/>
                <a:gd name="T45" fmla="*/ 274 h 496"/>
                <a:gd name="T46" fmla="*/ 48 w 374"/>
                <a:gd name="T47" fmla="*/ 273 h 496"/>
                <a:gd name="T48" fmla="*/ 48 w 374"/>
                <a:gd name="T49" fmla="*/ 273 h 496"/>
                <a:gd name="T50" fmla="*/ 44 w 374"/>
                <a:gd name="T51" fmla="*/ 270 h 496"/>
                <a:gd name="T52" fmla="*/ 1 w 374"/>
                <a:gd name="T53" fmla="*/ 269 h 496"/>
                <a:gd name="T54" fmla="*/ 4 w 374"/>
                <a:gd name="T55" fmla="*/ 263 h 496"/>
                <a:gd name="T56" fmla="*/ 5 w 374"/>
                <a:gd name="T57" fmla="*/ 263 h 496"/>
                <a:gd name="T58" fmla="*/ 7 w 374"/>
                <a:gd name="T59" fmla="*/ 262 h 496"/>
                <a:gd name="T60" fmla="*/ 7 w 374"/>
                <a:gd name="T61" fmla="*/ 262 h 496"/>
                <a:gd name="T62" fmla="*/ 8 w 374"/>
                <a:gd name="T63" fmla="*/ 260 h 496"/>
                <a:gd name="T64" fmla="*/ 10 w 374"/>
                <a:gd name="T65" fmla="*/ 259 h 496"/>
                <a:gd name="T66" fmla="*/ 11 w 374"/>
                <a:gd name="T67" fmla="*/ 259 h 496"/>
                <a:gd name="T68" fmla="*/ 318 w 374"/>
                <a:gd name="T69" fmla="*/ 255 h 496"/>
                <a:gd name="T70" fmla="*/ 62 w 374"/>
                <a:gd name="T71" fmla="*/ 237 h 496"/>
                <a:gd name="T72" fmla="*/ 329 w 374"/>
                <a:gd name="T73" fmla="*/ 234 h 496"/>
                <a:gd name="T74" fmla="*/ 329 w 374"/>
                <a:gd name="T75" fmla="*/ 234 h 496"/>
                <a:gd name="T76" fmla="*/ 54 w 374"/>
                <a:gd name="T77" fmla="*/ 226 h 496"/>
                <a:gd name="T78" fmla="*/ 50 w 374"/>
                <a:gd name="T79" fmla="*/ 227 h 496"/>
                <a:gd name="T80" fmla="*/ 46 w 374"/>
                <a:gd name="T81" fmla="*/ 226 h 496"/>
                <a:gd name="T82" fmla="*/ 46 w 374"/>
                <a:gd name="T83" fmla="*/ 224 h 496"/>
                <a:gd name="T84" fmla="*/ 41 w 374"/>
                <a:gd name="T85" fmla="*/ 221 h 496"/>
                <a:gd name="T86" fmla="*/ 308 w 374"/>
                <a:gd name="T87" fmla="*/ 216 h 496"/>
                <a:gd name="T88" fmla="*/ 54 w 374"/>
                <a:gd name="T89" fmla="*/ 205 h 496"/>
                <a:gd name="T90" fmla="*/ 80 w 374"/>
                <a:gd name="T91" fmla="*/ 177 h 496"/>
                <a:gd name="T92" fmla="*/ 246 w 374"/>
                <a:gd name="T93" fmla="*/ 174 h 496"/>
                <a:gd name="T94" fmla="*/ 47 w 374"/>
                <a:gd name="T95" fmla="*/ 151 h 496"/>
                <a:gd name="T96" fmla="*/ 221 w 374"/>
                <a:gd name="T97" fmla="*/ 155 h 496"/>
                <a:gd name="T98" fmla="*/ 52 w 374"/>
                <a:gd name="T99" fmla="*/ 119 h 496"/>
                <a:gd name="T100" fmla="*/ 48 w 374"/>
                <a:gd name="T101" fmla="*/ 119 h 496"/>
                <a:gd name="T102" fmla="*/ 55 w 374"/>
                <a:gd name="T103" fmla="*/ 90 h 496"/>
                <a:gd name="T104" fmla="*/ 225 w 374"/>
                <a:gd name="T105" fmla="*/ 64 h 496"/>
                <a:gd name="T106" fmla="*/ 54 w 374"/>
                <a:gd name="T107" fmla="*/ 75 h 496"/>
                <a:gd name="T108" fmla="*/ 192 w 374"/>
                <a:gd name="T109" fmla="*/ 48 h 496"/>
                <a:gd name="T110" fmla="*/ 194 w 374"/>
                <a:gd name="T111" fmla="*/ 50 h 496"/>
                <a:gd name="T112" fmla="*/ 195 w 374"/>
                <a:gd name="T113" fmla="*/ 50 h 496"/>
                <a:gd name="T114" fmla="*/ 171 w 374"/>
                <a:gd name="T115" fmla="*/ 37 h 496"/>
                <a:gd name="T116" fmla="*/ 57 w 374"/>
                <a:gd name="T117" fmla="*/ 39 h 496"/>
                <a:gd name="T118" fmla="*/ 149 w 374"/>
                <a:gd name="T119" fmla="*/ 18 h 496"/>
                <a:gd name="T120" fmla="*/ 82 w 374"/>
                <a:gd name="T121" fmla="*/ 1 h 496"/>
                <a:gd name="T122" fmla="*/ 59 w 374"/>
                <a:gd name="T123" fmla="*/ 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" h="496">
                  <a:moveTo>
                    <a:pt x="289" y="479"/>
                  </a:moveTo>
                  <a:lnTo>
                    <a:pt x="290" y="480"/>
                  </a:lnTo>
                  <a:lnTo>
                    <a:pt x="300" y="489"/>
                  </a:lnTo>
                  <a:lnTo>
                    <a:pt x="300" y="496"/>
                  </a:lnTo>
                  <a:lnTo>
                    <a:pt x="299" y="494"/>
                  </a:lnTo>
                  <a:lnTo>
                    <a:pt x="299" y="494"/>
                  </a:lnTo>
                  <a:lnTo>
                    <a:pt x="297" y="493"/>
                  </a:lnTo>
                  <a:lnTo>
                    <a:pt x="297" y="493"/>
                  </a:lnTo>
                  <a:lnTo>
                    <a:pt x="297" y="493"/>
                  </a:lnTo>
                  <a:lnTo>
                    <a:pt x="288" y="483"/>
                  </a:lnTo>
                  <a:lnTo>
                    <a:pt x="286" y="482"/>
                  </a:lnTo>
                  <a:lnTo>
                    <a:pt x="288" y="480"/>
                  </a:lnTo>
                  <a:lnTo>
                    <a:pt x="289" y="479"/>
                  </a:lnTo>
                  <a:close/>
                  <a:moveTo>
                    <a:pt x="300" y="465"/>
                  </a:moveTo>
                  <a:lnTo>
                    <a:pt x="304" y="465"/>
                  </a:lnTo>
                  <a:lnTo>
                    <a:pt x="307" y="465"/>
                  </a:lnTo>
                  <a:lnTo>
                    <a:pt x="307" y="467"/>
                  </a:lnTo>
                  <a:lnTo>
                    <a:pt x="307" y="469"/>
                  </a:lnTo>
                  <a:lnTo>
                    <a:pt x="304" y="469"/>
                  </a:lnTo>
                  <a:lnTo>
                    <a:pt x="300" y="469"/>
                  </a:lnTo>
                  <a:lnTo>
                    <a:pt x="300" y="480"/>
                  </a:lnTo>
                  <a:lnTo>
                    <a:pt x="299" y="482"/>
                  </a:lnTo>
                  <a:lnTo>
                    <a:pt x="297" y="483"/>
                  </a:lnTo>
                  <a:lnTo>
                    <a:pt x="296" y="482"/>
                  </a:lnTo>
                  <a:lnTo>
                    <a:pt x="295" y="480"/>
                  </a:lnTo>
                  <a:lnTo>
                    <a:pt x="295" y="469"/>
                  </a:lnTo>
                  <a:lnTo>
                    <a:pt x="296" y="467"/>
                  </a:lnTo>
                  <a:lnTo>
                    <a:pt x="297" y="465"/>
                  </a:lnTo>
                  <a:lnTo>
                    <a:pt x="300" y="465"/>
                  </a:lnTo>
                  <a:close/>
                  <a:moveTo>
                    <a:pt x="267" y="457"/>
                  </a:moveTo>
                  <a:lnTo>
                    <a:pt x="268" y="457"/>
                  </a:lnTo>
                  <a:lnTo>
                    <a:pt x="279" y="469"/>
                  </a:lnTo>
                  <a:lnTo>
                    <a:pt x="281" y="471"/>
                  </a:lnTo>
                  <a:lnTo>
                    <a:pt x="279" y="472"/>
                  </a:lnTo>
                  <a:lnTo>
                    <a:pt x="278" y="473"/>
                  </a:lnTo>
                  <a:lnTo>
                    <a:pt x="277" y="472"/>
                  </a:lnTo>
                  <a:lnTo>
                    <a:pt x="267" y="464"/>
                  </a:lnTo>
                  <a:lnTo>
                    <a:pt x="266" y="462"/>
                  </a:lnTo>
                  <a:lnTo>
                    <a:pt x="266" y="461"/>
                  </a:lnTo>
                  <a:lnTo>
                    <a:pt x="266" y="461"/>
                  </a:lnTo>
                  <a:lnTo>
                    <a:pt x="264" y="460"/>
                  </a:lnTo>
                  <a:lnTo>
                    <a:pt x="266" y="457"/>
                  </a:lnTo>
                  <a:lnTo>
                    <a:pt x="267" y="457"/>
                  </a:lnTo>
                  <a:close/>
                  <a:moveTo>
                    <a:pt x="343" y="454"/>
                  </a:moveTo>
                  <a:lnTo>
                    <a:pt x="360" y="454"/>
                  </a:lnTo>
                  <a:lnTo>
                    <a:pt x="360" y="455"/>
                  </a:lnTo>
                  <a:lnTo>
                    <a:pt x="360" y="460"/>
                  </a:lnTo>
                  <a:lnTo>
                    <a:pt x="360" y="460"/>
                  </a:lnTo>
                  <a:lnTo>
                    <a:pt x="343" y="460"/>
                  </a:lnTo>
                  <a:lnTo>
                    <a:pt x="342" y="458"/>
                  </a:lnTo>
                  <a:lnTo>
                    <a:pt x="340" y="457"/>
                  </a:lnTo>
                  <a:lnTo>
                    <a:pt x="342" y="455"/>
                  </a:lnTo>
                  <a:lnTo>
                    <a:pt x="343" y="454"/>
                  </a:lnTo>
                  <a:close/>
                  <a:moveTo>
                    <a:pt x="324" y="454"/>
                  </a:moveTo>
                  <a:lnTo>
                    <a:pt x="326" y="454"/>
                  </a:lnTo>
                  <a:lnTo>
                    <a:pt x="328" y="455"/>
                  </a:lnTo>
                  <a:lnTo>
                    <a:pt x="329" y="457"/>
                  </a:lnTo>
                  <a:lnTo>
                    <a:pt x="328" y="458"/>
                  </a:lnTo>
                  <a:lnTo>
                    <a:pt x="326" y="460"/>
                  </a:lnTo>
                  <a:lnTo>
                    <a:pt x="324" y="460"/>
                  </a:lnTo>
                  <a:lnTo>
                    <a:pt x="324" y="469"/>
                  </a:lnTo>
                  <a:lnTo>
                    <a:pt x="320" y="469"/>
                  </a:lnTo>
                  <a:lnTo>
                    <a:pt x="320" y="469"/>
                  </a:lnTo>
                  <a:lnTo>
                    <a:pt x="318" y="46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20" y="465"/>
                  </a:lnTo>
                  <a:lnTo>
                    <a:pt x="320" y="460"/>
                  </a:lnTo>
                  <a:lnTo>
                    <a:pt x="320" y="457"/>
                  </a:lnTo>
                  <a:lnTo>
                    <a:pt x="322" y="455"/>
                  </a:lnTo>
                  <a:lnTo>
                    <a:pt x="324" y="454"/>
                  </a:lnTo>
                  <a:close/>
                  <a:moveTo>
                    <a:pt x="243" y="433"/>
                  </a:moveTo>
                  <a:lnTo>
                    <a:pt x="245" y="435"/>
                  </a:lnTo>
                  <a:lnTo>
                    <a:pt x="257" y="446"/>
                  </a:lnTo>
                  <a:lnTo>
                    <a:pt x="257" y="447"/>
                  </a:lnTo>
                  <a:lnTo>
                    <a:pt x="257" y="450"/>
                  </a:lnTo>
                  <a:lnTo>
                    <a:pt x="255" y="450"/>
                  </a:lnTo>
                  <a:lnTo>
                    <a:pt x="253" y="450"/>
                  </a:lnTo>
                  <a:lnTo>
                    <a:pt x="242" y="437"/>
                  </a:lnTo>
                  <a:lnTo>
                    <a:pt x="242" y="436"/>
                  </a:lnTo>
                  <a:lnTo>
                    <a:pt x="242" y="435"/>
                  </a:lnTo>
                  <a:lnTo>
                    <a:pt x="243" y="433"/>
                  </a:lnTo>
                  <a:close/>
                  <a:moveTo>
                    <a:pt x="369" y="429"/>
                  </a:moveTo>
                  <a:lnTo>
                    <a:pt x="371" y="429"/>
                  </a:lnTo>
                  <a:lnTo>
                    <a:pt x="372" y="431"/>
                  </a:lnTo>
                  <a:lnTo>
                    <a:pt x="372" y="432"/>
                  </a:lnTo>
                  <a:lnTo>
                    <a:pt x="371" y="43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1" y="443"/>
                  </a:lnTo>
                  <a:lnTo>
                    <a:pt x="360" y="443"/>
                  </a:lnTo>
                  <a:lnTo>
                    <a:pt x="360" y="443"/>
                  </a:lnTo>
                  <a:lnTo>
                    <a:pt x="360" y="443"/>
                  </a:lnTo>
                  <a:lnTo>
                    <a:pt x="360" y="443"/>
                  </a:lnTo>
                  <a:lnTo>
                    <a:pt x="360" y="443"/>
                  </a:lnTo>
                  <a:lnTo>
                    <a:pt x="360" y="444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6"/>
                  </a:lnTo>
                  <a:lnTo>
                    <a:pt x="356" y="444"/>
                  </a:lnTo>
                  <a:lnTo>
                    <a:pt x="356" y="443"/>
                  </a:lnTo>
                  <a:lnTo>
                    <a:pt x="356" y="442"/>
                  </a:lnTo>
                  <a:lnTo>
                    <a:pt x="357" y="439"/>
                  </a:lnTo>
                  <a:lnTo>
                    <a:pt x="368" y="429"/>
                  </a:lnTo>
                  <a:lnTo>
                    <a:pt x="369" y="429"/>
                  </a:lnTo>
                  <a:close/>
                  <a:moveTo>
                    <a:pt x="212" y="426"/>
                  </a:moveTo>
                  <a:lnTo>
                    <a:pt x="230" y="426"/>
                  </a:lnTo>
                  <a:lnTo>
                    <a:pt x="231" y="426"/>
                  </a:lnTo>
                  <a:lnTo>
                    <a:pt x="231" y="429"/>
                  </a:lnTo>
                  <a:lnTo>
                    <a:pt x="231" y="431"/>
                  </a:lnTo>
                  <a:lnTo>
                    <a:pt x="230" y="431"/>
                  </a:lnTo>
                  <a:lnTo>
                    <a:pt x="212" y="431"/>
                  </a:lnTo>
                  <a:lnTo>
                    <a:pt x="212" y="431"/>
                  </a:lnTo>
                  <a:lnTo>
                    <a:pt x="210" y="429"/>
                  </a:lnTo>
                  <a:lnTo>
                    <a:pt x="212" y="426"/>
                  </a:lnTo>
                  <a:lnTo>
                    <a:pt x="212" y="426"/>
                  </a:lnTo>
                  <a:close/>
                  <a:moveTo>
                    <a:pt x="183" y="418"/>
                  </a:moveTo>
                  <a:lnTo>
                    <a:pt x="184" y="418"/>
                  </a:lnTo>
                  <a:lnTo>
                    <a:pt x="199" y="424"/>
                  </a:lnTo>
                  <a:lnTo>
                    <a:pt x="201" y="425"/>
                  </a:lnTo>
                  <a:lnTo>
                    <a:pt x="201" y="426"/>
                  </a:lnTo>
                  <a:lnTo>
                    <a:pt x="199" y="428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191" y="426"/>
                  </a:lnTo>
                  <a:lnTo>
                    <a:pt x="191" y="426"/>
                  </a:lnTo>
                  <a:lnTo>
                    <a:pt x="191" y="426"/>
                  </a:lnTo>
                  <a:lnTo>
                    <a:pt x="188" y="425"/>
                  </a:lnTo>
                  <a:lnTo>
                    <a:pt x="185" y="424"/>
                  </a:lnTo>
                  <a:lnTo>
                    <a:pt x="183" y="424"/>
                  </a:lnTo>
                  <a:lnTo>
                    <a:pt x="183" y="424"/>
                  </a:lnTo>
                  <a:lnTo>
                    <a:pt x="181" y="422"/>
                  </a:lnTo>
                  <a:lnTo>
                    <a:pt x="180" y="419"/>
                  </a:lnTo>
                  <a:lnTo>
                    <a:pt x="181" y="419"/>
                  </a:lnTo>
                  <a:lnTo>
                    <a:pt x="183" y="418"/>
                  </a:lnTo>
                  <a:close/>
                  <a:moveTo>
                    <a:pt x="357" y="413"/>
                  </a:moveTo>
                  <a:lnTo>
                    <a:pt x="357" y="413"/>
                  </a:lnTo>
                  <a:lnTo>
                    <a:pt x="358" y="414"/>
                  </a:lnTo>
                  <a:lnTo>
                    <a:pt x="361" y="414"/>
                  </a:lnTo>
                  <a:lnTo>
                    <a:pt x="364" y="415"/>
                  </a:lnTo>
                  <a:lnTo>
                    <a:pt x="364" y="415"/>
                  </a:lnTo>
                  <a:lnTo>
                    <a:pt x="364" y="415"/>
                  </a:lnTo>
                  <a:lnTo>
                    <a:pt x="364" y="415"/>
                  </a:lnTo>
                  <a:lnTo>
                    <a:pt x="372" y="419"/>
                  </a:lnTo>
                  <a:lnTo>
                    <a:pt x="374" y="421"/>
                  </a:lnTo>
                  <a:lnTo>
                    <a:pt x="374" y="422"/>
                  </a:lnTo>
                  <a:lnTo>
                    <a:pt x="372" y="424"/>
                  </a:lnTo>
                  <a:lnTo>
                    <a:pt x="371" y="424"/>
                  </a:lnTo>
                  <a:lnTo>
                    <a:pt x="371" y="424"/>
                  </a:lnTo>
                  <a:lnTo>
                    <a:pt x="356" y="417"/>
                  </a:lnTo>
                  <a:lnTo>
                    <a:pt x="354" y="415"/>
                  </a:lnTo>
                  <a:lnTo>
                    <a:pt x="354" y="414"/>
                  </a:lnTo>
                  <a:lnTo>
                    <a:pt x="356" y="413"/>
                  </a:lnTo>
                  <a:lnTo>
                    <a:pt x="357" y="413"/>
                  </a:lnTo>
                  <a:close/>
                  <a:moveTo>
                    <a:pt x="325" y="413"/>
                  </a:moveTo>
                  <a:lnTo>
                    <a:pt x="342" y="413"/>
                  </a:lnTo>
                  <a:lnTo>
                    <a:pt x="343" y="413"/>
                  </a:lnTo>
                  <a:lnTo>
                    <a:pt x="344" y="415"/>
                  </a:lnTo>
                  <a:lnTo>
                    <a:pt x="343" y="417"/>
                  </a:lnTo>
                  <a:lnTo>
                    <a:pt x="342" y="417"/>
                  </a:lnTo>
                  <a:lnTo>
                    <a:pt x="325" y="417"/>
                  </a:lnTo>
                  <a:lnTo>
                    <a:pt x="324" y="417"/>
                  </a:lnTo>
                  <a:lnTo>
                    <a:pt x="324" y="415"/>
                  </a:lnTo>
                  <a:lnTo>
                    <a:pt x="324" y="413"/>
                  </a:lnTo>
                  <a:lnTo>
                    <a:pt x="325" y="413"/>
                  </a:lnTo>
                  <a:close/>
                  <a:moveTo>
                    <a:pt x="152" y="408"/>
                  </a:moveTo>
                  <a:lnTo>
                    <a:pt x="154" y="408"/>
                  </a:lnTo>
                  <a:lnTo>
                    <a:pt x="169" y="414"/>
                  </a:lnTo>
                  <a:lnTo>
                    <a:pt x="170" y="415"/>
                  </a:lnTo>
                  <a:lnTo>
                    <a:pt x="170" y="417"/>
                  </a:lnTo>
                  <a:lnTo>
                    <a:pt x="169" y="418"/>
                  </a:lnTo>
                  <a:lnTo>
                    <a:pt x="167" y="418"/>
                  </a:lnTo>
                  <a:lnTo>
                    <a:pt x="167" y="418"/>
                  </a:lnTo>
                  <a:lnTo>
                    <a:pt x="152" y="413"/>
                  </a:lnTo>
                  <a:lnTo>
                    <a:pt x="151" y="411"/>
                  </a:lnTo>
                  <a:lnTo>
                    <a:pt x="149" y="410"/>
                  </a:lnTo>
                  <a:lnTo>
                    <a:pt x="151" y="408"/>
                  </a:lnTo>
                  <a:lnTo>
                    <a:pt x="152" y="408"/>
                  </a:lnTo>
                  <a:close/>
                  <a:moveTo>
                    <a:pt x="120" y="403"/>
                  </a:moveTo>
                  <a:lnTo>
                    <a:pt x="136" y="403"/>
                  </a:lnTo>
                  <a:lnTo>
                    <a:pt x="138" y="404"/>
                  </a:lnTo>
                  <a:lnTo>
                    <a:pt x="138" y="406"/>
                  </a:lnTo>
                  <a:lnTo>
                    <a:pt x="138" y="407"/>
                  </a:lnTo>
                  <a:lnTo>
                    <a:pt x="136" y="407"/>
                  </a:lnTo>
                  <a:lnTo>
                    <a:pt x="120" y="407"/>
                  </a:lnTo>
                  <a:lnTo>
                    <a:pt x="119" y="407"/>
                  </a:lnTo>
                  <a:lnTo>
                    <a:pt x="118" y="406"/>
                  </a:lnTo>
                  <a:lnTo>
                    <a:pt x="119" y="404"/>
                  </a:lnTo>
                  <a:lnTo>
                    <a:pt x="120" y="403"/>
                  </a:lnTo>
                  <a:close/>
                  <a:moveTo>
                    <a:pt x="318" y="390"/>
                  </a:moveTo>
                  <a:lnTo>
                    <a:pt x="318" y="390"/>
                  </a:lnTo>
                  <a:lnTo>
                    <a:pt x="320" y="392"/>
                  </a:lnTo>
                  <a:lnTo>
                    <a:pt x="320" y="395"/>
                  </a:lnTo>
                  <a:lnTo>
                    <a:pt x="314" y="408"/>
                  </a:lnTo>
                  <a:lnTo>
                    <a:pt x="313" y="410"/>
                  </a:lnTo>
                  <a:lnTo>
                    <a:pt x="313" y="411"/>
                  </a:lnTo>
                  <a:lnTo>
                    <a:pt x="311" y="410"/>
                  </a:lnTo>
                  <a:lnTo>
                    <a:pt x="310" y="410"/>
                  </a:lnTo>
                  <a:lnTo>
                    <a:pt x="310" y="407"/>
                  </a:lnTo>
                  <a:lnTo>
                    <a:pt x="315" y="392"/>
                  </a:lnTo>
                  <a:lnTo>
                    <a:pt x="317" y="392"/>
                  </a:lnTo>
                  <a:lnTo>
                    <a:pt x="318" y="390"/>
                  </a:lnTo>
                  <a:close/>
                  <a:moveTo>
                    <a:pt x="109" y="386"/>
                  </a:moveTo>
                  <a:lnTo>
                    <a:pt x="111" y="388"/>
                  </a:lnTo>
                  <a:lnTo>
                    <a:pt x="111" y="389"/>
                  </a:lnTo>
                  <a:lnTo>
                    <a:pt x="111" y="406"/>
                  </a:lnTo>
                  <a:lnTo>
                    <a:pt x="111" y="407"/>
                  </a:lnTo>
                  <a:lnTo>
                    <a:pt x="109" y="407"/>
                  </a:lnTo>
                  <a:lnTo>
                    <a:pt x="108" y="407"/>
                  </a:lnTo>
                  <a:lnTo>
                    <a:pt x="106" y="406"/>
                  </a:lnTo>
                  <a:lnTo>
                    <a:pt x="106" y="389"/>
                  </a:lnTo>
                  <a:lnTo>
                    <a:pt x="108" y="388"/>
                  </a:lnTo>
                  <a:lnTo>
                    <a:pt x="109" y="386"/>
                  </a:lnTo>
                  <a:close/>
                  <a:moveTo>
                    <a:pt x="329" y="360"/>
                  </a:moveTo>
                  <a:lnTo>
                    <a:pt x="329" y="361"/>
                  </a:lnTo>
                  <a:lnTo>
                    <a:pt x="331" y="361"/>
                  </a:lnTo>
                  <a:lnTo>
                    <a:pt x="331" y="364"/>
                  </a:lnTo>
                  <a:lnTo>
                    <a:pt x="329" y="367"/>
                  </a:lnTo>
                  <a:lnTo>
                    <a:pt x="329" y="367"/>
                  </a:lnTo>
                  <a:lnTo>
                    <a:pt x="329" y="367"/>
                  </a:lnTo>
                  <a:lnTo>
                    <a:pt x="329" y="367"/>
                  </a:lnTo>
                  <a:lnTo>
                    <a:pt x="329" y="367"/>
                  </a:lnTo>
                  <a:lnTo>
                    <a:pt x="329" y="371"/>
                  </a:lnTo>
                  <a:lnTo>
                    <a:pt x="328" y="374"/>
                  </a:lnTo>
                  <a:lnTo>
                    <a:pt x="326" y="377"/>
                  </a:lnTo>
                  <a:lnTo>
                    <a:pt x="325" y="378"/>
                  </a:lnTo>
                  <a:lnTo>
                    <a:pt x="325" y="379"/>
                  </a:lnTo>
                  <a:lnTo>
                    <a:pt x="325" y="379"/>
                  </a:lnTo>
                  <a:lnTo>
                    <a:pt x="324" y="381"/>
                  </a:lnTo>
                  <a:lnTo>
                    <a:pt x="322" y="381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26" y="363"/>
                  </a:lnTo>
                  <a:lnTo>
                    <a:pt x="328" y="361"/>
                  </a:lnTo>
                  <a:lnTo>
                    <a:pt x="329" y="360"/>
                  </a:lnTo>
                  <a:close/>
                  <a:moveTo>
                    <a:pt x="119" y="359"/>
                  </a:moveTo>
                  <a:lnTo>
                    <a:pt x="122" y="360"/>
                  </a:lnTo>
                  <a:lnTo>
                    <a:pt x="122" y="361"/>
                  </a:lnTo>
                  <a:lnTo>
                    <a:pt x="122" y="367"/>
                  </a:lnTo>
                  <a:lnTo>
                    <a:pt x="122" y="368"/>
                  </a:lnTo>
                  <a:lnTo>
                    <a:pt x="120" y="370"/>
                  </a:lnTo>
                  <a:lnTo>
                    <a:pt x="113" y="378"/>
                  </a:lnTo>
                  <a:lnTo>
                    <a:pt x="112" y="378"/>
                  </a:lnTo>
                  <a:lnTo>
                    <a:pt x="109" y="378"/>
                  </a:lnTo>
                  <a:lnTo>
                    <a:pt x="109" y="375"/>
                  </a:lnTo>
                  <a:lnTo>
                    <a:pt x="109" y="374"/>
                  </a:lnTo>
                  <a:lnTo>
                    <a:pt x="111" y="374"/>
                  </a:lnTo>
                  <a:lnTo>
                    <a:pt x="112" y="372"/>
                  </a:lnTo>
                  <a:lnTo>
                    <a:pt x="113" y="370"/>
                  </a:lnTo>
                  <a:lnTo>
                    <a:pt x="115" y="368"/>
                  </a:lnTo>
                  <a:lnTo>
                    <a:pt x="116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7"/>
                  </a:lnTo>
                  <a:lnTo>
                    <a:pt x="118" y="361"/>
                  </a:lnTo>
                  <a:lnTo>
                    <a:pt x="118" y="360"/>
                  </a:lnTo>
                  <a:lnTo>
                    <a:pt x="119" y="359"/>
                  </a:lnTo>
                  <a:close/>
                  <a:moveTo>
                    <a:pt x="109" y="343"/>
                  </a:moveTo>
                  <a:lnTo>
                    <a:pt x="116" y="345"/>
                  </a:lnTo>
                  <a:lnTo>
                    <a:pt x="118" y="346"/>
                  </a:lnTo>
                  <a:lnTo>
                    <a:pt x="118" y="347"/>
                  </a:lnTo>
                  <a:lnTo>
                    <a:pt x="118" y="349"/>
                  </a:lnTo>
                  <a:lnTo>
                    <a:pt x="116" y="349"/>
                  </a:lnTo>
                  <a:lnTo>
                    <a:pt x="115" y="349"/>
                  </a:lnTo>
                  <a:lnTo>
                    <a:pt x="113" y="349"/>
                  </a:lnTo>
                  <a:lnTo>
                    <a:pt x="113" y="353"/>
                  </a:lnTo>
                  <a:lnTo>
                    <a:pt x="113" y="354"/>
                  </a:lnTo>
                  <a:lnTo>
                    <a:pt x="111" y="354"/>
                  </a:lnTo>
                  <a:lnTo>
                    <a:pt x="109" y="353"/>
                  </a:lnTo>
                  <a:lnTo>
                    <a:pt x="109" y="343"/>
                  </a:lnTo>
                  <a:close/>
                  <a:moveTo>
                    <a:pt x="317" y="338"/>
                  </a:moveTo>
                  <a:lnTo>
                    <a:pt x="318" y="339"/>
                  </a:lnTo>
                  <a:lnTo>
                    <a:pt x="325" y="346"/>
                  </a:lnTo>
                  <a:lnTo>
                    <a:pt x="326" y="349"/>
                  </a:lnTo>
                  <a:lnTo>
                    <a:pt x="329" y="350"/>
                  </a:lnTo>
                  <a:lnTo>
                    <a:pt x="329" y="350"/>
                  </a:lnTo>
                  <a:lnTo>
                    <a:pt x="329" y="352"/>
                  </a:lnTo>
                  <a:lnTo>
                    <a:pt x="329" y="353"/>
                  </a:lnTo>
                  <a:lnTo>
                    <a:pt x="328" y="354"/>
                  </a:lnTo>
                  <a:lnTo>
                    <a:pt x="326" y="353"/>
                  </a:lnTo>
                  <a:lnTo>
                    <a:pt x="314" y="342"/>
                  </a:lnTo>
                  <a:lnTo>
                    <a:pt x="314" y="341"/>
                  </a:lnTo>
                  <a:lnTo>
                    <a:pt x="314" y="339"/>
                  </a:lnTo>
                  <a:lnTo>
                    <a:pt x="317" y="338"/>
                  </a:lnTo>
                  <a:close/>
                  <a:moveTo>
                    <a:pt x="95" y="327"/>
                  </a:moveTo>
                  <a:lnTo>
                    <a:pt x="97" y="327"/>
                  </a:lnTo>
                  <a:lnTo>
                    <a:pt x="105" y="332"/>
                  </a:lnTo>
                  <a:lnTo>
                    <a:pt x="106" y="334"/>
                  </a:lnTo>
                  <a:lnTo>
                    <a:pt x="106" y="335"/>
                  </a:lnTo>
                  <a:lnTo>
                    <a:pt x="105" y="336"/>
                  </a:lnTo>
                  <a:lnTo>
                    <a:pt x="104" y="336"/>
                  </a:lnTo>
                  <a:lnTo>
                    <a:pt x="102" y="336"/>
                  </a:lnTo>
                  <a:lnTo>
                    <a:pt x="95" y="331"/>
                  </a:lnTo>
                  <a:lnTo>
                    <a:pt x="88" y="334"/>
                  </a:lnTo>
                  <a:lnTo>
                    <a:pt x="88" y="335"/>
                  </a:lnTo>
                  <a:lnTo>
                    <a:pt x="87" y="334"/>
                  </a:lnTo>
                  <a:lnTo>
                    <a:pt x="86" y="334"/>
                  </a:lnTo>
                  <a:lnTo>
                    <a:pt x="86" y="331"/>
                  </a:lnTo>
                  <a:lnTo>
                    <a:pt x="87" y="329"/>
                  </a:lnTo>
                  <a:lnTo>
                    <a:pt x="93" y="327"/>
                  </a:lnTo>
                  <a:lnTo>
                    <a:pt x="95" y="327"/>
                  </a:lnTo>
                  <a:close/>
                  <a:moveTo>
                    <a:pt x="120" y="324"/>
                  </a:moveTo>
                  <a:lnTo>
                    <a:pt x="122" y="324"/>
                  </a:lnTo>
                  <a:lnTo>
                    <a:pt x="124" y="325"/>
                  </a:lnTo>
                  <a:lnTo>
                    <a:pt x="126" y="327"/>
                  </a:lnTo>
                  <a:lnTo>
                    <a:pt x="129" y="338"/>
                  </a:lnTo>
                  <a:lnTo>
                    <a:pt x="127" y="339"/>
                  </a:lnTo>
                  <a:lnTo>
                    <a:pt x="126" y="341"/>
                  </a:lnTo>
                  <a:lnTo>
                    <a:pt x="126" y="341"/>
                  </a:lnTo>
                  <a:lnTo>
                    <a:pt x="124" y="341"/>
                  </a:lnTo>
                  <a:lnTo>
                    <a:pt x="123" y="339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16" y="331"/>
                  </a:lnTo>
                  <a:lnTo>
                    <a:pt x="115" y="332"/>
                  </a:lnTo>
                  <a:lnTo>
                    <a:pt x="113" y="331"/>
                  </a:lnTo>
                  <a:lnTo>
                    <a:pt x="113" y="331"/>
                  </a:lnTo>
                  <a:lnTo>
                    <a:pt x="113" y="329"/>
                  </a:lnTo>
                  <a:lnTo>
                    <a:pt x="113" y="327"/>
                  </a:lnTo>
                  <a:lnTo>
                    <a:pt x="118" y="324"/>
                  </a:lnTo>
                  <a:lnTo>
                    <a:pt x="120" y="324"/>
                  </a:lnTo>
                  <a:close/>
                  <a:moveTo>
                    <a:pt x="293" y="316"/>
                  </a:moveTo>
                  <a:lnTo>
                    <a:pt x="295" y="316"/>
                  </a:lnTo>
                  <a:lnTo>
                    <a:pt x="296" y="317"/>
                  </a:lnTo>
                  <a:lnTo>
                    <a:pt x="296" y="318"/>
                  </a:lnTo>
                  <a:lnTo>
                    <a:pt x="299" y="320"/>
                  </a:lnTo>
                  <a:lnTo>
                    <a:pt x="300" y="321"/>
                  </a:lnTo>
                  <a:lnTo>
                    <a:pt x="303" y="324"/>
                  </a:lnTo>
                  <a:lnTo>
                    <a:pt x="303" y="324"/>
                  </a:lnTo>
                  <a:lnTo>
                    <a:pt x="303" y="324"/>
                  </a:lnTo>
                  <a:lnTo>
                    <a:pt x="303" y="324"/>
                  </a:lnTo>
                  <a:lnTo>
                    <a:pt x="303" y="324"/>
                  </a:lnTo>
                  <a:lnTo>
                    <a:pt x="303" y="324"/>
                  </a:lnTo>
                  <a:lnTo>
                    <a:pt x="307" y="328"/>
                  </a:lnTo>
                  <a:lnTo>
                    <a:pt x="307" y="329"/>
                  </a:lnTo>
                  <a:lnTo>
                    <a:pt x="307" y="331"/>
                  </a:lnTo>
                  <a:lnTo>
                    <a:pt x="304" y="331"/>
                  </a:lnTo>
                  <a:lnTo>
                    <a:pt x="303" y="331"/>
                  </a:lnTo>
                  <a:lnTo>
                    <a:pt x="292" y="320"/>
                  </a:lnTo>
                  <a:lnTo>
                    <a:pt x="290" y="318"/>
                  </a:lnTo>
                  <a:lnTo>
                    <a:pt x="292" y="316"/>
                  </a:lnTo>
                  <a:lnTo>
                    <a:pt x="293" y="316"/>
                  </a:lnTo>
                  <a:close/>
                  <a:moveTo>
                    <a:pt x="77" y="313"/>
                  </a:moveTo>
                  <a:lnTo>
                    <a:pt x="79" y="313"/>
                  </a:lnTo>
                  <a:lnTo>
                    <a:pt x="82" y="316"/>
                  </a:lnTo>
                  <a:lnTo>
                    <a:pt x="83" y="317"/>
                  </a:lnTo>
                  <a:lnTo>
                    <a:pt x="83" y="318"/>
                  </a:lnTo>
                  <a:lnTo>
                    <a:pt x="84" y="331"/>
                  </a:lnTo>
                  <a:lnTo>
                    <a:pt x="84" y="332"/>
                  </a:lnTo>
                  <a:lnTo>
                    <a:pt x="83" y="334"/>
                  </a:lnTo>
                  <a:lnTo>
                    <a:pt x="83" y="334"/>
                  </a:lnTo>
                  <a:lnTo>
                    <a:pt x="80" y="332"/>
                  </a:lnTo>
                  <a:lnTo>
                    <a:pt x="80" y="331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20"/>
                  </a:lnTo>
                  <a:lnTo>
                    <a:pt x="79" y="318"/>
                  </a:lnTo>
                  <a:lnTo>
                    <a:pt x="76" y="317"/>
                  </a:lnTo>
                  <a:lnTo>
                    <a:pt x="75" y="314"/>
                  </a:lnTo>
                  <a:lnTo>
                    <a:pt x="76" y="313"/>
                  </a:lnTo>
                  <a:lnTo>
                    <a:pt x="77" y="313"/>
                  </a:lnTo>
                  <a:close/>
                  <a:moveTo>
                    <a:pt x="70" y="285"/>
                  </a:moveTo>
                  <a:lnTo>
                    <a:pt x="72" y="285"/>
                  </a:lnTo>
                  <a:lnTo>
                    <a:pt x="73" y="288"/>
                  </a:lnTo>
                  <a:lnTo>
                    <a:pt x="73" y="303"/>
                  </a:lnTo>
                  <a:lnTo>
                    <a:pt x="72" y="305"/>
                  </a:lnTo>
                  <a:lnTo>
                    <a:pt x="70" y="306"/>
                  </a:lnTo>
                  <a:lnTo>
                    <a:pt x="69" y="305"/>
                  </a:lnTo>
                  <a:lnTo>
                    <a:pt x="68" y="303"/>
                  </a:lnTo>
                  <a:lnTo>
                    <a:pt x="68" y="288"/>
                  </a:lnTo>
                  <a:lnTo>
                    <a:pt x="69" y="285"/>
                  </a:lnTo>
                  <a:lnTo>
                    <a:pt x="70" y="285"/>
                  </a:lnTo>
                  <a:close/>
                  <a:moveTo>
                    <a:pt x="304" y="284"/>
                  </a:moveTo>
                  <a:lnTo>
                    <a:pt x="304" y="284"/>
                  </a:lnTo>
                  <a:lnTo>
                    <a:pt x="306" y="285"/>
                  </a:lnTo>
                  <a:lnTo>
                    <a:pt x="306" y="287"/>
                  </a:lnTo>
                  <a:lnTo>
                    <a:pt x="304" y="292"/>
                  </a:lnTo>
                  <a:lnTo>
                    <a:pt x="304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2" y="296"/>
                  </a:lnTo>
                  <a:lnTo>
                    <a:pt x="300" y="299"/>
                  </a:lnTo>
                  <a:lnTo>
                    <a:pt x="300" y="300"/>
                  </a:lnTo>
                  <a:lnTo>
                    <a:pt x="299" y="302"/>
                  </a:lnTo>
                  <a:lnTo>
                    <a:pt x="299" y="303"/>
                  </a:lnTo>
                  <a:lnTo>
                    <a:pt x="297" y="303"/>
                  </a:lnTo>
                  <a:lnTo>
                    <a:pt x="296" y="303"/>
                  </a:lnTo>
                  <a:lnTo>
                    <a:pt x="295" y="302"/>
                  </a:lnTo>
                  <a:lnTo>
                    <a:pt x="295" y="300"/>
                  </a:lnTo>
                  <a:lnTo>
                    <a:pt x="302" y="285"/>
                  </a:lnTo>
                  <a:lnTo>
                    <a:pt x="303" y="284"/>
                  </a:lnTo>
                  <a:lnTo>
                    <a:pt x="304" y="284"/>
                  </a:lnTo>
                  <a:close/>
                  <a:moveTo>
                    <a:pt x="28" y="275"/>
                  </a:moveTo>
                  <a:lnTo>
                    <a:pt x="29" y="275"/>
                  </a:lnTo>
                  <a:lnTo>
                    <a:pt x="29" y="277"/>
                  </a:lnTo>
                  <a:lnTo>
                    <a:pt x="29" y="278"/>
                  </a:lnTo>
                  <a:lnTo>
                    <a:pt x="29" y="280"/>
                  </a:lnTo>
                  <a:lnTo>
                    <a:pt x="22" y="282"/>
                  </a:lnTo>
                  <a:lnTo>
                    <a:pt x="22" y="291"/>
                  </a:lnTo>
                  <a:lnTo>
                    <a:pt x="18" y="291"/>
                  </a:lnTo>
                  <a:lnTo>
                    <a:pt x="18" y="282"/>
                  </a:lnTo>
                  <a:lnTo>
                    <a:pt x="18" y="281"/>
                  </a:lnTo>
                  <a:lnTo>
                    <a:pt x="21" y="278"/>
                  </a:lnTo>
                  <a:lnTo>
                    <a:pt x="26" y="275"/>
                  </a:lnTo>
                  <a:lnTo>
                    <a:pt x="28" y="275"/>
                  </a:lnTo>
                  <a:close/>
                  <a:moveTo>
                    <a:pt x="1" y="275"/>
                  </a:moveTo>
                  <a:lnTo>
                    <a:pt x="5" y="275"/>
                  </a:lnTo>
                  <a:lnTo>
                    <a:pt x="8" y="275"/>
                  </a:lnTo>
                  <a:lnTo>
                    <a:pt x="10" y="277"/>
                  </a:lnTo>
                  <a:lnTo>
                    <a:pt x="11" y="280"/>
                  </a:lnTo>
                  <a:lnTo>
                    <a:pt x="11" y="291"/>
                  </a:lnTo>
                  <a:lnTo>
                    <a:pt x="11" y="291"/>
                  </a:lnTo>
                  <a:lnTo>
                    <a:pt x="5" y="291"/>
                  </a:lnTo>
                  <a:lnTo>
                    <a:pt x="5" y="291"/>
                  </a:lnTo>
                  <a:lnTo>
                    <a:pt x="5" y="280"/>
                  </a:lnTo>
                  <a:lnTo>
                    <a:pt x="1" y="280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1" y="275"/>
                  </a:lnTo>
                  <a:close/>
                  <a:moveTo>
                    <a:pt x="46" y="264"/>
                  </a:moveTo>
                  <a:lnTo>
                    <a:pt x="47" y="266"/>
                  </a:lnTo>
                  <a:lnTo>
                    <a:pt x="48" y="266"/>
                  </a:lnTo>
                  <a:lnTo>
                    <a:pt x="58" y="274"/>
                  </a:lnTo>
                  <a:lnTo>
                    <a:pt x="59" y="275"/>
                  </a:lnTo>
                  <a:lnTo>
                    <a:pt x="59" y="277"/>
                  </a:lnTo>
                  <a:lnTo>
                    <a:pt x="58" y="278"/>
                  </a:lnTo>
                  <a:lnTo>
                    <a:pt x="57" y="278"/>
                  </a:lnTo>
                  <a:lnTo>
                    <a:pt x="55" y="277"/>
                  </a:lnTo>
                  <a:lnTo>
                    <a:pt x="52" y="275"/>
                  </a:lnTo>
                  <a:lnTo>
                    <a:pt x="52" y="275"/>
                  </a:lnTo>
                  <a:lnTo>
                    <a:pt x="52" y="275"/>
                  </a:lnTo>
                  <a:lnTo>
                    <a:pt x="52" y="275"/>
                  </a:lnTo>
                  <a:lnTo>
                    <a:pt x="52" y="274"/>
                  </a:lnTo>
                  <a:lnTo>
                    <a:pt x="51" y="274"/>
                  </a:lnTo>
                  <a:lnTo>
                    <a:pt x="51" y="274"/>
                  </a:lnTo>
                  <a:lnTo>
                    <a:pt x="51" y="274"/>
                  </a:lnTo>
                  <a:lnTo>
                    <a:pt x="50" y="274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7" y="271"/>
                  </a:lnTo>
                  <a:lnTo>
                    <a:pt x="46" y="270"/>
                  </a:lnTo>
                  <a:lnTo>
                    <a:pt x="46" y="270"/>
                  </a:lnTo>
                  <a:lnTo>
                    <a:pt x="46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3" y="271"/>
                  </a:lnTo>
                  <a:lnTo>
                    <a:pt x="43" y="271"/>
                  </a:lnTo>
                  <a:lnTo>
                    <a:pt x="41" y="271"/>
                  </a:lnTo>
                  <a:lnTo>
                    <a:pt x="40" y="271"/>
                  </a:lnTo>
                  <a:lnTo>
                    <a:pt x="39" y="270"/>
                  </a:lnTo>
                  <a:lnTo>
                    <a:pt x="39" y="269"/>
                  </a:lnTo>
                  <a:lnTo>
                    <a:pt x="40" y="267"/>
                  </a:lnTo>
                  <a:lnTo>
                    <a:pt x="43" y="266"/>
                  </a:lnTo>
                  <a:lnTo>
                    <a:pt x="46" y="264"/>
                  </a:lnTo>
                  <a:close/>
                  <a:moveTo>
                    <a:pt x="11" y="259"/>
                  </a:moveTo>
                  <a:lnTo>
                    <a:pt x="15" y="259"/>
                  </a:lnTo>
                  <a:lnTo>
                    <a:pt x="17" y="259"/>
                  </a:lnTo>
                  <a:lnTo>
                    <a:pt x="18" y="260"/>
                  </a:lnTo>
                  <a:lnTo>
                    <a:pt x="17" y="263"/>
                  </a:lnTo>
                  <a:lnTo>
                    <a:pt x="15" y="263"/>
                  </a:lnTo>
                  <a:lnTo>
                    <a:pt x="12" y="263"/>
                  </a:lnTo>
                  <a:lnTo>
                    <a:pt x="7" y="267"/>
                  </a:lnTo>
                  <a:lnTo>
                    <a:pt x="4" y="270"/>
                  </a:lnTo>
                  <a:lnTo>
                    <a:pt x="3" y="270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0" y="267"/>
                  </a:lnTo>
                  <a:lnTo>
                    <a:pt x="1" y="26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3"/>
                  </a:lnTo>
                  <a:lnTo>
                    <a:pt x="4" y="263"/>
                  </a:lnTo>
                  <a:lnTo>
                    <a:pt x="4" y="263"/>
                  </a:lnTo>
                  <a:lnTo>
                    <a:pt x="4" y="263"/>
                  </a:lnTo>
                  <a:lnTo>
                    <a:pt x="4" y="263"/>
                  </a:lnTo>
                  <a:lnTo>
                    <a:pt x="4" y="263"/>
                  </a:lnTo>
                  <a:lnTo>
                    <a:pt x="4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0" y="260"/>
                  </a:lnTo>
                  <a:lnTo>
                    <a:pt x="10" y="260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1" y="259"/>
                  </a:lnTo>
                  <a:close/>
                  <a:moveTo>
                    <a:pt x="44" y="256"/>
                  </a:moveTo>
                  <a:lnTo>
                    <a:pt x="50" y="256"/>
                  </a:lnTo>
                  <a:lnTo>
                    <a:pt x="50" y="256"/>
                  </a:lnTo>
                  <a:lnTo>
                    <a:pt x="50" y="259"/>
                  </a:lnTo>
                  <a:lnTo>
                    <a:pt x="48" y="260"/>
                  </a:lnTo>
                  <a:lnTo>
                    <a:pt x="47" y="263"/>
                  </a:lnTo>
                  <a:lnTo>
                    <a:pt x="44" y="263"/>
                  </a:lnTo>
                  <a:lnTo>
                    <a:pt x="30" y="263"/>
                  </a:lnTo>
                  <a:lnTo>
                    <a:pt x="29" y="263"/>
                  </a:lnTo>
                  <a:lnTo>
                    <a:pt x="29" y="260"/>
                  </a:lnTo>
                  <a:lnTo>
                    <a:pt x="29" y="259"/>
                  </a:lnTo>
                  <a:lnTo>
                    <a:pt x="30" y="259"/>
                  </a:lnTo>
                  <a:lnTo>
                    <a:pt x="44" y="259"/>
                  </a:lnTo>
                  <a:lnTo>
                    <a:pt x="44" y="256"/>
                  </a:lnTo>
                  <a:lnTo>
                    <a:pt x="44" y="256"/>
                  </a:lnTo>
                  <a:close/>
                  <a:moveTo>
                    <a:pt x="317" y="255"/>
                  </a:moveTo>
                  <a:lnTo>
                    <a:pt x="318" y="255"/>
                  </a:lnTo>
                  <a:lnTo>
                    <a:pt x="320" y="256"/>
                  </a:lnTo>
                  <a:lnTo>
                    <a:pt x="320" y="257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10" y="274"/>
                  </a:lnTo>
                  <a:lnTo>
                    <a:pt x="310" y="274"/>
                  </a:lnTo>
                  <a:lnTo>
                    <a:pt x="308" y="273"/>
                  </a:lnTo>
                  <a:lnTo>
                    <a:pt x="308" y="270"/>
                  </a:lnTo>
                  <a:lnTo>
                    <a:pt x="314" y="256"/>
                  </a:lnTo>
                  <a:lnTo>
                    <a:pt x="315" y="255"/>
                  </a:lnTo>
                  <a:lnTo>
                    <a:pt x="317" y="255"/>
                  </a:lnTo>
                  <a:close/>
                  <a:moveTo>
                    <a:pt x="62" y="237"/>
                  </a:moveTo>
                  <a:lnTo>
                    <a:pt x="64" y="237"/>
                  </a:lnTo>
                  <a:lnTo>
                    <a:pt x="65" y="239"/>
                  </a:lnTo>
                  <a:lnTo>
                    <a:pt x="65" y="255"/>
                  </a:lnTo>
                  <a:lnTo>
                    <a:pt x="64" y="256"/>
                  </a:lnTo>
                  <a:lnTo>
                    <a:pt x="62" y="257"/>
                  </a:lnTo>
                  <a:lnTo>
                    <a:pt x="61" y="256"/>
                  </a:lnTo>
                  <a:lnTo>
                    <a:pt x="59" y="255"/>
                  </a:lnTo>
                  <a:lnTo>
                    <a:pt x="59" y="239"/>
                  </a:lnTo>
                  <a:lnTo>
                    <a:pt x="61" y="237"/>
                  </a:lnTo>
                  <a:lnTo>
                    <a:pt x="62" y="237"/>
                  </a:lnTo>
                  <a:close/>
                  <a:moveTo>
                    <a:pt x="325" y="230"/>
                  </a:moveTo>
                  <a:lnTo>
                    <a:pt x="326" y="230"/>
                  </a:lnTo>
                  <a:lnTo>
                    <a:pt x="331" y="233"/>
                  </a:lnTo>
                  <a:lnTo>
                    <a:pt x="331" y="233"/>
                  </a:lnTo>
                  <a:lnTo>
                    <a:pt x="331" y="233"/>
                  </a:lnTo>
                  <a:lnTo>
                    <a:pt x="331" y="233"/>
                  </a:lnTo>
                  <a:lnTo>
                    <a:pt x="329" y="233"/>
                  </a:lnTo>
                  <a:lnTo>
                    <a:pt x="329" y="233"/>
                  </a:lnTo>
                  <a:lnTo>
                    <a:pt x="329" y="233"/>
                  </a:lnTo>
                  <a:lnTo>
                    <a:pt x="329" y="233"/>
                  </a:lnTo>
                  <a:lnTo>
                    <a:pt x="329" y="233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29" y="235"/>
                  </a:lnTo>
                  <a:lnTo>
                    <a:pt x="329" y="235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4" y="244"/>
                  </a:lnTo>
                  <a:lnTo>
                    <a:pt x="322" y="244"/>
                  </a:lnTo>
                  <a:lnTo>
                    <a:pt x="321" y="242"/>
                  </a:lnTo>
                  <a:lnTo>
                    <a:pt x="321" y="241"/>
                  </a:lnTo>
                  <a:lnTo>
                    <a:pt x="324" y="234"/>
                  </a:lnTo>
                  <a:lnTo>
                    <a:pt x="324" y="234"/>
                  </a:lnTo>
                  <a:lnTo>
                    <a:pt x="322" y="231"/>
                  </a:lnTo>
                  <a:lnTo>
                    <a:pt x="322" y="230"/>
                  </a:lnTo>
                  <a:lnTo>
                    <a:pt x="324" y="230"/>
                  </a:lnTo>
                  <a:lnTo>
                    <a:pt x="325" y="230"/>
                  </a:lnTo>
                  <a:close/>
                  <a:moveTo>
                    <a:pt x="44" y="216"/>
                  </a:moveTo>
                  <a:lnTo>
                    <a:pt x="46" y="216"/>
                  </a:lnTo>
                  <a:lnTo>
                    <a:pt x="47" y="217"/>
                  </a:lnTo>
                  <a:lnTo>
                    <a:pt x="47" y="219"/>
                  </a:lnTo>
                  <a:lnTo>
                    <a:pt x="47" y="220"/>
                  </a:lnTo>
                  <a:lnTo>
                    <a:pt x="52" y="224"/>
                  </a:lnTo>
                  <a:lnTo>
                    <a:pt x="54" y="226"/>
                  </a:lnTo>
                  <a:lnTo>
                    <a:pt x="54" y="227"/>
                  </a:lnTo>
                  <a:lnTo>
                    <a:pt x="52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4" y="223"/>
                  </a:lnTo>
                  <a:lnTo>
                    <a:pt x="43" y="223"/>
                  </a:lnTo>
                  <a:lnTo>
                    <a:pt x="43" y="223"/>
                  </a:lnTo>
                  <a:lnTo>
                    <a:pt x="41" y="223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3" y="217"/>
                  </a:lnTo>
                  <a:lnTo>
                    <a:pt x="44" y="216"/>
                  </a:lnTo>
                  <a:lnTo>
                    <a:pt x="44" y="216"/>
                  </a:lnTo>
                  <a:close/>
                  <a:moveTo>
                    <a:pt x="299" y="209"/>
                  </a:moveTo>
                  <a:lnTo>
                    <a:pt x="300" y="210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11" y="219"/>
                  </a:lnTo>
                  <a:lnTo>
                    <a:pt x="313" y="219"/>
                  </a:lnTo>
                  <a:lnTo>
                    <a:pt x="313" y="220"/>
                  </a:lnTo>
                  <a:lnTo>
                    <a:pt x="314" y="221"/>
                  </a:lnTo>
                  <a:lnTo>
                    <a:pt x="314" y="223"/>
                  </a:lnTo>
                  <a:lnTo>
                    <a:pt x="313" y="224"/>
                  </a:lnTo>
                  <a:lnTo>
                    <a:pt x="311" y="224"/>
                  </a:lnTo>
                  <a:lnTo>
                    <a:pt x="310" y="224"/>
                  </a:lnTo>
                  <a:lnTo>
                    <a:pt x="297" y="213"/>
                  </a:lnTo>
                  <a:lnTo>
                    <a:pt x="296" y="212"/>
                  </a:lnTo>
                  <a:lnTo>
                    <a:pt x="297" y="210"/>
                  </a:lnTo>
                  <a:lnTo>
                    <a:pt x="297" y="210"/>
                  </a:lnTo>
                  <a:lnTo>
                    <a:pt x="299" y="209"/>
                  </a:lnTo>
                  <a:close/>
                  <a:moveTo>
                    <a:pt x="54" y="194"/>
                  </a:moveTo>
                  <a:lnTo>
                    <a:pt x="61" y="194"/>
                  </a:lnTo>
                  <a:lnTo>
                    <a:pt x="62" y="195"/>
                  </a:lnTo>
                  <a:lnTo>
                    <a:pt x="62" y="197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57" y="198"/>
                  </a:lnTo>
                  <a:lnTo>
                    <a:pt x="54" y="205"/>
                  </a:lnTo>
                  <a:lnTo>
                    <a:pt x="52" y="205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50" y="205"/>
                  </a:lnTo>
                  <a:lnTo>
                    <a:pt x="50" y="202"/>
                  </a:lnTo>
                  <a:lnTo>
                    <a:pt x="54" y="194"/>
                  </a:lnTo>
                  <a:close/>
                  <a:moveTo>
                    <a:pt x="274" y="190"/>
                  </a:moveTo>
                  <a:lnTo>
                    <a:pt x="275" y="190"/>
                  </a:lnTo>
                  <a:lnTo>
                    <a:pt x="288" y="201"/>
                  </a:lnTo>
                  <a:lnTo>
                    <a:pt x="289" y="202"/>
                  </a:lnTo>
                  <a:lnTo>
                    <a:pt x="288" y="203"/>
                  </a:lnTo>
                  <a:lnTo>
                    <a:pt x="288" y="203"/>
                  </a:lnTo>
                  <a:lnTo>
                    <a:pt x="286" y="205"/>
                  </a:lnTo>
                  <a:lnTo>
                    <a:pt x="285" y="203"/>
                  </a:lnTo>
                  <a:lnTo>
                    <a:pt x="272" y="194"/>
                  </a:lnTo>
                  <a:lnTo>
                    <a:pt x="271" y="192"/>
                  </a:lnTo>
                  <a:lnTo>
                    <a:pt x="271" y="191"/>
                  </a:lnTo>
                  <a:lnTo>
                    <a:pt x="272" y="190"/>
                  </a:lnTo>
                  <a:lnTo>
                    <a:pt x="274" y="190"/>
                  </a:lnTo>
                  <a:close/>
                  <a:moveTo>
                    <a:pt x="79" y="174"/>
                  </a:moveTo>
                  <a:lnTo>
                    <a:pt x="80" y="176"/>
                  </a:lnTo>
                  <a:lnTo>
                    <a:pt x="80" y="177"/>
                  </a:lnTo>
                  <a:lnTo>
                    <a:pt x="80" y="180"/>
                  </a:lnTo>
                  <a:lnTo>
                    <a:pt x="80" y="183"/>
                  </a:lnTo>
                  <a:lnTo>
                    <a:pt x="79" y="184"/>
                  </a:lnTo>
                  <a:lnTo>
                    <a:pt x="76" y="184"/>
                  </a:lnTo>
                  <a:lnTo>
                    <a:pt x="69" y="184"/>
                  </a:lnTo>
                  <a:lnTo>
                    <a:pt x="68" y="185"/>
                  </a:lnTo>
                  <a:lnTo>
                    <a:pt x="66" y="184"/>
                  </a:lnTo>
                  <a:lnTo>
                    <a:pt x="65" y="184"/>
                  </a:lnTo>
                  <a:lnTo>
                    <a:pt x="65" y="180"/>
                  </a:lnTo>
                  <a:lnTo>
                    <a:pt x="76" y="180"/>
                  </a:lnTo>
                  <a:lnTo>
                    <a:pt x="76" y="177"/>
                  </a:lnTo>
                  <a:lnTo>
                    <a:pt x="76" y="176"/>
                  </a:lnTo>
                  <a:lnTo>
                    <a:pt x="79" y="174"/>
                  </a:lnTo>
                  <a:close/>
                  <a:moveTo>
                    <a:pt x="248" y="170"/>
                  </a:moveTo>
                  <a:lnTo>
                    <a:pt x="249" y="170"/>
                  </a:lnTo>
                  <a:lnTo>
                    <a:pt x="263" y="180"/>
                  </a:lnTo>
                  <a:lnTo>
                    <a:pt x="263" y="183"/>
                  </a:lnTo>
                  <a:lnTo>
                    <a:pt x="263" y="184"/>
                  </a:lnTo>
                  <a:lnTo>
                    <a:pt x="261" y="184"/>
                  </a:lnTo>
                  <a:lnTo>
                    <a:pt x="261" y="184"/>
                  </a:lnTo>
                  <a:lnTo>
                    <a:pt x="259" y="184"/>
                  </a:lnTo>
                  <a:lnTo>
                    <a:pt x="246" y="174"/>
                  </a:lnTo>
                  <a:lnTo>
                    <a:pt x="246" y="173"/>
                  </a:lnTo>
                  <a:lnTo>
                    <a:pt x="246" y="172"/>
                  </a:lnTo>
                  <a:lnTo>
                    <a:pt x="248" y="170"/>
                  </a:lnTo>
                  <a:lnTo>
                    <a:pt x="248" y="170"/>
                  </a:lnTo>
                  <a:close/>
                  <a:moveTo>
                    <a:pt x="59" y="167"/>
                  </a:moveTo>
                  <a:lnTo>
                    <a:pt x="64" y="167"/>
                  </a:lnTo>
                  <a:lnTo>
                    <a:pt x="65" y="169"/>
                  </a:lnTo>
                  <a:lnTo>
                    <a:pt x="66" y="170"/>
                  </a:lnTo>
                  <a:lnTo>
                    <a:pt x="65" y="172"/>
                  </a:lnTo>
                  <a:lnTo>
                    <a:pt x="64" y="173"/>
                  </a:lnTo>
                  <a:lnTo>
                    <a:pt x="59" y="173"/>
                  </a:lnTo>
                  <a:lnTo>
                    <a:pt x="59" y="180"/>
                  </a:lnTo>
                  <a:lnTo>
                    <a:pt x="55" y="179"/>
                  </a:lnTo>
                  <a:lnTo>
                    <a:pt x="55" y="179"/>
                  </a:lnTo>
                  <a:lnTo>
                    <a:pt x="54" y="177"/>
                  </a:lnTo>
                  <a:lnTo>
                    <a:pt x="54" y="176"/>
                  </a:lnTo>
                  <a:lnTo>
                    <a:pt x="55" y="174"/>
                  </a:lnTo>
                  <a:lnTo>
                    <a:pt x="55" y="173"/>
                  </a:lnTo>
                  <a:lnTo>
                    <a:pt x="55" y="170"/>
                  </a:lnTo>
                  <a:lnTo>
                    <a:pt x="57" y="169"/>
                  </a:lnTo>
                  <a:lnTo>
                    <a:pt x="59" y="167"/>
                  </a:lnTo>
                  <a:close/>
                  <a:moveTo>
                    <a:pt x="47" y="151"/>
                  </a:moveTo>
                  <a:lnTo>
                    <a:pt x="50" y="151"/>
                  </a:lnTo>
                  <a:lnTo>
                    <a:pt x="50" y="154"/>
                  </a:lnTo>
                  <a:lnTo>
                    <a:pt x="50" y="169"/>
                  </a:lnTo>
                  <a:lnTo>
                    <a:pt x="50" y="170"/>
                  </a:lnTo>
                  <a:lnTo>
                    <a:pt x="47" y="172"/>
                  </a:lnTo>
                  <a:lnTo>
                    <a:pt x="46" y="170"/>
                  </a:lnTo>
                  <a:lnTo>
                    <a:pt x="46" y="169"/>
                  </a:lnTo>
                  <a:lnTo>
                    <a:pt x="46" y="154"/>
                  </a:lnTo>
                  <a:lnTo>
                    <a:pt x="46" y="151"/>
                  </a:lnTo>
                  <a:lnTo>
                    <a:pt x="47" y="151"/>
                  </a:lnTo>
                  <a:close/>
                  <a:moveTo>
                    <a:pt x="223" y="148"/>
                  </a:moveTo>
                  <a:lnTo>
                    <a:pt x="224" y="148"/>
                  </a:lnTo>
                  <a:lnTo>
                    <a:pt x="225" y="149"/>
                  </a:lnTo>
                  <a:lnTo>
                    <a:pt x="225" y="151"/>
                  </a:lnTo>
                  <a:lnTo>
                    <a:pt x="224" y="151"/>
                  </a:lnTo>
                  <a:lnTo>
                    <a:pt x="237" y="161"/>
                  </a:lnTo>
                  <a:lnTo>
                    <a:pt x="238" y="162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35" y="165"/>
                  </a:lnTo>
                  <a:lnTo>
                    <a:pt x="234" y="165"/>
                  </a:lnTo>
                  <a:lnTo>
                    <a:pt x="221" y="155"/>
                  </a:lnTo>
                  <a:lnTo>
                    <a:pt x="220" y="154"/>
                  </a:lnTo>
                  <a:lnTo>
                    <a:pt x="220" y="152"/>
                  </a:lnTo>
                  <a:lnTo>
                    <a:pt x="220" y="149"/>
                  </a:lnTo>
                  <a:lnTo>
                    <a:pt x="220" y="149"/>
                  </a:lnTo>
                  <a:lnTo>
                    <a:pt x="221" y="148"/>
                  </a:lnTo>
                  <a:lnTo>
                    <a:pt x="223" y="148"/>
                  </a:lnTo>
                  <a:close/>
                  <a:moveTo>
                    <a:pt x="210" y="129"/>
                  </a:moveTo>
                  <a:lnTo>
                    <a:pt x="212" y="129"/>
                  </a:lnTo>
                  <a:lnTo>
                    <a:pt x="224" y="138"/>
                  </a:lnTo>
                  <a:lnTo>
                    <a:pt x="225" y="140"/>
                  </a:lnTo>
                  <a:lnTo>
                    <a:pt x="225" y="141"/>
                  </a:lnTo>
                  <a:lnTo>
                    <a:pt x="224" y="141"/>
                  </a:lnTo>
                  <a:lnTo>
                    <a:pt x="223" y="143"/>
                  </a:lnTo>
                  <a:lnTo>
                    <a:pt x="223" y="141"/>
                  </a:lnTo>
                  <a:lnTo>
                    <a:pt x="209" y="133"/>
                  </a:lnTo>
                  <a:lnTo>
                    <a:pt x="207" y="131"/>
                  </a:lnTo>
                  <a:lnTo>
                    <a:pt x="207" y="130"/>
                  </a:lnTo>
                  <a:lnTo>
                    <a:pt x="209" y="129"/>
                  </a:lnTo>
                  <a:lnTo>
                    <a:pt x="210" y="129"/>
                  </a:lnTo>
                  <a:close/>
                  <a:moveTo>
                    <a:pt x="50" y="119"/>
                  </a:moveTo>
                  <a:lnTo>
                    <a:pt x="51" y="119"/>
                  </a:lnTo>
                  <a:lnTo>
                    <a:pt x="52" y="119"/>
                  </a:lnTo>
                  <a:lnTo>
                    <a:pt x="52" y="122"/>
                  </a:lnTo>
                  <a:lnTo>
                    <a:pt x="51" y="137"/>
                  </a:lnTo>
                  <a:lnTo>
                    <a:pt x="50" y="138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7" y="138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7" y="134"/>
                  </a:lnTo>
                  <a:lnTo>
                    <a:pt x="47" y="130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8" y="120"/>
                  </a:lnTo>
                  <a:lnTo>
                    <a:pt x="48" y="119"/>
                  </a:lnTo>
                  <a:lnTo>
                    <a:pt x="50" y="119"/>
                  </a:lnTo>
                  <a:close/>
                  <a:moveTo>
                    <a:pt x="216" y="95"/>
                  </a:moveTo>
                  <a:lnTo>
                    <a:pt x="217" y="95"/>
                  </a:lnTo>
                  <a:lnTo>
                    <a:pt x="219" y="97"/>
                  </a:lnTo>
                  <a:lnTo>
                    <a:pt x="219" y="98"/>
                  </a:lnTo>
                  <a:lnTo>
                    <a:pt x="219" y="100"/>
                  </a:lnTo>
                  <a:lnTo>
                    <a:pt x="219" y="101"/>
                  </a:lnTo>
                  <a:lnTo>
                    <a:pt x="217" y="104"/>
                  </a:lnTo>
                  <a:lnTo>
                    <a:pt x="217" y="104"/>
                  </a:lnTo>
                  <a:lnTo>
                    <a:pt x="214" y="113"/>
                  </a:lnTo>
                  <a:lnTo>
                    <a:pt x="213" y="115"/>
                  </a:lnTo>
                  <a:lnTo>
                    <a:pt x="212" y="116"/>
                  </a:lnTo>
                  <a:lnTo>
                    <a:pt x="212" y="115"/>
                  </a:lnTo>
                  <a:lnTo>
                    <a:pt x="210" y="115"/>
                  </a:lnTo>
                  <a:lnTo>
                    <a:pt x="210" y="112"/>
                  </a:lnTo>
                  <a:lnTo>
                    <a:pt x="214" y="97"/>
                  </a:lnTo>
                  <a:lnTo>
                    <a:pt x="214" y="95"/>
                  </a:lnTo>
                  <a:lnTo>
                    <a:pt x="216" y="95"/>
                  </a:lnTo>
                  <a:close/>
                  <a:moveTo>
                    <a:pt x="54" y="87"/>
                  </a:moveTo>
                  <a:lnTo>
                    <a:pt x="54" y="87"/>
                  </a:lnTo>
                  <a:lnTo>
                    <a:pt x="55" y="87"/>
                  </a:lnTo>
                  <a:lnTo>
                    <a:pt x="55" y="90"/>
                  </a:lnTo>
                  <a:lnTo>
                    <a:pt x="54" y="105"/>
                  </a:lnTo>
                  <a:lnTo>
                    <a:pt x="54" y="107"/>
                  </a:lnTo>
                  <a:lnTo>
                    <a:pt x="52" y="108"/>
                  </a:lnTo>
                  <a:lnTo>
                    <a:pt x="51" y="108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0" y="104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1" y="89"/>
                  </a:lnTo>
                  <a:lnTo>
                    <a:pt x="52" y="87"/>
                  </a:lnTo>
                  <a:lnTo>
                    <a:pt x="54" y="87"/>
                  </a:lnTo>
                  <a:close/>
                  <a:moveTo>
                    <a:pt x="225" y="64"/>
                  </a:moveTo>
                  <a:lnTo>
                    <a:pt x="225" y="65"/>
                  </a:lnTo>
                  <a:lnTo>
                    <a:pt x="227" y="65"/>
                  </a:lnTo>
                  <a:lnTo>
                    <a:pt x="227" y="68"/>
                  </a:lnTo>
                  <a:lnTo>
                    <a:pt x="223" y="83"/>
                  </a:lnTo>
                  <a:lnTo>
                    <a:pt x="223" y="83"/>
                  </a:lnTo>
                  <a:lnTo>
                    <a:pt x="223" y="84"/>
                  </a:lnTo>
                  <a:lnTo>
                    <a:pt x="221" y="84"/>
                  </a:lnTo>
                  <a:lnTo>
                    <a:pt x="220" y="84"/>
                  </a:lnTo>
                  <a:lnTo>
                    <a:pt x="219" y="83"/>
                  </a:lnTo>
                  <a:lnTo>
                    <a:pt x="219" y="82"/>
                  </a:lnTo>
                  <a:lnTo>
                    <a:pt x="223" y="66"/>
                  </a:lnTo>
                  <a:lnTo>
                    <a:pt x="224" y="65"/>
                  </a:lnTo>
                  <a:lnTo>
                    <a:pt x="225" y="64"/>
                  </a:lnTo>
                  <a:close/>
                  <a:moveTo>
                    <a:pt x="57" y="55"/>
                  </a:moveTo>
                  <a:lnTo>
                    <a:pt x="57" y="55"/>
                  </a:lnTo>
                  <a:lnTo>
                    <a:pt x="58" y="55"/>
                  </a:lnTo>
                  <a:lnTo>
                    <a:pt x="59" y="57"/>
                  </a:lnTo>
                  <a:lnTo>
                    <a:pt x="58" y="73"/>
                  </a:lnTo>
                  <a:lnTo>
                    <a:pt x="57" y="75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4" y="75"/>
                  </a:lnTo>
                  <a:lnTo>
                    <a:pt x="52" y="73"/>
                  </a:lnTo>
                  <a:lnTo>
                    <a:pt x="54" y="57"/>
                  </a:lnTo>
                  <a:lnTo>
                    <a:pt x="55" y="55"/>
                  </a:lnTo>
                  <a:lnTo>
                    <a:pt x="57" y="55"/>
                  </a:lnTo>
                  <a:close/>
                  <a:moveTo>
                    <a:pt x="217" y="50"/>
                  </a:moveTo>
                  <a:lnTo>
                    <a:pt x="232" y="50"/>
                  </a:lnTo>
                  <a:lnTo>
                    <a:pt x="231" y="55"/>
                  </a:lnTo>
                  <a:lnTo>
                    <a:pt x="217" y="55"/>
                  </a:lnTo>
                  <a:lnTo>
                    <a:pt x="216" y="54"/>
                  </a:lnTo>
                  <a:lnTo>
                    <a:pt x="214" y="53"/>
                  </a:lnTo>
                  <a:lnTo>
                    <a:pt x="216" y="51"/>
                  </a:lnTo>
                  <a:lnTo>
                    <a:pt x="217" y="50"/>
                  </a:lnTo>
                  <a:close/>
                  <a:moveTo>
                    <a:pt x="185" y="44"/>
                  </a:moveTo>
                  <a:lnTo>
                    <a:pt x="187" y="44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5" y="50"/>
                  </a:lnTo>
                  <a:lnTo>
                    <a:pt x="195" y="50"/>
                  </a:lnTo>
                  <a:lnTo>
                    <a:pt x="201" y="50"/>
                  </a:lnTo>
                  <a:lnTo>
                    <a:pt x="203" y="51"/>
                  </a:lnTo>
                  <a:lnTo>
                    <a:pt x="203" y="53"/>
                  </a:lnTo>
                  <a:lnTo>
                    <a:pt x="203" y="54"/>
                  </a:lnTo>
                  <a:lnTo>
                    <a:pt x="201" y="55"/>
                  </a:lnTo>
                  <a:lnTo>
                    <a:pt x="195" y="55"/>
                  </a:lnTo>
                  <a:lnTo>
                    <a:pt x="194" y="55"/>
                  </a:lnTo>
                  <a:lnTo>
                    <a:pt x="192" y="54"/>
                  </a:lnTo>
                  <a:lnTo>
                    <a:pt x="184" y="48"/>
                  </a:lnTo>
                  <a:lnTo>
                    <a:pt x="183" y="46"/>
                  </a:lnTo>
                  <a:lnTo>
                    <a:pt x="184" y="44"/>
                  </a:lnTo>
                  <a:lnTo>
                    <a:pt x="184" y="44"/>
                  </a:lnTo>
                  <a:lnTo>
                    <a:pt x="185" y="44"/>
                  </a:lnTo>
                  <a:close/>
                  <a:moveTo>
                    <a:pt x="160" y="23"/>
                  </a:moveTo>
                  <a:lnTo>
                    <a:pt x="162" y="23"/>
                  </a:lnTo>
                  <a:lnTo>
                    <a:pt x="174" y="35"/>
                  </a:lnTo>
                  <a:lnTo>
                    <a:pt x="176" y="36"/>
                  </a:lnTo>
                  <a:lnTo>
                    <a:pt x="174" y="37"/>
                  </a:lnTo>
                  <a:lnTo>
                    <a:pt x="174" y="39"/>
                  </a:lnTo>
                  <a:lnTo>
                    <a:pt x="173" y="39"/>
                  </a:lnTo>
                  <a:lnTo>
                    <a:pt x="171" y="37"/>
                  </a:lnTo>
                  <a:lnTo>
                    <a:pt x="159" y="28"/>
                  </a:lnTo>
                  <a:lnTo>
                    <a:pt x="158" y="26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60" y="23"/>
                  </a:lnTo>
                  <a:close/>
                  <a:moveTo>
                    <a:pt x="59" y="22"/>
                  </a:moveTo>
                  <a:lnTo>
                    <a:pt x="59" y="22"/>
                  </a:lnTo>
                  <a:lnTo>
                    <a:pt x="62" y="23"/>
                  </a:lnTo>
                  <a:lnTo>
                    <a:pt x="62" y="25"/>
                  </a:lnTo>
                  <a:lnTo>
                    <a:pt x="61" y="41"/>
                  </a:lnTo>
                  <a:lnTo>
                    <a:pt x="59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7" y="32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58" y="23"/>
                  </a:lnTo>
                  <a:lnTo>
                    <a:pt x="59" y="22"/>
                  </a:lnTo>
                  <a:close/>
                  <a:moveTo>
                    <a:pt x="116" y="0"/>
                  </a:moveTo>
                  <a:lnTo>
                    <a:pt x="131" y="0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49" y="14"/>
                  </a:lnTo>
                  <a:lnTo>
                    <a:pt x="151" y="15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48" y="18"/>
                  </a:lnTo>
                  <a:lnTo>
                    <a:pt x="147" y="18"/>
                  </a:lnTo>
                  <a:lnTo>
                    <a:pt x="134" y="8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1" y="5"/>
                  </a:lnTo>
                  <a:lnTo>
                    <a:pt x="116" y="5"/>
                  </a:lnTo>
                  <a:lnTo>
                    <a:pt x="115" y="4"/>
                  </a:lnTo>
                  <a:lnTo>
                    <a:pt x="113" y="3"/>
                  </a:lnTo>
                  <a:lnTo>
                    <a:pt x="115" y="1"/>
                  </a:lnTo>
                  <a:lnTo>
                    <a:pt x="116" y="0"/>
                  </a:lnTo>
                  <a:close/>
                  <a:moveTo>
                    <a:pt x="84" y="0"/>
                  </a:moveTo>
                  <a:lnTo>
                    <a:pt x="100" y="0"/>
                  </a:lnTo>
                  <a:lnTo>
                    <a:pt x="101" y="1"/>
                  </a:lnTo>
                  <a:lnTo>
                    <a:pt x="102" y="3"/>
                  </a:lnTo>
                  <a:lnTo>
                    <a:pt x="101" y="4"/>
                  </a:lnTo>
                  <a:lnTo>
                    <a:pt x="100" y="5"/>
                  </a:lnTo>
                  <a:lnTo>
                    <a:pt x="84" y="5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1"/>
                  </a:lnTo>
                  <a:lnTo>
                    <a:pt x="84" y="0"/>
                  </a:lnTo>
                  <a:close/>
                  <a:moveTo>
                    <a:pt x="59" y="0"/>
                  </a:moveTo>
                  <a:lnTo>
                    <a:pt x="68" y="0"/>
                  </a:lnTo>
                  <a:lnTo>
                    <a:pt x="69" y="1"/>
                  </a:lnTo>
                  <a:lnTo>
                    <a:pt x="70" y="3"/>
                  </a:lnTo>
                  <a:lnTo>
                    <a:pt x="69" y="4"/>
                  </a:lnTo>
                  <a:lnTo>
                    <a:pt x="68" y="5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58" name="Freeform 25">
              <a:extLst>
                <a:ext uri="{FF2B5EF4-FFF2-40B4-BE49-F238E27FC236}">
                  <a16:creationId xmlns:a16="http://schemas.microsoft.com/office/drawing/2014/main" xmlns="" id="{AF10552C-B0C1-4D87-80BD-FF387395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4170363"/>
              <a:ext cx="65088" cy="46038"/>
            </a:xfrm>
            <a:custGeom>
              <a:avLst/>
              <a:gdLst>
                <a:gd name="T0" fmla="*/ 8 w 41"/>
                <a:gd name="T1" fmla="*/ 0 h 29"/>
                <a:gd name="T2" fmla="*/ 41 w 41"/>
                <a:gd name="T3" fmla="*/ 0 h 29"/>
                <a:gd name="T4" fmla="*/ 41 w 41"/>
                <a:gd name="T5" fmla="*/ 29 h 29"/>
                <a:gd name="T6" fmla="*/ 0 w 41"/>
                <a:gd name="T7" fmla="*/ 29 h 29"/>
                <a:gd name="T8" fmla="*/ 0 w 41"/>
                <a:gd name="T9" fmla="*/ 8 h 29"/>
                <a:gd name="T10" fmla="*/ 8 w 41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9">
                  <a:moveTo>
                    <a:pt x="8" y="0"/>
                  </a:moveTo>
                  <a:lnTo>
                    <a:pt x="41" y="0"/>
                  </a:lnTo>
                  <a:lnTo>
                    <a:pt x="41" y="29"/>
                  </a:lnTo>
                  <a:lnTo>
                    <a:pt x="0" y="29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59" name="Freeform 26">
              <a:extLst>
                <a:ext uri="{FF2B5EF4-FFF2-40B4-BE49-F238E27FC236}">
                  <a16:creationId xmlns:a16="http://schemas.microsoft.com/office/drawing/2014/main" xmlns="" id="{B639A46C-2E4B-44CF-B1E5-A93878D4F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1713" y="4170363"/>
              <a:ext cx="65088" cy="46038"/>
            </a:xfrm>
            <a:custGeom>
              <a:avLst/>
              <a:gdLst>
                <a:gd name="T0" fmla="*/ 1 w 41"/>
                <a:gd name="T1" fmla="*/ 25 h 29"/>
                <a:gd name="T2" fmla="*/ 2 w 41"/>
                <a:gd name="T3" fmla="*/ 25 h 29"/>
                <a:gd name="T4" fmla="*/ 12 w 41"/>
                <a:gd name="T5" fmla="*/ 25 h 29"/>
                <a:gd name="T6" fmla="*/ 15 w 41"/>
                <a:gd name="T7" fmla="*/ 25 h 29"/>
                <a:gd name="T8" fmla="*/ 15 w 41"/>
                <a:gd name="T9" fmla="*/ 26 h 29"/>
                <a:gd name="T10" fmla="*/ 15 w 41"/>
                <a:gd name="T11" fmla="*/ 29 h 29"/>
                <a:gd name="T12" fmla="*/ 12 w 41"/>
                <a:gd name="T13" fmla="*/ 29 h 29"/>
                <a:gd name="T14" fmla="*/ 9 w 41"/>
                <a:gd name="T15" fmla="*/ 29 h 29"/>
                <a:gd name="T16" fmla="*/ 6 w 41"/>
                <a:gd name="T17" fmla="*/ 29 h 29"/>
                <a:gd name="T18" fmla="*/ 4 w 41"/>
                <a:gd name="T19" fmla="*/ 29 h 29"/>
                <a:gd name="T20" fmla="*/ 0 w 41"/>
                <a:gd name="T21" fmla="*/ 29 h 29"/>
                <a:gd name="T22" fmla="*/ 0 w 41"/>
                <a:gd name="T23" fmla="*/ 25 h 29"/>
                <a:gd name="T24" fmla="*/ 1 w 41"/>
                <a:gd name="T25" fmla="*/ 25 h 29"/>
                <a:gd name="T26" fmla="*/ 1 w 41"/>
                <a:gd name="T27" fmla="*/ 25 h 29"/>
                <a:gd name="T28" fmla="*/ 40 w 41"/>
                <a:gd name="T29" fmla="*/ 23 h 29"/>
                <a:gd name="T30" fmla="*/ 41 w 41"/>
                <a:gd name="T31" fmla="*/ 25 h 29"/>
                <a:gd name="T32" fmla="*/ 41 w 41"/>
                <a:gd name="T33" fmla="*/ 25 h 29"/>
                <a:gd name="T34" fmla="*/ 41 w 41"/>
                <a:gd name="T35" fmla="*/ 29 h 29"/>
                <a:gd name="T36" fmla="*/ 29 w 41"/>
                <a:gd name="T37" fmla="*/ 29 h 29"/>
                <a:gd name="T38" fmla="*/ 27 w 41"/>
                <a:gd name="T39" fmla="*/ 29 h 29"/>
                <a:gd name="T40" fmla="*/ 26 w 41"/>
                <a:gd name="T41" fmla="*/ 26 h 29"/>
                <a:gd name="T42" fmla="*/ 27 w 41"/>
                <a:gd name="T43" fmla="*/ 25 h 29"/>
                <a:gd name="T44" fmla="*/ 29 w 41"/>
                <a:gd name="T45" fmla="*/ 25 h 29"/>
                <a:gd name="T46" fmla="*/ 37 w 41"/>
                <a:gd name="T47" fmla="*/ 25 h 29"/>
                <a:gd name="T48" fmla="*/ 40 w 41"/>
                <a:gd name="T49" fmla="*/ 23 h 29"/>
                <a:gd name="T50" fmla="*/ 26 w 41"/>
                <a:gd name="T51" fmla="*/ 0 h 29"/>
                <a:gd name="T52" fmla="*/ 41 w 41"/>
                <a:gd name="T53" fmla="*/ 0 h 29"/>
                <a:gd name="T54" fmla="*/ 41 w 41"/>
                <a:gd name="T55" fmla="*/ 9 h 29"/>
                <a:gd name="T56" fmla="*/ 41 w 41"/>
                <a:gd name="T57" fmla="*/ 11 h 29"/>
                <a:gd name="T58" fmla="*/ 40 w 41"/>
                <a:gd name="T59" fmla="*/ 12 h 29"/>
                <a:gd name="T60" fmla="*/ 37 w 41"/>
                <a:gd name="T61" fmla="*/ 11 h 29"/>
                <a:gd name="T62" fmla="*/ 37 w 41"/>
                <a:gd name="T63" fmla="*/ 9 h 29"/>
                <a:gd name="T64" fmla="*/ 37 w 41"/>
                <a:gd name="T65" fmla="*/ 5 h 29"/>
                <a:gd name="T66" fmla="*/ 26 w 41"/>
                <a:gd name="T67" fmla="*/ 5 h 29"/>
                <a:gd name="T68" fmla="*/ 24 w 41"/>
                <a:gd name="T69" fmla="*/ 4 h 29"/>
                <a:gd name="T70" fmla="*/ 23 w 41"/>
                <a:gd name="T71" fmla="*/ 2 h 29"/>
                <a:gd name="T72" fmla="*/ 24 w 41"/>
                <a:gd name="T73" fmla="*/ 1 h 29"/>
                <a:gd name="T74" fmla="*/ 26 w 41"/>
                <a:gd name="T75" fmla="*/ 0 h 29"/>
                <a:gd name="T76" fmla="*/ 8 w 41"/>
                <a:gd name="T77" fmla="*/ 0 h 29"/>
                <a:gd name="T78" fmla="*/ 9 w 41"/>
                <a:gd name="T79" fmla="*/ 0 h 29"/>
                <a:gd name="T80" fmla="*/ 11 w 41"/>
                <a:gd name="T81" fmla="*/ 1 h 29"/>
                <a:gd name="T82" fmla="*/ 12 w 41"/>
                <a:gd name="T83" fmla="*/ 2 h 29"/>
                <a:gd name="T84" fmla="*/ 11 w 41"/>
                <a:gd name="T85" fmla="*/ 4 h 29"/>
                <a:gd name="T86" fmla="*/ 9 w 41"/>
                <a:gd name="T87" fmla="*/ 5 h 29"/>
                <a:gd name="T88" fmla="*/ 9 w 41"/>
                <a:gd name="T89" fmla="*/ 5 h 29"/>
                <a:gd name="T90" fmla="*/ 4 w 41"/>
                <a:gd name="T91" fmla="*/ 9 h 29"/>
                <a:gd name="T92" fmla="*/ 4 w 41"/>
                <a:gd name="T93" fmla="*/ 11 h 29"/>
                <a:gd name="T94" fmla="*/ 2 w 41"/>
                <a:gd name="T95" fmla="*/ 12 h 29"/>
                <a:gd name="T96" fmla="*/ 1 w 41"/>
                <a:gd name="T97" fmla="*/ 12 h 29"/>
                <a:gd name="T98" fmla="*/ 0 w 41"/>
                <a:gd name="T99" fmla="*/ 12 h 29"/>
                <a:gd name="T100" fmla="*/ 0 w 41"/>
                <a:gd name="T101" fmla="*/ 11 h 29"/>
                <a:gd name="T102" fmla="*/ 0 w 41"/>
                <a:gd name="T103" fmla="*/ 8 h 29"/>
                <a:gd name="T104" fmla="*/ 0 w 41"/>
                <a:gd name="T105" fmla="*/ 7 h 29"/>
                <a:gd name="T106" fmla="*/ 1 w 41"/>
                <a:gd name="T107" fmla="*/ 7 h 29"/>
                <a:gd name="T108" fmla="*/ 1 w 41"/>
                <a:gd name="T109" fmla="*/ 5 h 29"/>
                <a:gd name="T110" fmla="*/ 4 w 41"/>
                <a:gd name="T111" fmla="*/ 4 h 29"/>
                <a:gd name="T112" fmla="*/ 5 w 41"/>
                <a:gd name="T113" fmla="*/ 2 h 29"/>
                <a:gd name="T114" fmla="*/ 6 w 41"/>
                <a:gd name="T115" fmla="*/ 1 h 29"/>
                <a:gd name="T116" fmla="*/ 6 w 41"/>
                <a:gd name="T117" fmla="*/ 1 h 29"/>
                <a:gd name="T118" fmla="*/ 8 w 41"/>
                <a:gd name="T1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" h="29">
                  <a:moveTo>
                    <a:pt x="1" y="25"/>
                  </a:moveTo>
                  <a:lnTo>
                    <a:pt x="2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" y="25"/>
                  </a:lnTo>
                  <a:close/>
                  <a:moveTo>
                    <a:pt x="40" y="23"/>
                  </a:moveTo>
                  <a:lnTo>
                    <a:pt x="41" y="25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37" y="25"/>
                  </a:lnTo>
                  <a:lnTo>
                    <a:pt x="40" y="23"/>
                  </a:lnTo>
                  <a:close/>
                  <a:moveTo>
                    <a:pt x="26" y="0"/>
                  </a:moveTo>
                  <a:lnTo>
                    <a:pt x="41" y="0"/>
                  </a:lnTo>
                  <a:lnTo>
                    <a:pt x="41" y="9"/>
                  </a:lnTo>
                  <a:lnTo>
                    <a:pt x="41" y="11"/>
                  </a:lnTo>
                  <a:lnTo>
                    <a:pt x="40" y="12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5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close/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1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4" y="9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60" name="Freeform 27">
              <a:extLst>
                <a:ext uri="{FF2B5EF4-FFF2-40B4-BE49-F238E27FC236}">
                  <a16:creationId xmlns:a16="http://schemas.microsoft.com/office/drawing/2014/main" xmlns="" id="{2A92C206-1097-4D4C-A5E5-99F367C6D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9963" y="3530600"/>
              <a:ext cx="1814513" cy="1046163"/>
            </a:xfrm>
            <a:custGeom>
              <a:avLst/>
              <a:gdLst>
                <a:gd name="T0" fmla="*/ 820 w 1143"/>
                <a:gd name="T1" fmla="*/ 432 h 659"/>
                <a:gd name="T2" fmla="*/ 828 w 1143"/>
                <a:gd name="T3" fmla="*/ 403 h 659"/>
                <a:gd name="T4" fmla="*/ 1127 w 1143"/>
                <a:gd name="T5" fmla="*/ 59 h 659"/>
                <a:gd name="T6" fmla="*/ 1143 w 1143"/>
                <a:gd name="T7" fmla="*/ 182 h 659"/>
                <a:gd name="T8" fmla="*/ 1130 w 1143"/>
                <a:gd name="T9" fmla="*/ 232 h 659"/>
                <a:gd name="T10" fmla="*/ 1049 w 1143"/>
                <a:gd name="T11" fmla="*/ 202 h 659"/>
                <a:gd name="T12" fmla="*/ 1030 w 1143"/>
                <a:gd name="T13" fmla="*/ 225 h 659"/>
                <a:gd name="T14" fmla="*/ 991 w 1143"/>
                <a:gd name="T15" fmla="*/ 210 h 659"/>
                <a:gd name="T16" fmla="*/ 962 w 1143"/>
                <a:gd name="T17" fmla="*/ 122 h 659"/>
                <a:gd name="T18" fmla="*/ 850 w 1143"/>
                <a:gd name="T19" fmla="*/ 134 h 659"/>
                <a:gd name="T20" fmla="*/ 839 w 1143"/>
                <a:gd name="T21" fmla="*/ 241 h 659"/>
                <a:gd name="T22" fmla="*/ 983 w 1143"/>
                <a:gd name="T23" fmla="*/ 430 h 659"/>
                <a:gd name="T24" fmla="*/ 1027 w 1143"/>
                <a:gd name="T25" fmla="*/ 468 h 659"/>
                <a:gd name="T26" fmla="*/ 833 w 1143"/>
                <a:gd name="T27" fmla="*/ 613 h 659"/>
                <a:gd name="T28" fmla="*/ 839 w 1143"/>
                <a:gd name="T29" fmla="*/ 554 h 659"/>
                <a:gd name="T30" fmla="*/ 707 w 1143"/>
                <a:gd name="T31" fmla="*/ 497 h 659"/>
                <a:gd name="T32" fmla="*/ 673 w 1143"/>
                <a:gd name="T33" fmla="*/ 513 h 659"/>
                <a:gd name="T34" fmla="*/ 674 w 1143"/>
                <a:gd name="T35" fmla="*/ 444 h 659"/>
                <a:gd name="T36" fmla="*/ 677 w 1143"/>
                <a:gd name="T37" fmla="*/ 389 h 659"/>
                <a:gd name="T38" fmla="*/ 525 w 1143"/>
                <a:gd name="T39" fmla="*/ 457 h 659"/>
                <a:gd name="T40" fmla="*/ 494 w 1143"/>
                <a:gd name="T41" fmla="*/ 450 h 659"/>
                <a:gd name="T42" fmla="*/ 445 w 1143"/>
                <a:gd name="T43" fmla="*/ 502 h 659"/>
                <a:gd name="T44" fmla="*/ 422 w 1143"/>
                <a:gd name="T45" fmla="*/ 536 h 659"/>
                <a:gd name="T46" fmla="*/ 337 w 1143"/>
                <a:gd name="T47" fmla="*/ 632 h 659"/>
                <a:gd name="T48" fmla="*/ 222 w 1143"/>
                <a:gd name="T49" fmla="*/ 659 h 659"/>
                <a:gd name="T50" fmla="*/ 147 w 1143"/>
                <a:gd name="T51" fmla="*/ 573 h 659"/>
                <a:gd name="T52" fmla="*/ 74 w 1143"/>
                <a:gd name="T53" fmla="*/ 565 h 659"/>
                <a:gd name="T54" fmla="*/ 39 w 1143"/>
                <a:gd name="T55" fmla="*/ 540 h 659"/>
                <a:gd name="T56" fmla="*/ 0 w 1143"/>
                <a:gd name="T57" fmla="*/ 494 h 659"/>
                <a:gd name="T58" fmla="*/ 27 w 1143"/>
                <a:gd name="T59" fmla="*/ 459 h 659"/>
                <a:gd name="T60" fmla="*/ 20 w 1143"/>
                <a:gd name="T61" fmla="*/ 459 h 659"/>
                <a:gd name="T62" fmla="*/ 16 w 1143"/>
                <a:gd name="T63" fmla="*/ 455 h 659"/>
                <a:gd name="T64" fmla="*/ 16 w 1143"/>
                <a:gd name="T65" fmla="*/ 430 h 659"/>
                <a:gd name="T66" fmla="*/ 96 w 1143"/>
                <a:gd name="T67" fmla="*/ 414 h 659"/>
                <a:gd name="T68" fmla="*/ 160 w 1143"/>
                <a:gd name="T69" fmla="*/ 400 h 659"/>
                <a:gd name="T70" fmla="*/ 183 w 1143"/>
                <a:gd name="T71" fmla="*/ 374 h 659"/>
                <a:gd name="T72" fmla="*/ 205 w 1143"/>
                <a:gd name="T73" fmla="*/ 372 h 659"/>
                <a:gd name="T74" fmla="*/ 169 w 1143"/>
                <a:gd name="T75" fmla="*/ 344 h 659"/>
                <a:gd name="T76" fmla="*/ 135 w 1143"/>
                <a:gd name="T77" fmla="*/ 365 h 659"/>
                <a:gd name="T78" fmla="*/ 175 w 1143"/>
                <a:gd name="T79" fmla="*/ 296 h 659"/>
                <a:gd name="T80" fmla="*/ 254 w 1143"/>
                <a:gd name="T81" fmla="*/ 257 h 659"/>
                <a:gd name="T82" fmla="*/ 334 w 1143"/>
                <a:gd name="T83" fmla="*/ 317 h 659"/>
                <a:gd name="T84" fmla="*/ 418 w 1143"/>
                <a:gd name="T85" fmla="*/ 308 h 659"/>
                <a:gd name="T86" fmla="*/ 453 w 1143"/>
                <a:gd name="T87" fmla="*/ 307 h 659"/>
                <a:gd name="T88" fmla="*/ 514 w 1143"/>
                <a:gd name="T89" fmla="*/ 282 h 659"/>
                <a:gd name="T90" fmla="*/ 551 w 1143"/>
                <a:gd name="T91" fmla="*/ 235 h 659"/>
                <a:gd name="T92" fmla="*/ 535 w 1143"/>
                <a:gd name="T93" fmla="*/ 138 h 659"/>
                <a:gd name="T94" fmla="*/ 612 w 1143"/>
                <a:gd name="T95" fmla="*/ 176 h 659"/>
                <a:gd name="T96" fmla="*/ 746 w 1143"/>
                <a:gd name="T97" fmla="*/ 131 h 659"/>
                <a:gd name="T98" fmla="*/ 1088 w 1143"/>
                <a:gd name="T99" fmla="*/ 3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3" h="659">
                  <a:moveTo>
                    <a:pt x="828" y="403"/>
                  </a:moveTo>
                  <a:lnTo>
                    <a:pt x="820" y="411"/>
                  </a:lnTo>
                  <a:lnTo>
                    <a:pt x="820" y="432"/>
                  </a:lnTo>
                  <a:lnTo>
                    <a:pt x="861" y="432"/>
                  </a:lnTo>
                  <a:lnTo>
                    <a:pt x="861" y="403"/>
                  </a:lnTo>
                  <a:lnTo>
                    <a:pt x="828" y="403"/>
                  </a:lnTo>
                  <a:close/>
                  <a:moveTo>
                    <a:pt x="1088" y="0"/>
                  </a:moveTo>
                  <a:lnTo>
                    <a:pt x="1100" y="0"/>
                  </a:lnTo>
                  <a:lnTo>
                    <a:pt x="1127" y="59"/>
                  </a:lnTo>
                  <a:lnTo>
                    <a:pt x="1127" y="122"/>
                  </a:lnTo>
                  <a:lnTo>
                    <a:pt x="1143" y="122"/>
                  </a:lnTo>
                  <a:lnTo>
                    <a:pt x="1143" y="182"/>
                  </a:lnTo>
                  <a:lnTo>
                    <a:pt x="1098" y="182"/>
                  </a:lnTo>
                  <a:lnTo>
                    <a:pt x="1098" y="200"/>
                  </a:lnTo>
                  <a:lnTo>
                    <a:pt x="1130" y="232"/>
                  </a:lnTo>
                  <a:lnTo>
                    <a:pt x="1102" y="232"/>
                  </a:lnTo>
                  <a:lnTo>
                    <a:pt x="1071" y="202"/>
                  </a:lnTo>
                  <a:lnTo>
                    <a:pt x="1049" y="202"/>
                  </a:lnTo>
                  <a:lnTo>
                    <a:pt x="1049" y="213"/>
                  </a:lnTo>
                  <a:lnTo>
                    <a:pt x="1030" y="213"/>
                  </a:lnTo>
                  <a:lnTo>
                    <a:pt x="1030" y="225"/>
                  </a:lnTo>
                  <a:lnTo>
                    <a:pt x="1020" y="225"/>
                  </a:lnTo>
                  <a:lnTo>
                    <a:pt x="1005" y="210"/>
                  </a:lnTo>
                  <a:lnTo>
                    <a:pt x="991" y="210"/>
                  </a:lnTo>
                  <a:lnTo>
                    <a:pt x="991" y="149"/>
                  </a:lnTo>
                  <a:lnTo>
                    <a:pt x="962" y="149"/>
                  </a:lnTo>
                  <a:lnTo>
                    <a:pt x="962" y="122"/>
                  </a:lnTo>
                  <a:lnTo>
                    <a:pt x="937" y="122"/>
                  </a:lnTo>
                  <a:lnTo>
                    <a:pt x="937" y="134"/>
                  </a:lnTo>
                  <a:lnTo>
                    <a:pt x="850" y="134"/>
                  </a:lnTo>
                  <a:lnTo>
                    <a:pt x="850" y="198"/>
                  </a:lnTo>
                  <a:lnTo>
                    <a:pt x="839" y="198"/>
                  </a:lnTo>
                  <a:lnTo>
                    <a:pt x="839" y="241"/>
                  </a:lnTo>
                  <a:lnTo>
                    <a:pt x="885" y="299"/>
                  </a:lnTo>
                  <a:lnTo>
                    <a:pt x="885" y="332"/>
                  </a:lnTo>
                  <a:lnTo>
                    <a:pt x="983" y="430"/>
                  </a:lnTo>
                  <a:lnTo>
                    <a:pt x="1005" y="439"/>
                  </a:lnTo>
                  <a:lnTo>
                    <a:pt x="1005" y="468"/>
                  </a:lnTo>
                  <a:lnTo>
                    <a:pt x="1027" y="468"/>
                  </a:lnTo>
                  <a:lnTo>
                    <a:pt x="1027" y="490"/>
                  </a:lnTo>
                  <a:lnTo>
                    <a:pt x="868" y="648"/>
                  </a:lnTo>
                  <a:lnTo>
                    <a:pt x="833" y="613"/>
                  </a:lnTo>
                  <a:lnTo>
                    <a:pt x="854" y="592"/>
                  </a:lnTo>
                  <a:lnTo>
                    <a:pt x="826" y="565"/>
                  </a:lnTo>
                  <a:lnTo>
                    <a:pt x="839" y="554"/>
                  </a:lnTo>
                  <a:lnTo>
                    <a:pt x="796" y="512"/>
                  </a:lnTo>
                  <a:lnTo>
                    <a:pt x="779" y="529"/>
                  </a:lnTo>
                  <a:lnTo>
                    <a:pt x="707" y="497"/>
                  </a:lnTo>
                  <a:lnTo>
                    <a:pt x="687" y="497"/>
                  </a:lnTo>
                  <a:lnTo>
                    <a:pt x="687" y="513"/>
                  </a:lnTo>
                  <a:lnTo>
                    <a:pt x="673" y="513"/>
                  </a:lnTo>
                  <a:lnTo>
                    <a:pt x="654" y="494"/>
                  </a:lnTo>
                  <a:lnTo>
                    <a:pt x="654" y="444"/>
                  </a:lnTo>
                  <a:lnTo>
                    <a:pt x="674" y="444"/>
                  </a:lnTo>
                  <a:lnTo>
                    <a:pt x="674" y="430"/>
                  </a:lnTo>
                  <a:lnTo>
                    <a:pt x="659" y="415"/>
                  </a:lnTo>
                  <a:lnTo>
                    <a:pt x="677" y="389"/>
                  </a:lnTo>
                  <a:lnTo>
                    <a:pt x="652" y="374"/>
                  </a:lnTo>
                  <a:lnTo>
                    <a:pt x="571" y="457"/>
                  </a:lnTo>
                  <a:lnTo>
                    <a:pt x="525" y="457"/>
                  </a:lnTo>
                  <a:lnTo>
                    <a:pt x="525" y="472"/>
                  </a:lnTo>
                  <a:lnTo>
                    <a:pt x="494" y="472"/>
                  </a:lnTo>
                  <a:lnTo>
                    <a:pt x="494" y="450"/>
                  </a:lnTo>
                  <a:lnTo>
                    <a:pt x="454" y="469"/>
                  </a:lnTo>
                  <a:lnTo>
                    <a:pt x="454" y="491"/>
                  </a:lnTo>
                  <a:lnTo>
                    <a:pt x="445" y="502"/>
                  </a:lnTo>
                  <a:lnTo>
                    <a:pt x="452" y="527"/>
                  </a:lnTo>
                  <a:lnTo>
                    <a:pt x="443" y="536"/>
                  </a:lnTo>
                  <a:lnTo>
                    <a:pt x="422" y="536"/>
                  </a:lnTo>
                  <a:lnTo>
                    <a:pt x="362" y="656"/>
                  </a:lnTo>
                  <a:lnTo>
                    <a:pt x="348" y="656"/>
                  </a:lnTo>
                  <a:lnTo>
                    <a:pt x="337" y="632"/>
                  </a:lnTo>
                  <a:lnTo>
                    <a:pt x="263" y="632"/>
                  </a:lnTo>
                  <a:lnTo>
                    <a:pt x="237" y="659"/>
                  </a:lnTo>
                  <a:lnTo>
                    <a:pt x="222" y="659"/>
                  </a:lnTo>
                  <a:lnTo>
                    <a:pt x="197" y="595"/>
                  </a:lnTo>
                  <a:lnTo>
                    <a:pt x="169" y="595"/>
                  </a:lnTo>
                  <a:lnTo>
                    <a:pt x="147" y="573"/>
                  </a:lnTo>
                  <a:lnTo>
                    <a:pt x="128" y="592"/>
                  </a:lnTo>
                  <a:lnTo>
                    <a:pt x="101" y="592"/>
                  </a:lnTo>
                  <a:lnTo>
                    <a:pt x="74" y="565"/>
                  </a:lnTo>
                  <a:lnTo>
                    <a:pt x="39" y="555"/>
                  </a:lnTo>
                  <a:lnTo>
                    <a:pt x="39" y="540"/>
                  </a:lnTo>
                  <a:lnTo>
                    <a:pt x="39" y="540"/>
                  </a:lnTo>
                  <a:lnTo>
                    <a:pt x="14" y="516"/>
                  </a:lnTo>
                  <a:lnTo>
                    <a:pt x="14" y="494"/>
                  </a:lnTo>
                  <a:lnTo>
                    <a:pt x="0" y="494"/>
                  </a:lnTo>
                  <a:lnTo>
                    <a:pt x="0" y="486"/>
                  </a:lnTo>
                  <a:lnTo>
                    <a:pt x="27" y="459"/>
                  </a:lnTo>
                  <a:lnTo>
                    <a:pt x="27" y="459"/>
                  </a:lnTo>
                  <a:lnTo>
                    <a:pt x="25" y="459"/>
                  </a:lnTo>
                  <a:lnTo>
                    <a:pt x="23" y="459"/>
                  </a:lnTo>
                  <a:lnTo>
                    <a:pt x="20" y="459"/>
                  </a:lnTo>
                  <a:lnTo>
                    <a:pt x="18" y="459"/>
                  </a:lnTo>
                  <a:lnTo>
                    <a:pt x="16" y="459"/>
                  </a:lnTo>
                  <a:lnTo>
                    <a:pt x="16" y="455"/>
                  </a:lnTo>
                  <a:lnTo>
                    <a:pt x="16" y="447"/>
                  </a:lnTo>
                  <a:lnTo>
                    <a:pt x="16" y="437"/>
                  </a:lnTo>
                  <a:lnTo>
                    <a:pt x="16" y="430"/>
                  </a:lnTo>
                  <a:lnTo>
                    <a:pt x="16" y="426"/>
                  </a:lnTo>
                  <a:lnTo>
                    <a:pt x="49" y="414"/>
                  </a:lnTo>
                  <a:lnTo>
                    <a:pt x="96" y="414"/>
                  </a:lnTo>
                  <a:lnTo>
                    <a:pt x="111" y="429"/>
                  </a:lnTo>
                  <a:lnTo>
                    <a:pt x="131" y="429"/>
                  </a:lnTo>
                  <a:lnTo>
                    <a:pt x="160" y="400"/>
                  </a:lnTo>
                  <a:lnTo>
                    <a:pt x="160" y="400"/>
                  </a:lnTo>
                  <a:lnTo>
                    <a:pt x="160" y="374"/>
                  </a:lnTo>
                  <a:lnTo>
                    <a:pt x="183" y="374"/>
                  </a:lnTo>
                  <a:lnTo>
                    <a:pt x="197" y="382"/>
                  </a:lnTo>
                  <a:lnTo>
                    <a:pt x="205" y="378"/>
                  </a:lnTo>
                  <a:lnTo>
                    <a:pt x="205" y="372"/>
                  </a:lnTo>
                  <a:lnTo>
                    <a:pt x="193" y="364"/>
                  </a:lnTo>
                  <a:lnTo>
                    <a:pt x="179" y="364"/>
                  </a:lnTo>
                  <a:lnTo>
                    <a:pt x="169" y="344"/>
                  </a:lnTo>
                  <a:lnTo>
                    <a:pt x="150" y="344"/>
                  </a:lnTo>
                  <a:lnTo>
                    <a:pt x="150" y="365"/>
                  </a:lnTo>
                  <a:lnTo>
                    <a:pt x="135" y="365"/>
                  </a:lnTo>
                  <a:lnTo>
                    <a:pt x="135" y="321"/>
                  </a:lnTo>
                  <a:lnTo>
                    <a:pt x="175" y="321"/>
                  </a:lnTo>
                  <a:lnTo>
                    <a:pt x="175" y="296"/>
                  </a:lnTo>
                  <a:lnTo>
                    <a:pt x="214" y="277"/>
                  </a:lnTo>
                  <a:lnTo>
                    <a:pt x="214" y="257"/>
                  </a:lnTo>
                  <a:lnTo>
                    <a:pt x="254" y="257"/>
                  </a:lnTo>
                  <a:lnTo>
                    <a:pt x="270" y="279"/>
                  </a:lnTo>
                  <a:lnTo>
                    <a:pt x="334" y="279"/>
                  </a:lnTo>
                  <a:lnTo>
                    <a:pt x="334" y="317"/>
                  </a:lnTo>
                  <a:lnTo>
                    <a:pt x="398" y="281"/>
                  </a:lnTo>
                  <a:lnTo>
                    <a:pt x="398" y="308"/>
                  </a:lnTo>
                  <a:lnTo>
                    <a:pt x="418" y="308"/>
                  </a:lnTo>
                  <a:lnTo>
                    <a:pt x="418" y="318"/>
                  </a:lnTo>
                  <a:lnTo>
                    <a:pt x="442" y="295"/>
                  </a:lnTo>
                  <a:lnTo>
                    <a:pt x="453" y="307"/>
                  </a:lnTo>
                  <a:lnTo>
                    <a:pt x="467" y="292"/>
                  </a:lnTo>
                  <a:lnTo>
                    <a:pt x="485" y="310"/>
                  </a:lnTo>
                  <a:lnTo>
                    <a:pt x="514" y="282"/>
                  </a:lnTo>
                  <a:lnTo>
                    <a:pt x="514" y="250"/>
                  </a:lnTo>
                  <a:lnTo>
                    <a:pt x="529" y="235"/>
                  </a:lnTo>
                  <a:lnTo>
                    <a:pt x="551" y="235"/>
                  </a:lnTo>
                  <a:lnTo>
                    <a:pt x="551" y="216"/>
                  </a:lnTo>
                  <a:lnTo>
                    <a:pt x="535" y="216"/>
                  </a:lnTo>
                  <a:lnTo>
                    <a:pt x="535" y="138"/>
                  </a:lnTo>
                  <a:lnTo>
                    <a:pt x="566" y="105"/>
                  </a:lnTo>
                  <a:lnTo>
                    <a:pt x="612" y="151"/>
                  </a:lnTo>
                  <a:lnTo>
                    <a:pt x="612" y="176"/>
                  </a:lnTo>
                  <a:lnTo>
                    <a:pt x="638" y="176"/>
                  </a:lnTo>
                  <a:lnTo>
                    <a:pt x="638" y="131"/>
                  </a:lnTo>
                  <a:lnTo>
                    <a:pt x="746" y="131"/>
                  </a:lnTo>
                  <a:lnTo>
                    <a:pt x="826" y="120"/>
                  </a:lnTo>
                  <a:lnTo>
                    <a:pt x="933" y="32"/>
                  </a:lnTo>
                  <a:lnTo>
                    <a:pt x="1088" y="32"/>
                  </a:lnTo>
                  <a:lnTo>
                    <a:pt x="10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61" name="Freeform 28">
              <a:extLst>
                <a:ext uri="{FF2B5EF4-FFF2-40B4-BE49-F238E27FC236}">
                  <a16:creationId xmlns:a16="http://schemas.microsoft.com/office/drawing/2014/main" xmlns="" id="{3809F27F-3CE4-401E-AAB8-13D3575B1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9963" y="3927475"/>
              <a:ext cx="1630363" cy="649288"/>
            </a:xfrm>
            <a:custGeom>
              <a:avLst/>
              <a:gdLst>
                <a:gd name="T0" fmla="*/ 864 w 1027"/>
                <a:gd name="T1" fmla="*/ 388 h 409"/>
                <a:gd name="T2" fmla="*/ 366 w 1027"/>
                <a:gd name="T3" fmla="*/ 398 h 409"/>
                <a:gd name="T4" fmla="*/ 285 w 1027"/>
                <a:gd name="T5" fmla="*/ 382 h 409"/>
                <a:gd name="T6" fmla="*/ 883 w 1027"/>
                <a:gd name="T7" fmla="*/ 382 h 409"/>
                <a:gd name="T8" fmla="*/ 385 w 1027"/>
                <a:gd name="T9" fmla="*/ 355 h 409"/>
                <a:gd name="T10" fmla="*/ 911 w 1027"/>
                <a:gd name="T11" fmla="*/ 356 h 409"/>
                <a:gd name="T12" fmla="*/ 100 w 1027"/>
                <a:gd name="T13" fmla="*/ 337 h 409"/>
                <a:gd name="T14" fmla="*/ 143 w 1027"/>
                <a:gd name="T15" fmla="*/ 326 h 409"/>
                <a:gd name="T16" fmla="*/ 926 w 1027"/>
                <a:gd name="T17" fmla="*/ 337 h 409"/>
                <a:gd name="T18" fmla="*/ 49 w 1027"/>
                <a:gd name="T19" fmla="*/ 302 h 409"/>
                <a:gd name="T20" fmla="*/ 948 w 1027"/>
                <a:gd name="T21" fmla="*/ 315 h 409"/>
                <a:gd name="T22" fmla="*/ 843 w 1027"/>
                <a:gd name="T23" fmla="*/ 302 h 409"/>
                <a:gd name="T24" fmla="*/ 839 w 1027"/>
                <a:gd name="T25" fmla="*/ 304 h 409"/>
                <a:gd name="T26" fmla="*/ 32 w 1027"/>
                <a:gd name="T27" fmla="*/ 284 h 409"/>
                <a:gd name="T28" fmla="*/ 825 w 1027"/>
                <a:gd name="T29" fmla="*/ 290 h 409"/>
                <a:gd name="T30" fmla="*/ 450 w 1027"/>
                <a:gd name="T31" fmla="*/ 274 h 409"/>
                <a:gd name="T32" fmla="*/ 795 w 1027"/>
                <a:gd name="T33" fmla="*/ 263 h 409"/>
                <a:gd name="T34" fmla="*/ 792 w 1027"/>
                <a:gd name="T35" fmla="*/ 265 h 409"/>
                <a:gd name="T36" fmla="*/ 792 w 1027"/>
                <a:gd name="T37" fmla="*/ 266 h 409"/>
                <a:gd name="T38" fmla="*/ 791 w 1027"/>
                <a:gd name="T39" fmla="*/ 268 h 409"/>
                <a:gd name="T40" fmla="*/ 791 w 1027"/>
                <a:gd name="T41" fmla="*/ 268 h 409"/>
                <a:gd name="T42" fmla="*/ 24 w 1027"/>
                <a:gd name="T43" fmla="*/ 269 h 409"/>
                <a:gd name="T44" fmla="*/ 1006 w 1027"/>
                <a:gd name="T45" fmla="*/ 261 h 409"/>
                <a:gd name="T46" fmla="*/ 663 w 1027"/>
                <a:gd name="T47" fmla="*/ 254 h 409"/>
                <a:gd name="T48" fmla="*/ 683 w 1027"/>
                <a:gd name="T49" fmla="*/ 262 h 409"/>
                <a:gd name="T50" fmla="*/ 449 w 1027"/>
                <a:gd name="T51" fmla="*/ 248 h 409"/>
                <a:gd name="T52" fmla="*/ 656 w 1027"/>
                <a:gd name="T53" fmla="*/ 220 h 409"/>
                <a:gd name="T54" fmla="*/ 471 w 1027"/>
                <a:gd name="T55" fmla="*/ 208 h 409"/>
                <a:gd name="T56" fmla="*/ 525 w 1027"/>
                <a:gd name="T57" fmla="*/ 201 h 409"/>
                <a:gd name="T58" fmla="*/ 16 w 1027"/>
                <a:gd name="T59" fmla="*/ 209 h 409"/>
                <a:gd name="T60" fmla="*/ 16 w 1027"/>
                <a:gd name="T61" fmla="*/ 208 h 409"/>
                <a:gd name="T62" fmla="*/ 16 w 1027"/>
                <a:gd name="T63" fmla="*/ 207 h 409"/>
                <a:gd name="T64" fmla="*/ 494 w 1027"/>
                <a:gd name="T65" fmla="*/ 200 h 409"/>
                <a:gd name="T66" fmla="*/ 1004 w 1027"/>
                <a:gd name="T67" fmla="*/ 208 h 409"/>
                <a:gd name="T68" fmla="*/ 828 w 1027"/>
                <a:gd name="T69" fmla="*/ 182 h 409"/>
                <a:gd name="T70" fmla="*/ 672 w 1027"/>
                <a:gd name="T71" fmla="*/ 198 h 409"/>
                <a:gd name="T72" fmla="*/ 27 w 1027"/>
                <a:gd name="T73" fmla="*/ 173 h 409"/>
                <a:gd name="T74" fmla="*/ 16 w 1027"/>
                <a:gd name="T75" fmla="*/ 176 h 409"/>
                <a:gd name="T76" fmla="*/ 129 w 1027"/>
                <a:gd name="T77" fmla="*/ 183 h 409"/>
                <a:gd name="T78" fmla="*/ 593 w 1027"/>
                <a:gd name="T79" fmla="*/ 178 h 409"/>
                <a:gd name="T80" fmla="*/ 48 w 1027"/>
                <a:gd name="T81" fmla="*/ 164 h 409"/>
                <a:gd name="T82" fmla="*/ 659 w 1027"/>
                <a:gd name="T83" fmla="*/ 165 h 409"/>
                <a:gd name="T84" fmla="*/ 966 w 1027"/>
                <a:gd name="T85" fmla="*/ 166 h 409"/>
                <a:gd name="T86" fmla="*/ 814 w 1027"/>
                <a:gd name="T87" fmla="*/ 158 h 409"/>
                <a:gd name="T88" fmla="*/ 160 w 1027"/>
                <a:gd name="T89" fmla="*/ 150 h 409"/>
                <a:gd name="T90" fmla="*/ 677 w 1027"/>
                <a:gd name="T91" fmla="*/ 139 h 409"/>
                <a:gd name="T92" fmla="*/ 197 w 1027"/>
                <a:gd name="T93" fmla="*/ 132 h 409"/>
                <a:gd name="T94" fmla="*/ 160 w 1027"/>
                <a:gd name="T95" fmla="*/ 124 h 409"/>
                <a:gd name="T96" fmla="*/ 916 w 1027"/>
                <a:gd name="T97" fmla="*/ 114 h 409"/>
                <a:gd name="T98" fmla="*/ 172 w 1027"/>
                <a:gd name="T99" fmla="*/ 90 h 409"/>
                <a:gd name="T100" fmla="*/ 889 w 1027"/>
                <a:gd name="T101" fmla="*/ 85 h 409"/>
                <a:gd name="T102" fmla="*/ 140 w 1027"/>
                <a:gd name="T103" fmla="*/ 71 h 409"/>
                <a:gd name="T104" fmla="*/ 353 w 1027"/>
                <a:gd name="T105" fmla="*/ 56 h 409"/>
                <a:gd name="T106" fmla="*/ 463 w 1027"/>
                <a:gd name="T107" fmla="*/ 52 h 409"/>
                <a:gd name="T108" fmla="*/ 453 w 1027"/>
                <a:gd name="T109" fmla="*/ 56 h 409"/>
                <a:gd name="T110" fmla="*/ 479 w 1027"/>
                <a:gd name="T111" fmla="*/ 60 h 409"/>
                <a:gd name="T112" fmla="*/ 508 w 1027"/>
                <a:gd name="T113" fmla="*/ 43 h 409"/>
                <a:gd name="T114" fmla="*/ 374 w 1027"/>
                <a:gd name="T115" fmla="*/ 43 h 409"/>
                <a:gd name="T116" fmla="*/ 190 w 1027"/>
                <a:gd name="T117" fmla="*/ 39 h 409"/>
                <a:gd name="T118" fmla="*/ 872 w 1027"/>
                <a:gd name="T119" fmla="*/ 32 h 409"/>
                <a:gd name="T120" fmla="*/ 256 w 1027"/>
                <a:gd name="T121" fmla="*/ 18 h 409"/>
                <a:gd name="T122" fmla="*/ 218 w 1027"/>
                <a:gd name="T123" fmla="*/ 18 h 409"/>
                <a:gd name="T124" fmla="*/ 857 w 1027"/>
                <a:gd name="T125" fmla="*/ 1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7" h="409">
                  <a:moveTo>
                    <a:pt x="243" y="398"/>
                  </a:moveTo>
                  <a:lnTo>
                    <a:pt x="244" y="399"/>
                  </a:lnTo>
                  <a:lnTo>
                    <a:pt x="245" y="400"/>
                  </a:lnTo>
                  <a:lnTo>
                    <a:pt x="244" y="402"/>
                  </a:lnTo>
                  <a:lnTo>
                    <a:pt x="240" y="407"/>
                  </a:lnTo>
                  <a:lnTo>
                    <a:pt x="238" y="409"/>
                  </a:lnTo>
                  <a:lnTo>
                    <a:pt x="237" y="409"/>
                  </a:lnTo>
                  <a:lnTo>
                    <a:pt x="237" y="409"/>
                  </a:lnTo>
                  <a:lnTo>
                    <a:pt x="232" y="409"/>
                  </a:lnTo>
                  <a:lnTo>
                    <a:pt x="230" y="409"/>
                  </a:lnTo>
                  <a:lnTo>
                    <a:pt x="229" y="407"/>
                  </a:lnTo>
                  <a:lnTo>
                    <a:pt x="230" y="405"/>
                  </a:lnTo>
                  <a:lnTo>
                    <a:pt x="232" y="405"/>
                  </a:lnTo>
                  <a:lnTo>
                    <a:pt x="236" y="405"/>
                  </a:lnTo>
                  <a:lnTo>
                    <a:pt x="241" y="399"/>
                  </a:lnTo>
                  <a:lnTo>
                    <a:pt x="243" y="398"/>
                  </a:lnTo>
                  <a:close/>
                  <a:moveTo>
                    <a:pt x="344" y="391"/>
                  </a:moveTo>
                  <a:lnTo>
                    <a:pt x="345" y="392"/>
                  </a:lnTo>
                  <a:lnTo>
                    <a:pt x="346" y="392"/>
                  </a:lnTo>
                  <a:lnTo>
                    <a:pt x="351" y="400"/>
                  </a:lnTo>
                  <a:lnTo>
                    <a:pt x="352" y="400"/>
                  </a:lnTo>
                  <a:lnTo>
                    <a:pt x="353" y="402"/>
                  </a:lnTo>
                  <a:lnTo>
                    <a:pt x="353" y="403"/>
                  </a:lnTo>
                  <a:lnTo>
                    <a:pt x="353" y="405"/>
                  </a:lnTo>
                  <a:lnTo>
                    <a:pt x="352" y="406"/>
                  </a:lnTo>
                  <a:lnTo>
                    <a:pt x="348" y="406"/>
                  </a:lnTo>
                  <a:lnTo>
                    <a:pt x="342" y="395"/>
                  </a:lnTo>
                  <a:lnTo>
                    <a:pt x="342" y="394"/>
                  </a:lnTo>
                  <a:lnTo>
                    <a:pt x="344" y="392"/>
                  </a:lnTo>
                  <a:lnTo>
                    <a:pt x="344" y="391"/>
                  </a:lnTo>
                  <a:close/>
                  <a:moveTo>
                    <a:pt x="862" y="387"/>
                  </a:moveTo>
                  <a:lnTo>
                    <a:pt x="864" y="388"/>
                  </a:lnTo>
                  <a:lnTo>
                    <a:pt x="868" y="392"/>
                  </a:lnTo>
                  <a:lnTo>
                    <a:pt x="869" y="391"/>
                  </a:lnTo>
                  <a:lnTo>
                    <a:pt x="871" y="391"/>
                  </a:lnTo>
                  <a:lnTo>
                    <a:pt x="872" y="391"/>
                  </a:lnTo>
                  <a:lnTo>
                    <a:pt x="874" y="392"/>
                  </a:lnTo>
                  <a:lnTo>
                    <a:pt x="872" y="394"/>
                  </a:lnTo>
                  <a:lnTo>
                    <a:pt x="868" y="398"/>
                  </a:lnTo>
                  <a:lnTo>
                    <a:pt x="865" y="395"/>
                  </a:lnTo>
                  <a:lnTo>
                    <a:pt x="864" y="394"/>
                  </a:lnTo>
                  <a:lnTo>
                    <a:pt x="861" y="392"/>
                  </a:lnTo>
                  <a:lnTo>
                    <a:pt x="861" y="391"/>
                  </a:lnTo>
                  <a:lnTo>
                    <a:pt x="861" y="389"/>
                  </a:lnTo>
                  <a:lnTo>
                    <a:pt x="861" y="388"/>
                  </a:lnTo>
                  <a:lnTo>
                    <a:pt x="862" y="387"/>
                  </a:lnTo>
                  <a:close/>
                  <a:moveTo>
                    <a:pt x="216" y="385"/>
                  </a:moveTo>
                  <a:lnTo>
                    <a:pt x="218" y="385"/>
                  </a:lnTo>
                  <a:lnTo>
                    <a:pt x="218" y="387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5"/>
                  </a:lnTo>
                  <a:lnTo>
                    <a:pt x="222" y="405"/>
                  </a:lnTo>
                  <a:lnTo>
                    <a:pt x="220" y="405"/>
                  </a:lnTo>
                  <a:lnTo>
                    <a:pt x="219" y="403"/>
                  </a:lnTo>
                  <a:lnTo>
                    <a:pt x="214" y="388"/>
                  </a:lnTo>
                  <a:lnTo>
                    <a:pt x="214" y="387"/>
                  </a:lnTo>
                  <a:lnTo>
                    <a:pt x="215" y="385"/>
                  </a:lnTo>
                  <a:lnTo>
                    <a:pt x="216" y="385"/>
                  </a:lnTo>
                  <a:close/>
                  <a:moveTo>
                    <a:pt x="370" y="382"/>
                  </a:moveTo>
                  <a:lnTo>
                    <a:pt x="371" y="382"/>
                  </a:lnTo>
                  <a:lnTo>
                    <a:pt x="371" y="384"/>
                  </a:lnTo>
                  <a:lnTo>
                    <a:pt x="371" y="387"/>
                  </a:lnTo>
                  <a:lnTo>
                    <a:pt x="366" y="398"/>
                  </a:lnTo>
                  <a:lnTo>
                    <a:pt x="366" y="398"/>
                  </a:lnTo>
                  <a:lnTo>
                    <a:pt x="366" y="398"/>
                  </a:lnTo>
                  <a:lnTo>
                    <a:pt x="366" y="398"/>
                  </a:lnTo>
                  <a:lnTo>
                    <a:pt x="366" y="398"/>
                  </a:lnTo>
                  <a:lnTo>
                    <a:pt x="364" y="400"/>
                  </a:lnTo>
                  <a:lnTo>
                    <a:pt x="364" y="400"/>
                  </a:lnTo>
                  <a:lnTo>
                    <a:pt x="363" y="402"/>
                  </a:lnTo>
                  <a:lnTo>
                    <a:pt x="363" y="402"/>
                  </a:lnTo>
                  <a:lnTo>
                    <a:pt x="362" y="402"/>
                  </a:lnTo>
                  <a:lnTo>
                    <a:pt x="360" y="400"/>
                  </a:lnTo>
                  <a:lnTo>
                    <a:pt x="360" y="399"/>
                  </a:lnTo>
                  <a:lnTo>
                    <a:pt x="367" y="384"/>
                  </a:lnTo>
                  <a:lnTo>
                    <a:pt x="369" y="384"/>
                  </a:lnTo>
                  <a:lnTo>
                    <a:pt x="370" y="382"/>
                  </a:lnTo>
                  <a:close/>
                  <a:moveTo>
                    <a:pt x="317" y="378"/>
                  </a:moveTo>
                  <a:lnTo>
                    <a:pt x="334" y="378"/>
                  </a:lnTo>
                  <a:lnTo>
                    <a:pt x="335" y="378"/>
                  </a:lnTo>
                  <a:lnTo>
                    <a:pt x="335" y="381"/>
                  </a:lnTo>
                  <a:lnTo>
                    <a:pt x="335" y="382"/>
                  </a:lnTo>
                  <a:lnTo>
                    <a:pt x="334" y="382"/>
                  </a:lnTo>
                  <a:lnTo>
                    <a:pt x="317" y="382"/>
                  </a:lnTo>
                  <a:lnTo>
                    <a:pt x="316" y="382"/>
                  </a:lnTo>
                  <a:lnTo>
                    <a:pt x="315" y="381"/>
                  </a:lnTo>
                  <a:lnTo>
                    <a:pt x="316" y="378"/>
                  </a:lnTo>
                  <a:lnTo>
                    <a:pt x="317" y="378"/>
                  </a:lnTo>
                  <a:close/>
                  <a:moveTo>
                    <a:pt x="285" y="378"/>
                  </a:moveTo>
                  <a:lnTo>
                    <a:pt x="301" y="378"/>
                  </a:lnTo>
                  <a:lnTo>
                    <a:pt x="303" y="378"/>
                  </a:lnTo>
                  <a:lnTo>
                    <a:pt x="303" y="381"/>
                  </a:lnTo>
                  <a:lnTo>
                    <a:pt x="303" y="382"/>
                  </a:lnTo>
                  <a:lnTo>
                    <a:pt x="301" y="382"/>
                  </a:lnTo>
                  <a:lnTo>
                    <a:pt x="285" y="382"/>
                  </a:lnTo>
                  <a:lnTo>
                    <a:pt x="283" y="382"/>
                  </a:lnTo>
                  <a:lnTo>
                    <a:pt x="283" y="381"/>
                  </a:lnTo>
                  <a:lnTo>
                    <a:pt x="283" y="378"/>
                  </a:lnTo>
                  <a:lnTo>
                    <a:pt x="285" y="378"/>
                  </a:lnTo>
                  <a:close/>
                  <a:moveTo>
                    <a:pt x="263" y="378"/>
                  </a:moveTo>
                  <a:lnTo>
                    <a:pt x="269" y="378"/>
                  </a:lnTo>
                  <a:lnTo>
                    <a:pt x="270" y="378"/>
                  </a:lnTo>
                  <a:lnTo>
                    <a:pt x="272" y="381"/>
                  </a:lnTo>
                  <a:lnTo>
                    <a:pt x="270" y="382"/>
                  </a:lnTo>
                  <a:lnTo>
                    <a:pt x="269" y="382"/>
                  </a:lnTo>
                  <a:lnTo>
                    <a:pt x="263" y="382"/>
                  </a:lnTo>
                  <a:lnTo>
                    <a:pt x="256" y="391"/>
                  </a:lnTo>
                  <a:lnTo>
                    <a:pt x="254" y="391"/>
                  </a:lnTo>
                  <a:lnTo>
                    <a:pt x="252" y="391"/>
                  </a:lnTo>
                  <a:lnTo>
                    <a:pt x="252" y="389"/>
                  </a:lnTo>
                  <a:lnTo>
                    <a:pt x="252" y="387"/>
                  </a:lnTo>
                  <a:lnTo>
                    <a:pt x="261" y="380"/>
                  </a:lnTo>
                  <a:lnTo>
                    <a:pt x="262" y="378"/>
                  </a:lnTo>
                  <a:lnTo>
                    <a:pt x="263" y="378"/>
                  </a:lnTo>
                  <a:close/>
                  <a:moveTo>
                    <a:pt x="893" y="367"/>
                  </a:moveTo>
                  <a:lnTo>
                    <a:pt x="896" y="369"/>
                  </a:lnTo>
                  <a:lnTo>
                    <a:pt x="896" y="370"/>
                  </a:lnTo>
                  <a:lnTo>
                    <a:pt x="896" y="371"/>
                  </a:lnTo>
                  <a:lnTo>
                    <a:pt x="894" y="371"/>
                  </a:lnTo>
                  <a:lnTo>
                    <a:pt x="894" y="373"/>
                  </a:lnTo>
                  <a:lnTo>
                    <a:pt x="893" y="374"/>
                  </a:lnTo>
                  <a:lnTo>
                    <a:pt x="890" y="376"/>
                  </a:lnTo>
                  <a:lnTo>
                    <a:pt x="890" y="376"/>
                  </a:lnTo>
                  <a:lnTo>
                    <a:pt x="890" y="376"/>
                  </a:lnTo>
                  <a:lnTo>
                    <a:pt x="890" y="376"/>
                  </a:lnTo>
                  <a:lnTo>
                    <a:pt x="890" y="376"/>
                  </a:lnTo>
                  <a:lnTo>
                    <a:pt x="883" y="382"/>
                  </a:lnTo>
                  <a:lnTo>
                    <a:pt x="882" y="384"/>
                  </a:lnTo>
                  <a:lnTo>
                    <a:pt x="880" y="382"/>
                  </a:lnTo>
                  <a:lnTo>
                    <a:pt x="880" y="381"/>
                  </a:lnTo>
                  <a:lnTo>
                    <a:pt x="880" y="380"/>
                  </a:lnTo>
                  <a:lnTo>
                    <a:pt x="892" y="369"/>
                  </a:lnTo>
                  <a:lnTo>
                    <a:pt x="893" y="367"/>
                  </a:lnTo>
                  <a:close/>
                  <a:moveTo>
                    <a:pt x="840" y="364"/>
                  </a:moveTo>
                  <a:lnTo>
                    <a:pt x="842" y="364"/>
                  </a:lnTo>
                  <a:lnTo>
                    <a:pt x="853" y="376"/>
                  </a:lnTo>
                  <a:lnTo>
                    <a:pt x="854" y="378"/>
                  </a:lnTo>
                  <a:lnTo>
                    <a:pt x="853" y="380"/>
                  </a:lnTo>
                  <a:lnTo>
                    <a:pt x="851" y="380"/>
                  </a:lnTo>
                  <a:lnTo>
                    <a:pt x="850" y="380"/>
                  </a:lnTo>
                  <a:lnTo>
                    <a:pt x="839" y="369"/>
                  </a:lnTo>
                  <a:lnTo>
                    <a:pt x="838" y="366"/>
                  </a:lnTo>
                  <a:lnTo>
                    <a:pt x="839" y="364"/>
                  </a:lnTo>
                  <a:lnTo>
                    <a:pt x="840" y="364"/>
                  </a:lnTo>
                  <a:close/>
                  <a:moveTo>
                    <a:pt x="204" y="355"/>
                  </a:moveTo>
                  <a:lnTo>
                    <a:pt x="205" y="355"/>
                  </a:lnTo>
                  <a:lnTo>
                    <a:pt x="207" y="356"/>
                  </a:lnTo>
                  <a:lnTo>
                    <a:pt x="212" y="371"/>
                  </a:lnTo>
                  <a:lnTo>
                    <a:pt x="212" y="373"/>
                  </a:lnTo>
                  <a:lnTo>
                    <a:pt x="211" y="374"/>
                  </a:lnTo>
                  <a:lnTo>
                    <a:pt x="209" y="374"/>
                  </a:lnTo>
                  <a:lnTo>
                    <a:pt x="208" y="374"/>
                  </a:lnTo>
                  <a:lnTo>
                    <a:pt x="208" y="373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4" y="355"/>
                  </a:lnTo>
                  <a:lnTo>
                    <a:pt x="204" y="355"/>
                  </a:lnTo>
                  <a:close/>
                  <a:moveTo>
                    <a:pt x="384" y="355"/>
                  </a:moveTo>
                  <a:lnTo>
                    <a:pt x="385" y="355"/>
                  </a:lnTo>
                  <a:lnTo>
                    <a:pt x="386" y="356"/>
                  </a:lnTo>
                  <a:lnTo>
                    <a:pt x="386" y="358"/>
                  </a:lnTo>
                  <a:lnTo>
                    <a:pt x="380" y="371"/>
                  </a:lnTo>
                  <a:lnTo>
                    <a:pt x="378" y="373"/>
                  </a:lnTo>
                  <a:lnTo>
                    <a:pt x="377" y="373"/>
                  </a:lnTo>
                  <a:lnTo>
                    <a:pt x="375" y="373"/>
                  </a:lnTo>
                  <a:lnTo>
                    <a:pt x="375" y="371"/>
                  </a:lnTo>
                  <a:lnTo>
                    <a:pt x="375" y="370"/>
                  </a:lnTo>
                  <a:lnTo>
                    <a:pt x="382" y="356"/>
                  </a:lnTo>
                  <a:lnTo>
                    <a:pt x="384" y="355"/>
                  </a:lnTo>
                  <a:lnTo>
                    <a:pt x="384" y="355"/>
                  </a:lnTo>
                  <a:close/>
                  <a:moveTo>
                    <a:pt x="854" y="345"/>
                  </a:moveTo>
                  <a:lnTo>
                    <a:pt x="856" y="345"/>
                  </a:lnTo>
                  <a:lnTo>
                    <a:pt x="857" y="346"/>
                  </a:lnTo>
                  <a:lnTo>
                    <a:pt x="856" y="349"/>
                  </a:lnTo>
                  <a:lnTo>
                    <a:pt x="844" y="360"/>
                  </a:lnTo>
                  <a:lnTo>
                    <a:pt x="843" y="360"/>
                  </a:lnTo>
                  <a:lnTo>
                    <a:pt x="840" y="360"/>
                  </a:lnTo>
                  <a:lnTo>
                    <a:pt x="840" y="359"/>
                  </a:lnTo>
                  <a:lnTo>
                    <a:pt x="840" y="356"/>
                  </a:lnTo>
                  <a:lnTo>
                    <a:pt x="853" y="345"/>
                  </a:lnTo>
                  <a:lnTo>
                    <a:pt x="854" y="345"/>
                  </a:lnTo>
                  <a:close/>
                  <a:moveTo>
                    <a:pt x="916" y="345"/>
                  </a:moveTo>
                  <a:lnTo>
                    <a:pt x="918" y="345"/>
                  </a:lnTo>
                  <a:lnTo>
                    <a:pt x="919" y="346"/>
                  </a:lnTo>
                  <a:lnTo>
                    <a:pt x="918" y="349"/>
                  </a:lnTo>
                  <a:lnTo>
                    <a:pt x="914" y="353"/>
                  </a:lnTo>
                  <a:lnTo>
                    <a:pt x="914" y="353"/>
                  </a:lnTo>
                  <a:lnTo>
                    <a:pt x="914" y="353"/>
                  </a:lnTo>
                  <a:lnTo>
                    <a:pt x="914" y="353"/>
                  </a:lnTo>
                  <a:lnTo>
                    <a:pt x="914" y="353"/>
                  </a:lnTo>
                  <a:lnTo>
                    <a:pt x="911" y="356"/>
                  </a:lnTo>
                  <a:lnTo>
                    <a:pt x="908" y="358"/>
                  </a:lnTo>
                  <a:lnTo>
                    <a:pt x="907" y="359"/>
                  </a:lnTo>
                  <a:lnTo>
                    <a:pt x="907" y="360"/>
                  </a:lnTo>
                  <a:lnTo>
                    <a:pt x="905" y="360"/>
                  </a:lnTo>
                  <a:lnTo>
                    <a:pt x="904" y="360"/>
                  </a:lnTo>
                  <a:lnTo>
                    <a:pt x="903" y="359"/>
                  </a:lnTo>
                  <a:lnTo>
                    <a:pt x="904" y="356"/>
                  </a:lnTo>
                  <a:lnTo>
                    <a:pt x="915" y="345"/>
                  </a:lnTo>
                  <a:lnTo>
                    <a:pt x="916" y="345"/>
                  </a:lnTo>
                  <a:close/>
                  <a:moveTo>
                    <a:pt x="179" y="340"/>
                  </a:moveTo>
                  <a:lnTo>
                    <a:pt x="196" y="340"/>
                  </a:lnTo>
                  <a:lnTo>
                    <a:pt x="197" y="341"/>
                  </a:lnTo>
                  <a:lnTo>
                    <a:pt x="197" y="342"/>
                  </a:lnTo>
                  <a:lnTo>
                    <a:pt x="197" y="344"/>
                  </a:lnTo>
                  <a:lnTo>
                    <a:pt x="196" y="345"/>
                  </a:lnTo>
                  <a:lnTo>
                    <a:pt x="179" y="345"/>
                  </a:lnTo>
                  <a:lnTo>
                    <a:pt x="178" y="344"/>
                  </a:lnTo>
                  <a:lnTo>
                    <a:pt x="176" y="342"/>
                  </a:lnTo>
                  <a:lnTo>
                    <a:pt x="178" y="341"/>
                  </a:lnTo>
                  <a:lnTo>
                    <a:pt x="179" y="340"/>
                  </a:lnTo>
                  <a:close/>
                  <a:moveTo>
                    <a:pt x="101" y="335"/>
                  </a:moveTo>
                  <a:lnTo>
                    <a:pt x="103" y="337"/>
                  </a:lnTo>
                  <a:lnTo>
                    <a:pt x="104" y="337"/>
                  </a:lnTo>
                  <a:lnTo>
                    <a:pt x="115" y="337"/>
                  </a:lnTo>
                  <a:lnTo>
                    <a:pt x="117" y="338"/>
                  </a:lnTo>
                  <a:lnTo>
                    <a:pt x="118" y="340"/>
                  </a:lnTo>
                  <a:lnTo>
                    <a:pt x="117" y="341"/>
                  </a:lnTo>
                  <a:lnTo>
                    <a:pt x="115" y="342"/>
                  </a:lnTo>
                  <a:lnTo>
                    <a:pt x="101" y="342"/>
                  </a:lnTo>
                  <a:lnTo>
                    <a:pt x="100" y="340"/>
                  </a:lnTo>
                  <a:lnTo>
                    <a:pt x="99" y="338"/>
                  </a:lnTo>
                  <a:lnTo>
                    <a:pt x="100" y="337"/>
                  </a:lnTo>
                  <a:lnTo>
                    <a:pt x="101" y="335"/>
                  </a:lnTo>
                  <a:close/>
                  <a:moveTo>
                    <a:pt x="399" y="326"/>
                  </a:moveTo>
                  <a:lnTo>
                    <a:pt x="400" y="326"/>
                  </a:lnTo>
                  <a:lnTo>
                    <a:pt x="402" y="327"/>
                  </a:lnTo>
                  <a:lnTo>
                    <a:pt x="402" y="328"/>
                  </a:lnTo>
                  <a:lnTo>
                    <a:pt x="393" y="344"/>
                  </a:lnTo>
                  <a:lnTo>
                    <a:pt x="393" y="344"/>
                  </a:lnTo>
                  <a:lnTo>
                    <a:pt x="392" y="345"/>
                  </a:lnTo>
                  <a:lnTo>
                    <a:pt x="391" y="344"/>
                  </a:lnTo>
                  <a:lnTo>
                    <a:pt x="389" y="342"/>
                  </a:lnTo>
                  <a:lnTo>
                    <a:pt x="389" y="341"/>
                  </a:lnTo>
                  <a:lnTo>
                    <a:pt x="398" y="327"/>
                  </a:lnTo>
                  <a:lnTo>
                    <a:pt x="398" y="326"/>
                  </a:lnTo>
                  <a:lnTo>
                    <a:pt x="399" y="326"/>
                  </a:lnTo>
                  <a:close/>
                  <a:moveTo>
                    <a:pt x="155" y="324"/>
                  </a:moveTo>
                  <a:lnTo>
                    <a:pt x="157" y="324"/>
                  </a:lnTo>
                  <a:lnTo>
                    <a:pt x="168" y="337"/>
                  </a:lnTo>
                  <a:lnTo>
                    <a:pt x="169" y="338"/>
                  </a:lnTo>
                  <a:lnTo>
                    <a:pt x="168" y="340"/>
                  </a:lnTo>
                  <a:lnTo>
                    <a:pt x="166" y="341"/>
                  </a:lnTo>
                  <a:lnTo>
                    <a:pt x="165" y="340"/>
                  </a:lnTo>
                  <a:lnTo>
                    <a:pt x="158" y="334"/>
                  </a:lnTo>
                  <a:lnTo>
                    <a:pt x="157" y="331"/>
                  </a:lnTo>
                  <a:lnTo>
                    <a:pt x="155" y="330"/>
                  </a:lnTo>
                  <a:lnTo>
                    <a:pt x="154" y="328"/>
                  </a:lnTo>
                  <a:lnTo>
                    <a:pt x="153" y="328"/>
                  </a:lnTo>
                  <a:lnTo>
                    <a:pt x="153" y="327"/>
                  </a:lnTo>
                  <a:lnTo>
                    <a:pt x="153" y="324"/>
                  </a:lnTo>
                  <a:lnTo>
                    <a:pt x="155" y="324"/>
                  </a:lnTo>
                  <a:close/>
                  <a:moveTo>
                    <a:pt x="140" y="324"/>
                  </a:moveTo>
                  <a:lnTo>
                    <a:pt x="142" y="324"/>
                  </a:lnTo>
                  <a:lnTo>
                    <a:pt x="143" y="326"/>
                  </a:lnTo>
                  <a:lnTo>
                    <a:pt x="142" y="328"/>
                  </a:lnTo>
                  <a:lnTo>
                    <a:pt x="137" y="333"/>
                  </a:lnTo>
                  <a:lnTo>
                    <a:pt x="136" y="334"/>
                  </a:lnTo>
                  <a:lnTo>
                    <a:pt x="133" y="335"/>
                  </a:lnTo>
                  <a:lnTo>
                    <a:pt x="132" y="338"/>
                  </a:lnTo>
                  <a:lnTo>
                    <a:pt x="131" y="340"/>
                  </a:lnTo>
                  <a:lnTo>
                    <a:pt x="131" y="340"/>
                  </a:lnTo>
                  <a:lnTo>
                    <a:pt x="129" y="340"/>
                  </a:lnTo>
                  <a:lnTo>
                    <a:pt x="128" y="340"/>
                  </a:lnTo>
                  <a:lnTo>
                    <a:pt x="126" y="338"/>
                  </a:lnTo>
                  <a:lnTo>
                    <a:pt x="128" y="335"/>
                  </a:lnTo>
                  <a:lnTo>
                    <a:pt x="139" y="324"/>
                  </a:lnTo>
                  <a:lnTo>
                    <a:pt x="140" y="324"/>
                  </a:lnTo>
                  <a:close/>
                  <a:moveTo>
                    <a:pt x="939" y="322"/>
                  </a:moveTo>
                  <a:lnTo>
                    <a:pt x="941" y="323"/>
                  </a:lnTo>
                  <a:lnTo>
                    <a:pt x="941" y="324"/>
                  </a:lnTo>
                  <a:lnTo>
                    <a:pt x="941" y="326"/>
                  </a:lnTo>
                  <a:lnTo>
                    <a:pt x="940" y="326"/>
                  </a:lnTo>
                  <a:lnTo>
                    <a:pt x="939" y="327"/>
                  </a:lnTo>
                  <a:lnTo>
                    <a:pt x="937" y="330"/>
                  </a:lnTo>
                  <a:lnTo>
                    <a:pt x="934" y="331"/>
                  </a:lnTo>
                  <a:lnTo>
                    <a:pt x="933" y="334"/>
                  </a:lnTo>
                  <a:lnTo>
                    <a:pt x="930" y="335"/>
                  </a:lnTo>
                  <a:lnTo>
                    <a:pt x="930" y="335"/>
                  </a:lnTo>
                  <a:lnTo>
                    <a:pt x="930" y="335"/>
                  </a:lnTo>
                  <a:lnTo>
                    <a:pt x="930" y="335"/>
                  </a:lnTo>
                  <a:lnTo>
                    <a:pt x="930" y="335"/>
                  </a:lnTo>
                  <a:lnTo>
                    <a:pt x="930" y="335"/>
                  </a:lnTo>
                  <a:lnTo>
                    <a:pt x="930" y="335"/>
                  </a:lnTo>
                  <a:lnTo>
                    <a:pt x="929" y="337"/>
                  </a:lnTo>
                  <a:lnTo>
                    <a:pt x="927" y="338"/>
                  </a:lnTo>
                  <a:lnTo>
                    <a:pt x="926" y="337"/>
                  </a:lnTo>
                  <a:lnTo>
                    <a:pt x="925" y="335"/>
                  </a:lnTo>
                  <a:lnTo>
                    <a:pt x="926" y="334"/>
                  </a:lnTo>
                  <a:lnTo>
                    <a:pt x="937" y="323"/>
                  </a:lnTo>
                  <a:lnTo>
                    <a:pt x="939" y="322"/>
                  </a:lnTo>
                  <a:close/>
                  <a:moveTo>
                    <a:pt x="836" y="319"/>
                  </a:moveTo>
                  <a:lnTo>
                    <a:pt x="838" y="319"/>
                  </a:lnTo>
                  <a:lnTo>
                    <a:pt x="849" y="330"/>
                  </a:lnTo>
                  <a:lnTo>
                    <a:pt x="850" y="333"/>
                  </a:lnTo>
                  <a:lnTo>
                    <a:pt x="849" y="334"/>
                  </a:lnTo>
                  <a:lnTo>
                    <a:pt x="847" y="334"/>
                  </a:lnTo>
                  <a:lnTo>
                    <a:pt x="846" y="334"/>
                  </a:lnTo>
                  <a:lnTo>
                    <a:pt x="840" y="328"/>
                  </a:lnTo>
                  <a:lnTo>
                    <a:pt x="839" y="327"/>
                  </a:lnTo>
                  <a:lnTo>
                    <a:pt x="836" y="324"/>
                  </a:lnTo>
                  <a:lnTo>
                    <a:pt x="835" y="323"/>
                  </a:lnTo>
                  <a:lnTo>
                    <a:pt x="835" y="323"/>
                  </a:lnTo>
                  <a:lnTo>
                    <a:pt x="833" y="320"/>
                  </a:lnTo>
                  <a:lnTo>
                    <a:pt x="835" y="319"/>
                  </a:lnTo>
                  <a:lnTo>
                    <a:pt x="836" y="319"/>
                  </a:lnTo>
                  <a:close/>
                  <a:moveTo>
                    <a:pt x="79" y="313"/>
                  </a:moveTo>
                  <a:lnTo>
                    <a:pt x="81" y="313"/>
                  </a:lnTo>
                  <a:lnTo>
                    <a:pt x="92" y="326"/>
                  </a:lnTo>
                  <a:lnTo>
                    <a:pt x="93" y="327"/>
                  </a:lnTo>
                  <a:lnTo>
                    <a:pt x="92" y="328"/>
                  </a:lnTo>
                  <a:lnTo>
                    <a:pt x="90" y="328"/>
                  </a:lnTo>
                  <a:lnTo>
                    <a:pt x="89" y="328"/>
                  </a:lnTo>
                  <a:lnTo>
                    <a:pt x="78" y="317"/>
                  </a:lnTo>
                  <a:lnTo>
                    <a:pt x="77" y="316"/>
                  </a:lnTo>
                  <a:lnTo>
                    <a:pt x="78" y="313"/>
                  </a:lnTo>
                  <a:lnTo>
                    <a:pt x="79" y="313"/>
                  </a:lnTo>
                  <a:close/>
                  <a:moveTo>
                    <a:pt x="48" y="302"/>
                  </a:moveTo>
                  <a:lnTo>
                    <a:pt x="49" y="302"/>
                  </a:lnTo>
                  <a:lnTo>
                    <a:pt x="64" y="306"/>
                  </a:lnTo>
                  <a:lnTo>
                    <a:pt x="65" y="308"/>
                  </a:lnTo>
                  <a:lnTo>
                    <a:pt x="65" y="309"/>
                  </a:lnTo>
                  <a:lnTo>
                    <a:pt x="65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48" y="306"/>
                  </a:lnTo>
                  <a:lnTo>
                    <a:pt x="46" y="306"/>
                  </a:lnTo>
                  <a:lnTo>
                    <a:pt x="46" y="304"/>
                  </a:lnTo>
                  <a:lnTo>
                    <a:pt x="46" y="302"/>
                  </a:lnTo>
                  <a:lnTo>
                    <a:pt x="48" y="302"/>
                  </a:lnTo>
                  <a:close/>
                  <a:moveTo>
                    <a:pt x="962" y="299"/>
                  </a:moveTo>
                  <a:lnTo>
                    <a:pt x="963" y="299"/>
                  </a:lnTo>
                  <a:lnTo>
                    <a:pt x="965" y="301"/>
                  </a:lnTo>
                  <a:lnTo>
                    <a:pt x="963" y="304"/>
                  </a:lnTo>
                  <a:lnTo>
                    <a:pt x="954" y="312"/>
                  </a:lnTo>
                  <a:lnTo>
                    <a:pt x="954" y="312"/>
                  </a:lnTo>
                  <a:lnTo>
                    <a:pt x="954" y="312"/>
                  </a:lnTo>
                  <a:lnTo>
                    <a:pt x="954" y="312"/>
                  </a:lnTo>
                  <a:lnTo>
                    <a:pt x="954" y="312"/>
                  </a:lnTo>
                  <a:lnTo>
                    <a:pt x="954" y="312"/>
                  </a:lnTo>
                  <a:lnTo>
                    <a:pt x="954" y="313"/>
                  </a:lnTo>
                  <a:lnTo>
                    <a:pt x="954" y="313"/>
                  </a:lnTo>
                  <a:lnTo>
                    <a:pt x="954" y="313"/>
                  </a:lnTo>
                  <a:lnTo>
                    <a:pt x="954" y="313"/>
                  </a:lnTo>
                  <a:lnTo>
                    <a:pt x="954" y="313"/>
                  </a:lnTo>
                  <a:lnTo>
                    <a:pt x="954" y="313"/>
                  </a:lnTo>
                  <a:lnTo>
                    <a:pt x="954" y="313"/>
                  </a:lnTo>
                  <a:lnTo>
                    <a:pt x="952" y="315"/>
                  </a:lnTo>
                  <a:lnTo>
                    <a:pt x="952" y="315"/>
                  </a:lnTo>
                  <a:lnTo>
                    <a:pt x="951" y="315"/>
                  </a:lnTo>
                  <a:lnTo>
                    <a:pt x="948" y="315"/>
                  </a:lnTo>
                  <a:lnTo>
                    <a:pt x="948" y="313"/>
                  </a:lnTo>
                  <a:lnTo>
                    <a:pt x="948" y="310"/>
                  </a:lnTo>
                  <a:lnTo>
                    <a:pt x="961" y="299"/>
                  </a:lnTo>
                  <a:lnTo>
                    <a:pt x="962" y="299"/>
                  </a:lnTo>
                  <a:close/>
                  <a:moveTo>
                    <a:pt x="414" y="297"/>
                  </a:moveTo>
                  <a:lnTo>
                    <a:pt x="414" y="297"/>
                  </a:lnTo>
                  <a:lnTo>
                    <a:pt x="416" y="298"/>
                  </a:lnTo>
                  <a:lnTo>
                    <a:pt x="416" y="301"/>
                  </a:lnTo>
                  <a:lnTo>
                    <a:pt x="410" y="310"/>
                  </a:lnTo>
                  <a:lnTo>
                    <a:pt x="410" y="310"/>
                  </a:lnTo>
                  <a:lnTo>
                    <a:pt x="410" y="310"/>
                  </a:lnTo>
                  <a:lnTo>
                    <a:pt x="410" y="310"/>
                  </a:lnTo>
                  <a:lnTo>
                    <a:pt x="410" y="310"/>
                  </a:lnTo>
                  <a:lnTo>
                    <a:pt x="410" y="310"/>
                  </a:lnTo>
                  <a:lnTo>
                    <a:pt x="410" y="310"/>
                  </a:lnTo>
                  <a:lnTo>
                    <a:pt x="410" y="310"/>
                  </a:lnTo>
                  <a:lnTo>
                    <a:pt x="410" y="310"/>
                  </a:lnTo>
                  <a:lnTo>
                    <a:pt x="410" y="313"/>
                  </a:lnTo>
                  <a:lnTo>
                    <a:pt x="409" y="315"/>
                  </a:lnTo>
                  <a:lnTo>
                    <a:pt x="409" y="315"/>
                  </a:lnTo>
                  <a:lnTo>
                    <a:pt x="407" y="316"/>
                  </a:lnTo>
                  <a:lnTo>
                    <a:pt x="406" y="316"/>
                  </a:lnTo>
                  <a:lnTo>
                    <a:pt x="406" y="316"/>
                  </a:lnTo>
                  <a:lnTo>
                    <a:pt x="404" y="315"/>
                  </a:lnTo>
                  <a:lnTo>
                    <a:pt x="404" y="312"/>
                  </a:lnTo>
                  <a:lnTo>
                    <a:pt x="411" y="298"/>
                  </a:lnTo>
                  <a:lnTo>
                    <a:pt x="413" y="297"/>
                  </a:lnTo>
                  <a:lnTo>
                    <a:pt x="414" y="297"/>
                  </a:lnTo>
                  <a:close/>
                  <a:moveTo>
                    <a:pt x="836" y="295"/>
                  </a:moveTo>
                  <a:lnTo>
                    <a:pt x="839" y="297"/>
                  </a:lnTo>
                  <a:lnTo>
                    <a:pt x="842" y="299"/>
                  </a:lnTo>
                  <a:lnTo>
                    <a:pt x="843" y="302"/>
                  </a:lnTo>
                  <a:lnTo>
                    <a:pt x="843" y="304"/>
                  </a:lnTo>
                  <a:lnTo>
                    <a:pt x="843" y="305"/>
                  </a:lnTo>
                  <a:lnTo>
                    <a:pt x="842" y="306"/>
                  </a:lnTo>
                  <a:lnTo>
                    <a:pt x="835" y="315"/>
                  </a:lnTo>
                  <a:lnTo>
                    <a:pt x="832" y="315"/>
                  </a:lnTo>
                  <a:lnTo>
                    <a:pt x="831" y="315"/>
                  </a:lnTo>
                  <a:lnTo>
                    <a:pt x="831" y="313"/>
                  </a:lnTo>
                  <a:lnTo>
                    <a:pt x="831" y="310"/>
                  </a:lnTo>
                  <a:lnTo>
                    <a:pt x="832" y="310"/>
                  </a:lnTo>
                  <a:lnTo>
                    <a:pt x="833" y="309"/>
                  </a:lnTo>
                  <a:lnTo>
                    <a:pt x="835" y="308"/>
                  </a:lnTo>
                  <a:lnTo>
                    <a:pt x="836" y="305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8" y="304"/>
                  </a:lnTo>
                  <a:lnTo>
                    <a:pt x="839" y="304"/>
                  </a:lnTo>
                  <a:lnTo>
                    <a:pt x="839" y="304"/>
                  </a:lnTo>
                  <a:lnTo>
                    <a:pt x="839" y="304"/>
                  </a:lnTo>
                  <a:lnTo>
                    <a:pt x="839" y="304"/>
                  </a:lnTo>
                  <a:lnTo>
                    <a:pt x="839" y="304"/>
                  </a:lnTo>
                  <a:lnTo>
                    <a:pt x="839" y="304"/>
                  </a:lnTo>
                  <a:lnTo>
                    <a:pt x="839" y="304"/>
                  </a:lnTo>
                  <a:lnTo>
                    <a:pt x="839" y="304"/>
                  </a:lnTo>
                  <a:lnTo>
                    <a:pt x="839" y="304"/>
                  </a:lnTo>
                  <a:lnTo>
                    <a:pt x="835" y="299"/>
                  </a:lnTo>
                  <a:lnTo>
                    <a:pt x="835" y="298"/>
                  </a:lnTo>
                  <a:lnTo>
                    <a:pt x="835" y="297"/>
                  </a:lnTo>
                  <a:lnTo>
                    <a:pt x="836" y="295"/>
                  </a:lnTo>
                  <a:close/>
                  <a:moveTo>
                    <a:pt x="424" y="281"/>
                  </a:moveTo>
                  <a:lnTo>
                    <a:pt x="439" y="281"/>
                  </a:lnTo>
                  <a:lnTo>
                    <a:pt x="440" y="281"/>
                  </a:lnTo>
                  <a:lnTo>
                    <a:pt x="442" y="284"/>
                  </a:lnTo>
                  <a:lnTo>
                    <a:pt x="440" y="286"/>
                  </a:lnTo>
                  <a:lnTo>
                    <a:pt x="439" y="286"/>
                  </a:lnTo>
                  <a:lnTo>
                    <a:pt x="424" y="286"/>
                  </a:lnTo>
                  <a:lnTo>
                    <a:pt x="421" y="286"/>
                  </a:lnTo>
                  <a:lnTo>
                    <a:pt x="421" y="284"/>
                  </a:lnTo>
                  <a:lnTo>
                    <a:pt x="421" y="281"/>
                  </a:lnTo>
                  <a:lnTo>
                    <a:pt x="424" y="281"/>
                  </a:lnTo>
                  <a:close/>
                  <a:moveTo>
                    <a:pt x="34" y="280"/>
                  </a:moveTo>
                  <a:lnTo>
                    <a:pt x="35" y="280"/>
                  </a:lnTo>
                  <a:lnTo>
                    <a:pt x="42" y="287"/>
                  </a:lnTo>
                  <a:lnTo>
                    <a:pt x="43" y="288"/>
                  </a:lnTo>
                  <a:lnTo>
                    <a:pt x="43" y="290"/>
                  </a:lnTo>
                  <a:lnTo>
                    <a:pt x="43" y="297"/>
                  </a:lnTo>
                  <a:lnTo>
                    <a:pt x="43" y="299"/>
                  </a:lnTo>
                  <a:lnTo>
                    <a:pt x="41" y="299"/>
                  </a:lnTo>
                  <a:lnTo>
                    <a:pt x="39" y="299"/>
                  </a:lnTo>
                  <a:lnTo>
                    <a:pt x="39" y="297"/>
                  </a:lnTo>
                  <a:lnTo>
                    <a:pt x="39" y="290"/>
                  </a:lnTo>
                  <a:lnTo>
                    <a:pt x="39" y="290"/>
                  </a:lnTo>
                  <a:lnTo>
                    <a:pt x="32" y="284"/>
                  </a:lnTo>
                  <a:lnTo>
                    <a:pt x="31" y="283"/>
                  </a:lnTo>
                  <a:lnTo>
                    <a:pt x="32" y="280"/>
                  </a:lnTo>
                  <a:lnTo>
                    <a:pt x="34" y="280"/>
                  </a:lnTo>
                  <a:close/>
                  <a:moveTo>
                    <a:pt x="984" y="276"/>
                  </a:moveTo>
                  <a:lnTo>
                    <a:pt x="987" y="277"/>
                  </a:lnTo>
                  <a:lnTo>
                    <a:pt x="987" y="279"/>
                  </a:lnTo>
                  <a:lnTo>
                    <a:pt x="987" y="280"/>
                  </a:lnTo>
                  <a:lnTo>
                    <a:pt x="980" y="287"/>
                  </a:lnTo>
                  <a:lnTo>
                    <a:pt x="980" y="287"/>
                  </a:lnTo>
                  <a:lnTo>
                    <a:pt x="980" y="287"/>
                  </a:lnTo>
                  <a:lnTo>
                    <a:pt x="980" y="287"/>
                  </a:lnTo>
                  <a:lnTo>
                    <a:pt x="980" y="287"/>
                  </a:lnTo>
                  <a:lnTo>
                    <a:pt x="980" y="287"/>
                  </a:lnTo>
                  <a:lnTo>
                    <a:pt x="980" y="287"/>
                  </a:lnTo>
                  <a:lnTo>
                    <a:pt x="980" y="287"/>
                  </a:lnTo>
                  <a:lnTo>
                    <a:pt x="980" y="287"/>
                  </a:lnTo>
                  <a:lnTo>
                    <a:pt x="979" y="288"/>
                  </a:lnTo>
                  <a:lnTo>
                    <a:pt x="976" y="290"/>
                  </a:lnTo>
                  <a:lnTo>
                    <a:pt x="976" y="291"/>
                  </a:lnTo>
                  <a:lnTo>
                    <a:pt x="975" y="291"/>
                  </a:lnTo>
                  <a:lnTo>
                    <a:pt x="973" y="292"/>
                  </a:lnTo>
                  <a:lnTo>
                    <a:pt x="972" y="291"/>
                  </a:lnTo>
                  <a:lnTo>
                    <a:pt x="970" y="290"/>
                  </a:lnTo>
                  <a:lnTo>
                    <a:pt x="972" y="288"/>
                  </a:lnTo>
                  <a:lnTo>
                    <a:pt x="983" y="277"/>
                  </a:lnTo>
                  <a:lnTo>
                    <a:pt x="984" y="276"/>
                  </a:lnTo>
                  <a:close/>
                  <a:moveTo>
                    <a:pt x="814" y="273"/>
                  </a:moveTo>
                  <a:lnTo>
                    <a:pt x="815" y="273"/>
                  </a:lnTo>
                  <a:lnTo>
                    <a:pt x="826" y="286"/>
                  </a:lnTo>
                  <a:lnTo>
                    <a:pt x="828" y="287"/>
                  </a:lnTo>
                  <a:lnTo>
                    <a:pt x="826" y="288"/>
                  </a:lnTo>
                  <a:lnTo>
                    <a:pt x="825" y="290"/>
                  </a:lnTo>
                  <a:lnTo>
                    <a:pt x="824" y="288"/>
                  </a:lnTo>
                  <a:lnTo>
                    <a:pt x="813" y="277"/>
                  </a:lnTo>
                  <a:lnTo>
                    <a:pt x="811" y="276"/>
                  </a:lnTo>
                  <a:lnTo>
                    <a:pt x="813" y="273"/>
                  </a:lnTo>
                  <a:lnTo>
                    <a:pt x="814" y="273"/>
                  </a:lnTo>
                  <a:close/>
                  <a:moveTo>
                    <a:pt x="764" y="268"/>
                  </a:moveTo>
                  <a:lnTo>
                    <a:pt x="766" y="268"/>
                  </a:lnTo>
                  <a:lnTo>
                    <a:pt x="779" y="274"/>
                  </a:lnTo>
                  <a:lnTo>
                    <a:pt x="781" y="276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79" y="279"/>
                  </a:lnTo>
                  <a:lnTo>
                    <a:pt x="778" y="279"/>
                  </a:lnTo>
                  <a:lnTo>
                    <a:pt x="778" y="279"/>
                  </a:lnTo>
                  <a:lnTo>
                    <a:pt x="763" y="272"/>
                  </a:lnTo>
                  <a:lnTo>
                    <a:pt x="761" y="270"/>
                  </a:lnTo>
                  <a:lnTo>
                    <a:pt x="761" y="269"/>
                  </a:lnTo>
                  <a:lnTo>
                    <a:pt x="763" y="268"/>
                  </a:lnTo>
                  <a:lnTo>
                    <a:pt x="764" y="268"/>
                  </a:lnTo>
                  <a:close/>
                  <a:moveTo>
                    <a:pt x="445" y="259"/>
                  </a:moveTo>
                  <a:lnTo>
                    <a:pt x="446" y="261"/>
                  </a:lnTo>
                  <a:lnTo>
                    <a:pt x="447" y="262"/>
                  </a:lnTo>
                  <a:lnTo>
                    <a:pt x="447" y="262"/>
                  </a:lnTo>
                  <a:lnTo>
                    <a:pt x="447" y="262"/>
                  </a:lnTo>
                  <a:lnTo>
                    <a:pt x="447" y="262"/>
                  </a:lnTo>
                  <a:lnTo>
                    <a:pt x="447" y="262"/>
                  </a:lnTo>
                  <a:lnTo>
                    <a:pt x="447" y="262"/>
                  </a:lnTo>
                  <a:lnTo>
                    <a:pt x="447" y="262"/>
                  </a:lnTo>
                  <a:lnTo>
                    <a:pt x="447" y="265"/>
                  </a:lnTo>
                  <a:lnTo>
                    <a:pt x="449" y="268"/>
                  </a:lnTo>
                  <a:lnTo>
                    <a:pt x="449" y="270"/>
                  </a:lnTo>
                  <a:lnTo>
                    <a:pt x="450" y="274"/>
                  </a:lnTo>
                  <a:lnTo>
                    <a:pt x="450" y="276"/>
                  </a:lnTo>
                  <a:lnTo>
                    <a:pt x="452" y="277"/>
                  </a:lnTo>
                  <a:lnTo>
                    <a:pt x="452" y="279"/>
                  </a:lnTo>
                  <a:lnTo>
                    <a:pt x="449" y="280"/>
                  </a:lnTo>
                  <a:lnTo>
                    <a:pt x="449" y="280"/>
                  </a:lnTo>
                  <a:lnTo>
                    <a:pt x="447" y="280"/>
                  </a:lnTo>
                  <a:lnTo>
                    <a:pt x="446" y="279"/>
                  </a:lnTo>
                  <a:lnTo>
                    <a:pt x="442" y="263"/>
                  </a:lnTo>
                  <a:lnTo>
                    <a:pt x="443" y="261"/>
                  </a:lnTo>
                  <a:lnTo>
                    <a:pt x="445" y="259"/>
                  </a:lnTo>
                  <a:lnTo>
                    <a:pt x="445" y="259"/>
                  </a:lnTo>
                  <a:close/>
                  <a:moveTo>
                    <a:pt x="796" y="256"/>
                  </a:moveTo>
                  <a:lnTo>
                    <a:pt x="796" y="256"/>
                  </a:lnTo>
                  <a:lnTo>
                    <a:pt x="799" y="256"/>
                  </a:lnTo>
                  <a:lnTo>
                    <a:pt x="800" y="258"/>
                  </a:lnTo>
                  <a:lnTo>
                    <a:pt x="804" y="262"/>
                  </a:lnTo>
                  <a:lnTo>
                    <a:pt x="804" y="263"/>
                  </a:lnTo>
                  <a:lnTo>
                    <a:pt x="804" y="266"/>
                  </a:lnTo>
                  <a:lnTo>
                    <a:pt x="803" y="266"/>
                  </a:lnTo>
                  <a:lnTo>
                    <a:pt x="800" y="266"/>
                  </a:lnTo>
                  <a:lnTo>
                    <a:pt x="796" y="262"/>
                  </a:lnTo>
                  <a:lnTo>
                    <a:pt x="796" y="262"/>
                  </a:lnTo>
                  <a:lnTo>
                    <a:pt x="796" y="262"/>
                  </a:lnTo>
                  <a:lnTo>
                    <a:pt x="796" y="262"/>
                  </a:lnTo>
                  <a:lnTo>
                    <a:pt x="795" y="263"/>
                  </a:lnTo>
                  <a:lnTo>
                    <a:pt x="795" y="263"/>
                  </a:lnTo>
                  <a:lnTo>
                    <a:pt x="795" y="263"/>
                  </a:lnTo>
                  <a:lnTo>
                    <a:pt x="795" y="263"/>
                  </a:lnTo>
                  <a:lnTo>
                    <a:pt x="795" y="263"/>
                  </a:lnTo>
                  <a:lnTo>
                    <a:pt x="795" y="263"/>
                  </a:lnTo>
                  <a:lnTo>
                    <a:pt x="795" y="263"/>
                  </a:lnTo>
                  <a:lnTo>
                    <a:pt x="795" y="263"/>
                  </a:lnTo>
                  <a:lnTo>
                    <a:pt x="795" y="263"/>
                  </a:lnTo>
                  <a:lnTo>
                    <a:pt x="795" y="263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3" y="265"/>
                  </a:lnTo>
                  <a:lnTo>
                    <a:pt x="792" y="265"/>
                  </a:lnTo>
                  <a:lnTo>
                    <a:pt x="792" y="265"/>
                  </a:lnTo>
                  <a:lnTo>
                    <a:pt x="792" y="265"/>
                  </a:lnTo>
                  <a:lnTo>
                    <a:pt x="792" y="265"/>
                  </a:lnTo>
                  <a:lnTo>
                    <a:pt x="792" y="265"/>
                  </a:lnTo>
                  <a:lnTo>
                    <a:pt x="792" y="265"/>
                  </a:lnTo>
                  <a:lnTo>
                    <a:pt x="792" y="265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2" y="266"/>
                  </a:lnTo>
                  <a:lnTo>
                    <a:pt x="791" y="266"/>
                  </a:lnTo>
                  <a:lnTo>
                    <a:pt x="791" y="266"/>
                  </a:lnTo>
                  <a:lnTo>
                    <a:pt x="791" y="266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89" y="268"/>
                  </a:lnTo>
                  <a:lnTo>
                    <a:pt x="789" y="268"/>
                  </a:lnTo>
                  <a:lnTo>
                    <a:pt x="789" y="268"/>
                  </a:lnTo>
                  <a:lnTo>
                    <a:pt x="789" y="268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9" y="269"/>
                  </a:lnTo>
                  <a:lnTo>
                    <a:pt x="788" y="269"/>
                  </a:lnTo>
                  <a:lnTo>
                    <a:pt x="786" y="269"/>
                  </a:lnTo>
                  <a:lnTo>
                    <a:pt x="785" y="268"/>
                  </a:lnTo>
                  <a:lnTo>
                    <a:pt x="786" y="265"/>
                  </a:lnTo>
                  <a:lnTo>
                    <a:pt x="793" y="258"/>
                  </a:lnTo>
                  <a:lnTo>
                    <a:pt x="795" y="256"/>
                  </a:lnTo>
                  <a:lnTo>
                    <a:pt x="796" y="256"/>
                  </a:lnTo>
                  <a:close/>
                  <a:moveTo>
                    <a:pt x="17" y="256"/>
                  </a:moveTo>
                  <a:lnTo>
                    <a:pt x="18" y="258"/>
                  </a:lnTo>
                  <a:lnTo>
                    <a:pt x="20" y="259"/>
                  </a:lnTo>
                  <a:lnTo>
                    <a:pt x="20" y="265"/>
                  </a:lnTo>
                  <a:lnTo>
                    <a:pt x="24" y="269"/>
                  </a:lnTo>
                  <a:lnTo>
                    <a:pt x="25" y="270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14" y="266"/>
                  </a:lnTo>
                  <a:lnTo>
                    <a:pt x="14" y="259"/>
                  </a:lnTo>
                  <a:lnTo>
                    <a:pt x="16" y="258"/>
                  </a:lnTo>
                  <a:lnTo>
                    <a:pt x="17" y="256"/>
                  </a:lnTo>
                  <a:close/>
                  <a:moveTo>
                    <a:pt x="735" y="254"/>
                  </a:moveTo>
                  <a:lnTo>
                    <a:pt x="735" y="254"/>
                  </a:lnTo>
                  <a:lnTo>
                    <a:pt x="750" y="261"/>
                  </a:lnTo>
                  <a:lnTo>
                    <a:pt x="752" y="262"/>
                  </a:lnTo>
                  <a:lnTo>
                    <a:pt x="752" y="263"/>
                  </a:lnTo>
                  <a:lnTo>
                    <a:pt x="750" y="265"/>
                  </a:lnTo>
                  <a:lnTo>
                    <a:pt x="749" y="265"/>
                  </a:lnTo>
                  <a:lnTo>
                    <a:pt x="749" y="265"/>
                  </a:lnTo>
                  <a:lnTo>
                    <a:pt x="734" y="258"/>
                  </a:lnTo>
                  <a:lnTo>
                    <a:pt x="732" y="256"/>
                  </a:lnTo>
                  <a:lnTo>
                    <a:pt x="732" y="255"/>
                  </a:lnTo>
                  <a:lnTo>
                    <a:pt x="734" y="254"/>
                  </a:lnTo>
                  <a:lnTo>
                    <a:pt x="735" y="254"/>
                  </a:lnTo>
                  <a:close/>
                  <a:moveTo>
                    <a:pt x="1008" y="254"/>
                  </a:moveTo>
                  <a:lnTo>
                    <a:pt x="1009" y="254"/>
                  </a:lnTo>
                  <a:lnTo>
                    <a:pt x="1011" y="256"/>
                  </a:lnTo>
                  <a:lnTo>
                    <a:pt x="1009" y="258"/>
                  </a:lnTo>
                  <a:lnTo>
                    <a:pt x="1006" y="259"/>
                  </a:lnTo>
                  <a:lnTo>
                    <a:pt x="1006" y="259"/>
                  </a:lnTo>
                  <a:lnTo>
                    <a:pt x="1006" y="259"/>
                  </a:lnTo>
                  <a:lnTo>
                    <a:pt x="1006" y="259"/>
                  </a:lnTo>
                  <a:lnTo>
                    <a:pt x="1006" y="259"/>
                  </a:lnTo>
                  <a:lnTo>
                    <a:pt x="1006" y="261"/>
                  </a:lnTo>
                  <a:lnTo>
                    <a:pt x="1006" y="261"/>
                  </a:lnTo>
                  <a:lnTo>
                    <a:pt x="1004" y="262"/>
                  </a:lnTo>
                  <a:lnTo>
                    <a:pt x="1002" y="265"/>
                  </a:lnTo>
                  <a:lnTo>
                    <a:pt x="999" y="266"/>
                  </a:lnTo>
                  <a:lnTo>
                    <a:pt x="998" y="269"/>
                  </a:lnTo>
                  <a:lnTo>
                    <a:pt x="998" y="269"/>
                  </a:lnTo>
                  <a:lnTo>
                    <a:pt x="997" y="269"/>
                  </a:lnTo>
                  <a:lnTo>
                    <a:pt x="994" y="269"/>
                  </a:lnTo>
                  <a:lnTo>
                    <a:pt x="994" y="268"/>
                  </a:lnTo>
                  <a:lnTo>
                    <a:pt x="994" y="266"/>
                  </a:lnTo>
                  <a:lnTo>
                    <a:pt x="1006" y="254"/>
                  </a:lnTo>
                  <a:lnTo>
                    <a:pt x="1008" y="254"/>
                  </a:lnTo>
                  <a:close/>
                  <a:moveTo>
                    <a:pt x="663" y="248"/>
                  </a:moveTo>
                  <a:lnTo>
                    <a:pt x="665" y="250"/>
                  </a:lnTo>
                  <a:lnTo>
                    <a:pt x="676" y="259"/>
                  </a:lnTo>
                  <a:lnTo>
                    <a:pt x="676" y="261"/>
                  </a:lnTo>
                  <a:lnTo>
                    <a:pt x="676" y="261"/>
                  </a:lnTo>
                  <a:lnTo>
                    <a:pt x="674" y="262"/>
                  </a:lnTo>
                  <a:lnTo>
                    <a:pt x="673" y="263"/>
                  </a:lnTo>
                  <a:lnTo>
                    <a:pt x="673" y="263"/>
                  </a:lnTo>
                  <a:lnTo>
                    <a:pt x="672" y="263"/>
                  </a:lnTo>
                  <a:lnTo>
                    <a:pt x="672" y="263"/>
                  </a:lnTo>
                  <a:lnTo>
                    <a:pt x="672" y="263"/>
                  </a:lnTo>
                  <a:lnTo>
                    <a:pt x="672" y="263"/>
                  </a:lnTo>
                  <a:lnTo>
                    <a:pt x="672" y="263"/>
                  </a:lnTo>
                  <a:lnTo>
                    <a:pt x="672" y="263"/>
                  </a:lnTo>
                  <a:lnTo>
                    <a:pt x="672" y="263"/>
                  </a:lnTo>
                  <a:lnTo>
                    <a:pt x="672" y="263"/>
                  </a:lnTo>
                  <a:lnTo>
                    <a:pt x="672" y="262"/>
                  </a:lnTo>
                  <a:lnTo>
                    <a:pt x="669" y="261"/>
                  </a:lnTo>
                  <a:lnTo>
                    <a:pt x="667" y="258"/>
                  </a:lnTo>
                  <a:lnTo>
                    <a:pt x="665" y="256"/>
                  </a:lnTo>
                  <a:lnTo>
                    <a:pt x="663" y="254"/>
                  </a:lnTo>
                  <a:lnTo>
                    <a:pt x="662" y="252"/>
                  </a:lnTo>
                  <a:lnTo>
                    <a:pt x="662" y="252"/>
                  </a:lnTo>
                  <a:lnTo>
                    <a:pt x="660" y="251"/>
                  </a:lnTo>
                  <a:lnTo>
                    <a:pt x="662" y="250"/>
                  </a:lnTo>
                  <a:lnTo>
                    <a:pt x="663" y="248"/>
                  </a:lnTo>
                  <a:close/>
                  <a:moveTo>
                    <a:pt x="705" y="241"/>
                  </a:moveTo>
                  <a:lnTo>
                    <a:pt x="707" y="241"/>
                  </a:lnTo>
                  <a:lnTo>
                    <a:pt x="710" y="241"/>
                  </a:lnTo>
                  <a:lnTo>
                    <a:pt x="721" y="247"/>
                  </a:lnTo>
                  <a:lnTo>
                    <a:pt x="723" y="248"/>
                  </a:lnTo>
                  <a:lnTo>
                    <a:pt x="723" y="250"/>
                  </a:lnTo>
                  <a:lnTo>
                    <a:pt x="721" y="251"/>
                  </a:lnTo>
                  <a:lnTo>
                    <a:pt x="720" y="251"/>
                  </a:lnTo>
                  <a:lnTo>
                    <a:pt x="719" y="251"/>
                  </a:lnTo>
                  <a:lnTo>
                    <a:pt x="707" y="247"/>
                  </a:lnTo>
                  <a:lnTo>
                    <a:pt x="705" y="247"/>
                  </a:lnTo>
                  <a:lnTo>
                    <a:pt x="702" y="245"/>
                  </a:lnTo>
                  <a:lnTo>
                    <a:pt x="702" y="244"/>
                  </a:lnTo>
                  <a:lnTo>
                    <a:pt x="702" y="243"/>
                  </a:lnTo>
                  <a:lnTo>
                    <a:pt x="705" y="241"/>
                  </a:lnTo>
                  <a:close/>
                  <a:moveTo>
                    <a:pt x="687" y="241"/>
                  </a:moveTo>
                  <a:lnTo>
                    <a:pt x="688" y="241"/>
                  </a:lnTo>
                  <a:lnTo>
                    <a:pt x="690" y="243"/>
                  </a:lnTo>
                  <a:lnTo>
                    <a:pt x="691" y="244"/>
                  </a:lnTo>
                  <a:lnTo>
                    <a:pt x="690" y="245"/>
                  </a:lnTo>
                  <a:lnTo>
                    <a:pt x="688" y="247"/>
                  </a:lnTo>
                  <a:lnTo>
                    <a:pt x="687" y="247"/>
                  </a:lnTo>
                  <a:lnTo>
                    <a:pt x="687" y="261"/>
                  </a:lnTo>
                  <a:lnTo>
                    <a:pt x="687" y="262"/>
                  </a:lnTo>
                  <a:lnTo>
                    <a:pt x="685" y="263"/>
                  </a:lnTo>
                  <a:lnTo>
                    <a:pt x="684" y="263"/>
                  </a:lnTo>
                  <a:lnTo>
                    <a:pt x="683" y="262"/>
                  </a:lnTo>
                  <a:lnTo>
                    <a:pt x="683" y="261"/>
                  </a:lnTo>
                  <a:lnTo>
                    <a:pt x="683" y="247"/>
                  </a:lnTo>
                  <a:lnTo>
                    <a:pt x="683" y="244"/>
                  </a:lnTo>
                  <a:lnTo>
                    <a:pt x="684" y="243"/>
                  </a:lnTo>
                  <a:lnTo>
                    <a:pt x="687" y="241"/>
                  </a:lnTo>
                  <a:close/>
                  <a:moveTo>
                    <a:pt x="3" y="238"/>
                  </a:moveTo>
                  <a:lnTo>
                    <a:pt x="3" y="240"/>
                  </a:lnTo>
                  <a:lnTo>
                    <a:pt x="5" y="240"/>
                  </a:lnTo>
                  <a:lnTo>
                    <a:pt x="13" y="240"/>
                  </a:lnTo>
                  <a:lnTo>
                    <a:pt x="14" y="241"/>
                  </a:lnTo>
                  <a:lnTo>
                    <a:pt x="16" y="243"/>
                  </a:lnTo>
                  <a:lnTo>
                    <a:pt x="14" y="244"/>
                  </a:lnTo>
                  <a:lnTo>
                    <a:pt x="13" y="244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40"/>
                  </a:lnTo>
                  <a:lnTo>
                    <a:pt x="3" y="238"/>
                  </a:lnTo>
                  <a:close/>
                  <a:moveTo>
                    <a:pt x="452" y="232"/>
                  </a:moveTo>
                  <a:lnTo>
                    <a:pt x="454" y="232"/>
                  </a:lnTo>
                  <a:lnTo>
                    <a:pt x="454" y="234"/>
                  </a:lnTo>
                  <a:lnTo>
                    <a:pt x="454" y="241"/>
                  </a:lnTo>
                  <a:lnTo>
                    <a:pt x="454" y="241"/>
                  </a:lnTo>
                  <a:lnTo>
                    <a:pt x="454" y="241"/>
                  </a:lnTo>
                  <a:lnTo>
                    <a:pt x="454" y="241"/>
                  </a:lnTo>
                  <a:lnTo>
                    <a:pt x="454" y="241"/>
                  </a:lnTo>
                  <a:lnTo>
                    <a:pt x="454" y="243"/>
                  </a:lnTo>
                  <a:lnTo>
                    <a:pt x="453" y="243"/>
                  </a:lnTo>
                  <a:lnTo>
                    <a:pt x="452" y="244"/>
                  </a:lnTo>
                  <a:lnTo>
                    <a:pt x="450" y="245"/>
                  </a:lnTo>
                  <a:lnTo>
                    <a:pt x="449" y="247"/>
                  </a:lnTo>
                  <a:lnTo>
                    <a:pt x="449" y="248"/>
                  </a:lnTo>
                  <a:lnTo>
                    <a:pt x="447" y="248"/>
                  </a:lnTo>
                  <a:lnTo>
                    <a:pt x="445" y="248"/>
                  </a:lnTo>
                  <a:lnTo>
                    <a:pt x="445" y="245"/>
                  </a:lnTo>
                  <a:lnTo>
                    <a:pt x="445" y="244"/>
                  </a:lnTo>
                  <a:lnTo>
                    <a:pt x="450" y="240"/>
                  </a:lnTo>
                  <a:lnTo>
                    <a:pt x="450" y="234"/>
                  </a:lnTo>
                  <a:lnTo>
                    <a:pt x="450" y="232"/>
                  </a:lnTo>
                  <a:lnTo>
                    <a:pt x="452" y="232"/>
                  </a:lnTo>
                  <a:close/>
                  <a:moveTo>
                    <a:pt x="1024" y="230"/>
                  </a:moveTo>
                  <a:lnTo>
                    <a:pt x="1026" y="232"/>
                  </a:lnTo>
                  <a:lnTo>
                    <a:pt x="1027" y="233"/>
                  </a:lnTo>
                  <a:lnTo>
                    <a:pt x="1027" y="240"/>
                  </a:lnTo>
                  <a:lnTo>
                    <a:pt x="1020" y="245"/>
                  </a:lnTo>
                  <a:lnTo>
                    <a:pt x="1019" y="247"/>
                  </a:lnTo>
                  <a:lnTo>
                    <a:pt x="1017" y="245"/>
                  </a:lnTo>
                  <a:lnTo>
                    <a:pt x="1016" y="244"/>
                  </a:lnTo>
                  <a:lnTo>
                    <a:pt x="1017" y="243"/>
                  </a:lnTo>
                  <a:lnTo>
                    <a:pt x="1022" y="237"/>
                  </a:lnTo>
                  <a:lnTo>
                    <a:pt x="1022" y="233"/>
                  </a:lnTo>
                  <a:lnTo>
                    <a:pt x="1023" y="232"/>
                  </a:lnTo>
                  <a:lnTo>
                    <a:pt x="1024" y="230"/>
                  </a:lnTo>
                  <a:close/>
                  <a:moveTo>
                    <a:pt x="656" y="220"/>
                  </a:moveTo>
                  <a:lnTo>
                    <a:pt x="658" y="222"/>
                  </a:lnTo>
                  <a:lnTo>
                    <a:pt x="659" y="223"/>
                  </a:lnTo>
                  <a:lnTo>
                    <a:pt x="659" y="240"/>
                  </a:lnTo>
                  <a:lnTo>
                    <a:pt x="658" y="241"/>
                  </a:lnTo>
                  <a:lnTo>
                    <a:pt x="656" y="241"/>
                  </a:lnTo>
                  <a:lnTo>
                    <a:pt x="655" y="241"/>
                  </a:lnTo>
                  <a:lnTo>
                    <a:pt x="654" y="240"/>
                  </a:lnTo>
                  <a:lnTo>
                    <a:pt x="654" y="223"/>
                  </a:lnTo>
                  <a:lnTo>
                    <a:pt x="655" y="222"/>
                  </a:lnTo>
                  <a:lnTo>
                    <a:pt x="656" y="220"/>
                  </a:lnTo>
                  <a:close/>
                  <a:moveTo>
                    <a:pt x="1009" y="218"/>
                  </a:moveTo>
                  <a:lnTo>
                    <a:pt x="1026" y="218"/>
                  </a:lnTo>
                  <a:lnTo>
                    <a:pt x="1027" y="219"/>
                  </a:lnTo>
                  <a:lnTo>
                    <a:pt x="1027" y="222"/>
                  </a:lnTo>
                  <a:lnTo>
                    <a:pt x="1026" y="223"/>
                  </a:lnTo>
                  <a:lnTo>
                    <a:pt x="1009" y="223"/>
                  </a:lnTo>
                  <a:lnTo>
                    <a:pt x="1008" y="222"/>
                  </a:lnTo>
                  <a:lnTo>
                    <a:pt x="1006" y="220"/>
                  </a:lnTo>
                  <a:lnTo>
                    <a:pt x="1008" y="219"/>
                  </a:lnTo>
                  <a:lnTo>
                    <a:pt x="1009" y="218"/>
                  </a:lnTo>
                  <a:close/>
                  <a:moveTo>
                    <a:pt x="494" y="218"/>
                  </a:moveTo>
                  <a:lnTo>
                    <a:pt x="510" y="218"/>
                  </a:lnTo>
                  <a:lnTo>
                    <a:pt x="511" y="218"/>
                  </a:lnTo>
                  <a:lnTo>
                    <a:pt x="511" y="219"/>
                  </a:lnTo>
                  <a:lnTo>
                    <a:pt x="511" y="222"/>
                  </a:lnTo>
                  <a:lnTo>
                    <a:pt x="510" y="222"/>
                  </a:lnTo>
                  <a:lnTo>
                    <a:pt x="494" y="222"/>
                  </a:lnTo>
                  <a:lnTo>
                    <a:pt x="494" y="218"/>
                  </a:lnTo>
                  <a:close/>
                  <a:moveTo>
                    <a:pt x="21" y="216"/>
                  </a:moveTo>
                  <a:lnTo>
                    <a:pt x="23" y="216"/>
                  </a:lnTo>
                  <a:lnTo>
                    <a:pt x="24" y="219"/>
                  </a:lnTo>
                  <a:lnTo>
                    <a:pt x="23" y="220"/>
                  </a:lnTo>
                  <a:lnTo>
                    <a:pt x="12" y="232"/>
                  </a:lnTo>
                  <a:lnTo>
                    <a:pt x="10" y="233"/>
                  </a:lnTo>
                  <a:lnTo>
                    <a:pt x="7" y="232"/>
                  </a:lnTo>
                  <a:lnTo>
                    <a:pt x="7" y="230"/>
                  </a:lnTo>
                  <a:lnTo>
                    <a:pt x="7" y="229"/>
                  </a:lnTo>
                  <a:lnTo>
                    <a:pt x="20" y="216"/>
                  </a:lnTo>
                  <a:lnTo>
                    <a:pt x="21" y="216"/>
                  </a:lnTo>
                  <a:close/>
                  <a:moveTo>
                    <a:pt x="470" y="207"/>
                  </a:moveTo>
                  <a:lnTo>
                    <a:pt x="470" y="207"/>
                  </a:lnTo>
                  <a:lnTo>
                    <a:pt x="471" y="208"/>
                  </a:lnTo>
                  <a:lnTo>
                    <a:pt x="471" y="209"/>
                  </a:lnTo>
                  <a:lnTo>
                    <a:pt x="470" y="211"/>
                  </a:lnTo>
                  <a:lnTo>
                    <a:pt x="456" y="218"/>
                  </a:lnTo>
                  <a:lnTo>
                    <a:pt x="454" y="219"/>
                  </a:lnTo>
                  <a:lnTo>
                    <a:pt x="453" y="218"/>
                  </a:lnTo>
                  <a:lnTo>
                    <a:pt x="452" y="218"/>
                  </a:lnTo>
                  <a:lnTo>
                    <a:pt x="452" y="215"/>
                  </a:lnTo>
                  <a:lnTo>
                    <a:pt x="453" y="214"/>
                  </a:lnTo>
                  <a:lnTo>
                    <a:pt x="468" y="207"/>
                  </a:lnTo>
                  <a:lnTo>
                    <a:pt x="470" y="207"/>
                  </a:lnTo>
                  <a:close/>
                  <a:moveTo>
                    <a:pt x="541" y="201"/>
                  </a:moveTo>
                  <a:lnTo>
                    <a:pt x="558" y="201"/>
                  </a:lnTo>
                  <a:lnTo>
                    <a:pt x="559" y="202"/>
                  </a:lnTo>
                  <a:lnTo>
                    <a:pt x="561" y="204"/>
                  </a:lnTo>
                  <a:lnTo>
                    <a:pt x="559" y="205"/>
                  </a:lnTo>
                  <a:lnTo>
                    <a:pt x="558" y="207"/>
                  </a:lnTo>
                  <a:lnTo>
                    <a:pt x="541" y="207"/>
                  </a:lnTo>
                  <a:lnTo>
                    <a:pt x="540" y="205"/>
                  </a:lnTo>
                  <a:lnTo>
                    <a:pt x="539" y="204"/>
                  </a:lnTo>
                  <a:lnTo>
                    <a:pt x="540" y="202"/>
                  </a:lnTo>
                  <a:lnTo>
                    <a:pt x="541" y="201"/>
                  </a:lnTo>
                  <a:close/>
                  <a:moveTo>
                    <a:pt x="525" y="201"/>
                  </a:moveTo>
                  <a:lnTo>
                    <a:pt x="528" y="202"/>
                  </a:lnTo>
                  <a:lnTo>
                    <a:pt x="528" y="204"/>
                  </a:lnTo>
                  <a:lnTo>
                    <a:pt x="528" y="205"/>
                  </a:lnTo>
                  <a:lnTo>
                    <a:pt x="525" y="207"/>
                  </a:lnTo>
                  <a:lnTo>
                    <a:pt x="525" y="222"/>
                  </a:lnTo>
                  <a:lnTo>
                    <a:pt x="521" y="222"/>
                  </a:lnTo>
                  <a:lnTo>
                    <a:pt x="521" y="207"/>
                  </a:lnTo>
                  <a:lnTo>
                    <a:pt x="521" y="204"/>
                  </a:lnTo>
                  <a:lnTo>
                    <a:pt x="523" y="202"/>
                  </a:lnTo>
                  <a:lnTo>
                    <a:pt x="525" y="201"/>
                  </a:lnTo>
                  <a:close/>
                  <a:moveTo>
                    <a:pt x="17" y="197"/>
                  </a:moveTo>
                  <a:lnTo>
                    <a:pt x="20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5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4" y="205"/>
                  </a:lnTo>
                  <a:lnTo>
                    <a:pt x="24" y="207"/>
                  </a:lnTo>
                  <a:lnTo>
                    <a:pt x="24" y="209"/>
                  </a:lnTo>
                  <a:lnTo>
                    <a:pt x="23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4"/>
                  </a:lnTo>
                  <a:lnTo>
                    <a:pt x="16" y="201"/>
                  </a:lnTo>
                  <a:lnTo>
                    <a:pt x="16" y="201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7" y="197"/>
                  </a:lnTo>
                  <a:close/>
                  <a:moveTo>
                    <a:pt x="494" y="194"/>
                  </a:moveTo>
                  <a:lnTo>
                    <a:pt x="497" y="196"/>
                  </a:lnTo>
                  <a:lnTo>
                    <a:pt x="499" y="197"/>
                  </a:lnTo>
                  <a:lnTo>
                    <a:pt x="500" y="200"/>
                  </a:lnTo>
                  <a:lnTo>
                    <a:pt x="500" y="204"/>
                  </a:lnTo>
                  <a:lnTo>
                    <a:pt x="499" y="207"/>
                  </a:lnTo>
                  <a:lnTo>
                    <a:pt x="497" y="207"/>
                  </a:lnTo>
                  <a:lnTo>
                    <a:pt x="496" y="207"/>
                  </a:lnTo>
                  <a:lnTo>
                    <a:pt x="494" y="204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94" y="200"/>
                  </a:lnTo>
                  <a:lnTo>
                    <a:pt x="485" y="204"/>
                  </a:lnTo>
                  <a:lnTo>
                    <a:pt x="483" y="205"/>
                  </a:lnTo>
                  <a:lnTo>
                    <a:pt x="482" y="204"/>
                  </a:lnTo>
                  <a:lnTo>
                    <a:pt x="481" y="204"/>
                  </a:lnTo>
                  <a:lnTo>
                    <a:pt x="481" y="201"/>
                  </a:lnTo>
                  <a:lnTo>
                    <a:pt x="482" y="200"/>
                  </a:lnTo>
                  <a:lnTo>
                    <a:pt x="493" y="196"/>
                  </a:lnTo>
                  <a:lnTo>
                    <a:pt x="494" y="194"/>
                  </a:lnTo>
                  <a:close/>
                  <a:moveTo>
                    <a:pt x="654" y="194"/>
                  </a:moveTo>
                  <a:lnTo>
                    <a:pt x="659" y="194"/>
                  </a:lnTo>
                  <a:lnTo>
                    <a:pt x="659" y="196"/>
                  </a:lnTo>
                  <a:lnTo>
                    <a:pt x="659" y="196"/>
                  </a:lnTo>
                  <a:lnTo>
                    <a:pt x="659" y="197"/>
                  </a:lnTo>
                  <a:lnTo>
                    <a:pt x="659" y="198"/>
                  </a:lnTo>
                  <a:lnTo>
                    <a:pt x="659" y="200"/>
                  </a:lnTo>
                  <a:lnTo>
                    <a:pt x="659" y="207"/>
                  </a:lnTo>
                  <a:lnTo>
                    <a:pt x="658" y="209"/>
                  </a:lnTo>
                  <a:lnTo>
                    <a:pt x="656" y="209"/>
                  </a:lnTo>
                  <a:lnTo>
                    <a:pt x="655" y="209"/>
                  </a:lnTo>
                  <a:lnTo>
                    <a:pt x="654" y="207"/>
                  </a:lnTo>
                  <a:lnTo>
                    <a:pt x="654" y="205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4"/>
                  </a:lnTo>
                  <a:close/>
                  <a:moveTo>
                    <a:pt x="1002" y="189"/>
                  </a:moveTo>
                  <a:lnTo>
                    <a:pt x="1002" y="189"/>
                  </a:lnTo>
                  <a:lnTo>
                    <a:pt x="1004" y="189"/>
                  </a:lnTo>
                  <a:lnTo>
                    <a:pt x="1005" y="191"/>
                  </a:lnTo>
                  <a:lnTo>
                    <a:pt x="1005" y="207"/>
                  </a:lnTo>
                  <a:lnTo>
                    <a:pt x="1004" y="208"/>
                  </a:lnTo>
                  <a:lnTo>
                    <a:pt x="1002" y="209"/>
                  </a:lnTo>
                  <a:lnTo>
                    <a:pt x="1001" y="208"/>
                  </a:lnTo>
                  <a:lnTo>
                    <a:pt x="999" y="207"/>
                  </a:lnTo>
                  <a:lnTo>
                    <a:pt x="999" y="191"/>
                  </a:lnTo>
                  <a:lnTo>
                    <a:pt x="1001" y="189"/>
                  </a:lnTo>
                  <a:lnTo>
                    <a:pt x="1002" y="189"/>
                  </a:lnTo>
                  <a:close/>
                  <a:moveTo>
                    <a:pt x="583" y="189"/>
                  </a:moveTo>
                  <a:lnTo>
                    <a:pt x="584" y="189"/>
                  </a:lnTo>
                  <a:lnTo>
                    <a:pt x="584" y="190"/>
                  </a:lnTo>
                  <a:lnTo>
                    <a:pt x="584" y="193"/>
                  </a:lnTo>
                  <a:lnTo>
                    <a:pt x="584" y="193"/>
                  </a:lnTo>
                  <a:lnTo>
                    <a:pt x="584" y="193"/>
                  </a:lnTo>
                  <a:lnTo>
                    <a:pt x="583" y="193"/>
                  </a:lnTo>
                  <a:lnTo>
                    <a:pt x="583" y="193"/>
                  </a:lnTo>
                  <a:lnTo>
                    <a:pt x="583" y="193"/>
                  </a:lnTo>
                  <a:lnTo>
                    <a:pt x="583" y="194"/>
                  </a:lnTo>
                  <a:lnTo>
                    <a:pt x="583" y="194"/>
                  </a:lnTo>
                  <a:lnTo>
                    <a:pt x="583" y="194"/>
                  </a:lnTo>
                  <a:lnTo>
                    <a:pt x="583" y="194"/>
                  </a:lnTo>
                  <a:lnTo>
                    <a:pt x="583" y="194"/>
                  </a:lnTo>
                  <a:lnTo>
                    <a:pt x="583" y="194"/>
                  </a:lnTo>
                  <a:lnTo>
                    <a:pt x="583" y="194"/>
                  </a:lnTo>
                  <a:lnTo>
                    <a:pt x="583" y="194"/>
                  </a:lnTo>
                  <a:lnTo>
                    <a:pt x="583" y="194"/>
                  </a:lnTo>
                  <a:lnTo>
                    <a:pt x="573" y="204"/>
                  </a:lnTo>
                  <a:lnTo>
                    <a:pt x="572" y="204"/>
                  </a:lnTo>
                  <a:lnTo>
                    <a:pt x="569" y="204"/>
                  </a:lnTo>
                  <a:lnTo>
                    <a:pt x="569" y="202"/>
                  </a:lnTo>
                  <a:lnTo>
                    <a:pt x="569" y="201"/>
                  </a:lnTo>
                  <a:lnTo>
                    <a:pt x="582" y="189"/>
                  </a:lnTo>
                  <a:lnTo>
                    <a:pt x="583" y="189"/>
                  </a:lnTo>
                  <a:close/>
                  <a:moveTo>
                    <a:pt x="828" y="182"/>
                  </a:moveTo>
                  <a:lnTo>
                    <a:pt x="843" y="182"/>
                  </a:lnTo>
                  <a:lnTo>
                    <a:pt x="844" y="183"/>
                  </a:lnTo>
                  <a:lnTo>
                    <a:pt x="846" y="184"/>
                  </a:lnTo>
                  <a:lnTo>
                    <a:pt x="844" y="186"/>
                  </a:lnTo>
                  <a:lnTo>
                    <a:pt x="843" y="187"/>
                  </a:lnTo>
                  <a:lnTo>
                    <a:pt x="828" y="187"/>
                  </a:lnTo>
                  <a:lnTo>
                    <a:pt x="825" y="186"/>
                  </a:lnTo>
                  <a:lnTo>
                    <a:pt x="825" y="184"/>
                  </a:lnTo>
                  <a:lnTo>
                    <a:pt x="825" y="183"/>
                  </a:lnTo>
                  <a:lnTo>
                    <a:pt x="828" y="182"/>
                  </a:lnTo>
                  <a:close/>
                  <a:moveTo>
                    <a:pt x="817" y="179"/>
                  </a:moveTo>
                  <a:lnTo>
                    <a:pt x="818" y="179"/>
                  </a:lnTo>
                  <a:lnTo>
                    <a:pt x="820" y="180"/>
                  </a:lnTo>
                  <a:lnTo>
                    <a:pt x="820" y="182"/>
                  </a:lnTo>
                  <a:lnTo>
                    <a:pt x="818" y="183"/>
                  </a:lnTo>
                  <a:lnTo>
                    <a:pt x="817" y="184"/>
                  </a:lnTo>
                  <a:lnTo>
                    <a:pt x="815" y="183"/>
                  </a:lnTo>
                  <a:lnTo>
                    <a:pt x="814" y="182"/>
                  </a:lnTo>
                  <a:lnTo>
                    <a:pt x="814" y="180"/>
                  </a:lnTo>
                  <a:lnTo>
                    <a:pt x="815" y="179"/>
                  </a:lnTo>
                  <a:lnTo>
                    <a:pt x="817" y="179"/>
                  </a:lnTo>
                  <a:close/>
                  <a:moveTo>
                    <a:pt x="674" y="175"/>
                  </a:moveTo>
                  <a:lnTo>
                    <a:pt x="676" y="176"/>
                  </a:lnTo>
                  <a:lnTo>
                    <a:pt x="677" y="178"/>
                  </a:lnTo>
                  <a:lnTo>
                    <a:pt x="678" y="179"/>
                  </a:lnTo>
                  <a:lnTo>
                    <a:pt x="678" y="180"/>
                  </a:lnTo>
                  <a:lnTo>
                    <a:pt x="678" y="194"/>
                  </a:lnTo>
                  <a:lnTo>
                    <a:pt x="678" y="197"/>
                  </a:lnTo>
                  <a:lnTo>
                    <a:pt x="676" y="198"/>
                  </a:lnTo>
                  <a:lnTo>
                    <a:pt x="674" y="200"/>
                  </a:lnTo>
                  <a:lnTo>
                    <a:pt x="673" y="200"/>
                  </a:lnTo>
                  <a:lnTo>
                    <a:pt x="672" y="198"/>
                  </a:lnTo>
                  <a:lnTo>
                    <a:pt x="672" y="197"/>
                  </a:lnTo>
                  <a:lnTo>
                    <a:pt x="672" y="196"/>
                  </a:lnTo>
                  <a:lnTo>
                    <a:pt x="673" y="194"/>
                  </a:lnTo>
                  <a:lnTo>
                    <a:pt x="674" y="194"/>
                  </a:lnTo>
                  <a:lnTo>
                    <a:pt x="674" y="180"/>
                  </a:lnTo>
                  <a:lnTo>
                    <a:pt x="673" y="179"/>
                  </a:lnTo>
                  <a:lnTo>
                    <a:pt x="672" y="178"/>
                  </a:lnTo>
                  <a:lnTo>
                    <a:pt x="673" y="176"/>
                  </a:lnTo>
                  <a:lnTo>
                    <a:pt x="674" y="175"/>
                  </a:lnTo>
                  <a:close/>
                  <a:moveTo>
                    <a:pt x="976" y="175"/>
                  </a:moveTo>
                  <a:lnTo>
                    <a:pt x="977" y="175"/>
                  </a:lnTo>
                  <a:lnTo>
                    <a:pt x="983" y="179"/>
                  </a:lnTo>
                  <a:lnTo>
                    <a:pt x="983" y="180"/>
                  </a:lnTo>
                  <a:lnTo>
                    <a:pt x="983" y="180"/>
                  </a:lnTo>
                  <a:lnTo>
                    <a:pt x="983" y="180"/>
                  </a:lnTo>
                  <a:lnTo>
                    <a:pt x="983" y="180"/>
                  </a:lnTo>
                  <a:lnTo>
                    <a:pt x="983" y="180"/>
                  </a:lnTo>
                  <a:lnTo>
                    <a:pt x="983" y="180"/>
                  </a:lnTo>
                  <a:lnTo>
                    <a:pt x="991" y="183"/>
                  </a:lnTo>
                  <a:lnTo>
                    <a:pt x="993" y="184"/>
                  </a:lnTo>
                  <a:lnTo>
                    <a:pt x="993" y="186"/>
                  </a:lnTo>
                  <a:lnTo>
                    <a:pt x="991" y="187"/>
                  </a:lnTo>
                  <a:lnTo>
                    <a:pt x="990" y="189"/>
                  </a:lnTo>
                  <a:lnTo>
                    <a:pt x="988" y="187"/>
                  </a:lnTo>
                  <a:lnTo>
                    <a:pt x="980" y="184"/>
                  </a:lnTo>
                  <a:lnTo>
                    <a:pt x="979" y="183"/>
                  </a:lnTo>
                  <a:lnTo>
                    <a:pt x="975" y="178"/>
                  </a:lnTo>
                  <a:lnTo>
                    <a:pt x="973" y="176"/>
                  </a:lnTo>
                  <a:lnTo>
                    <a:pt x="975" y="175"/>
                  </a:lnTo>
                  <a:lnTo>
                    <a:pt x="976" y="175"/>
                  </a:lnTo>
                  <a:close/>
                  <a:moveTo>
                    <a:pt x="25" y="173"/>
                  </a:moveTo>
                  <a:lnTo>
                    <a:pt x="27" y="173"/>
                  </a:lnTo>
                  <a:lnTo>
                    <a:pt x="28" y="175"/>
                  </a:lnTo>
                  <a:lnTo>
                    <a:pt x="28" y="176"/>
                  </a:lnTo>
                  <a:lnTo>
                    <a:pt x="27" y="178"/>
                  </a:lnTo>
                  <a:lnTo>
                    <a:pt x="21" y="180"/>
                  </a:lnTo>
                  <a:lnTo>
                    <a:pt x="20" y="183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7" y="184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79"/>
                  </a:lnTo>
                  <a:lnTo>
                    <a:pt x="16" y="178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7" y="176"/>
                  </a:lnTo>
                  <a:lnTo>
                    <a:pt x="20" y="175"/>
                  </a:lnTo>
                  <a:lnTo>
                    <a:pt x="23" y="175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close/>
                  <a:moveTo>
                    <a:pt x="100" y="168"/>
                  </a:moveTo>
                  <a:lnTo>
                    <a:pt x="101" y="169"/>
                  </a:lnTo>
                  <a:lnTo>
                    <a:pt x="111" y="179"/>
                  </a:lnTo>
                  <a:lnTo>
                    <a:pt x="114" y="179"/>
                  </a:lnTo>
                  <a:lnTo>
                    <a:pt x="115" y="179"/>
                  </a:lnTo>
                  <a:lnTo>
                    <a:pt x="115" y="180"/>
                  </a:lnTo>
                  <a:lnTo>
                    <a:pt x="115" y="183"/>
                  </a:lnTo>
                  <a:lnTo>
                    <a:pt x="114" y="183"/>
                  </a:lnTo>
                  <a:lnTo>
                    <a:pt x="111" y="183"/>
                  </a:lnTo>
                  <a:lnTo>
                    <a:pt x="108" y="183"/>
                  </a:lnTo>
                  <a:lnTo>
                    <a:pt x="107" y="182"/>
                  </a:lnTo>
                  <a:lnTo>
                    <a:pt x="97" y="172"/>
                  </a:lnTo>
                  <a:lnTo>
                    <a:pt x="97" y="171"/>
                  </a:lnTo>
                  <a:lnTo>
                    <a:pt x="97" y="169"/>
                  </a:lnTo>
                  <a:lnTo>
                    <a:pt x="100" y="168"/>
                  </a:lnTo>
                  <a:close/>
                  <a:moveTo>
                    <a:pt x="143" y="168"/>
                  </a:moveTo>
                  <a:lnTo>
                    <a:pt x="144" y="168"/>
                  </a:lnTo>
                  <a:lnTo>
                    <a:pt x="146" y="169"/>
                  </a:lnTo>
                  <a:lnTo>
                    <a:pt x="144" y="171"/>
                  </a:lnTo>
                  <a:lnTo>
                    <a:pt x="135" y="182"/>
                  </a:lnTo>
                  <a:lnTo>
                    <a:pt x="133" y="183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8" y="183"/>
                  </a:lnTo>
                  <a:lnTo>
                    <a:pt x="128" y="180"/>
                  </a:lnTo>
                  <a:lnTo>
                    <a:pt x="128" y="179"/>
                  </a:lnTo>
                  <a:lnTo>
                    <a:pt x="129" y="179"/>
                  </a:lnTo>
                  <a:lnTo>
                    <a:pt x="131" y="179"/>
                  </a:lnTo>
                  <a:lnTo>
                    <a:pt x="142" y="168"/>
                  </a:lnTo>
                  <a:lnTo>
                    <a:pt x="143" y="168"/>
                  </a:lnTo>
                  <a:close/>
                  <a:moveTo>
                    <a:pt x="864" y="165"/>
                  </a:moveTo>
                  <a:lnTo>
                    <a:pt x="865" y="166"/>
                  </a:lnTo>
                  <a:lnTo>
                    <a:pt x="867" y="168"/>
                  </a:lnTo>
                  <a:lnTo>
                    <a:pt x="867" y="182"/>
                  </a:lnTo>
                  <a:lnTo>
                    <a:pt x="865" y="184"/>
                  </a:lnTo>
                  <a:lnTo>
                    <a:pt x="864" y="186"/>
                  </a:lnTo>
                  <a:lnTo>
                    <a:pt x="861" y="187"/>
                  </a:lnTo>
                  <a:lnTo>
                    <a:pt x="860" y="187"/>
                  </a:lnTo>
                  <a:lnTo>
                    <a:pt x="858" y="186"/>
                  </a:lnTo>
                  <a:lnTo>
                    <a:pt x="857" y="184"/>
                  </a:lnTo>
                  <a:lnTo>
                    <a:pt x="858" y="183"/>
                  </a:lnTo>
                  <a:lnTo>
                    <a:pt x="860" y="182"/>
                  </a:lnTo>
                  <a:lnTo>
                    <a:pt x="861" y="182"/>
                  </a:lnTo>
                  <a:lnTo>
                    <a:pt x="861" y="168"/>
                  </a:lnTo>
                  <a:lnTo>
                    <a:pt x="862" y="166"/>
                  </a:lnTo>
                  <a:lnTo>
                    <a:pt x="864" y="165"/>
                  </a:lnTo>
                  <a:close/>
                  <a:moveTo>
                    <a:pt x="605" y="165"/>
                  </a:moveTo>
                  <a:lnTo>
                    <a:pt x="606" y="166"/>
                  </a:lnTo>
                  <a:lnTo>
                    <a:pt x="608" y="168"/>
                  </a:lnTo>
                  <a:lnTo>
                    <a:pt x="606" y="169"/>
                  </a:lnTo>
                  <a:lnTo>
                    <a:pt x="595" y="180"/>
                  </a:lnTo>
                  <a:lnTo>
                    <a:pt x="594" y="182"/>
                  </a:lnTo>
                  <a:lnTo>
                    <a:pt x="593" y="180"/>
                  </a:lnTo>
                  <a:lnTo>
                    <a:pt x="591" y="179"/>
                  </a:lnTo>
                  <a:lnTo>
                    <a:pt x="593" y="178"/>
                  </a:lnTo>
                  <a:lnTo>
                    <a:pt x="604" y="166"/>
                  </a:lnTo>
                  <a:lnTo>
                    <a:pt x="605" y="165"/>
                  </a:lnTo>
                  <a:close/>
                  <a:moveTo>
                    <a:pt x="71" y="164"/>
                  </a:moveTo>
                  <a:lnTo>
                    <a:pt x="88" y="164"/>
                  </a:lnTo>
                  <a:lnTo>
                    <a:pt x="89" y="164"/>
                  </a:lnTo>
                  <a:lnTo>
                    <a:pt x="90" y="166"/>
                  </a:lnTo>
                  <a:lnTo>
                    <a:pt x="89" y="168"/>
                  </a:lnTo>
                  <a:lnTo>
                    <a:pt x="88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68" y="166"/>
                  </a:lnTo>
                  <a:lnTo>
                    <a:pt x="70" y="164"/>
                  </a:lnTo>
                  <a:lnTo>
                    <a:pt x="71" y="164"/>
                  </a:lnTo>
                  <a:close/>
                  <a:moveTo>
                    <a:pt x="49" y="164"/>
                  </a:moveTo>
                  <a:lnTo>
                    <a:pt x="56" y="164"/>
                  </a:lnTo>
                  <a:lnTo>
                    <a:pt x="57" y="164"/>
                  </a:lnTo>
                  <a:lnTo>
                    <a:pt x="57" y="166"/>
                  </a:lnTo>
                  <a:lnTo>
                    <a:pt x="57" y="168"/>
                  </a:lnTo>
                  <a:lnTo>
                    <a:pt x="56" y="168"/>
                  </a:lnTo>
                  <a:lnTo>
                    <a:pt x="49" y="168"/>
                  </a:lnTo>
                  <a:lnTo>
                    <a:pt x="42" y="172"/>
                  </a:lnTo>
                  <a:lnTo>
                    <a:pt x="41" y="172"/>
                  </a:lnTo>
                  <a:lnTo>
                    <a:pt x="39" y="171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39" y="166"/>
                  </a:lnTo>
                  <a:lnTo>
                    <a:pt x="41" y="166"/>
                  </a:lnTo>
                  <a:lnTo>
                    <a:pt x="42" y="166"/>
                  </a:lnTo>
                  <a:lnTo>
                    <a:pt x="45" y="165"/>
                  </a:lnTo>
                  <a:lnTo>
                    <a:pt x="46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close/>
                  <a:moveTo>
                    <a:pt x="667" y="154"/>
                  </a:moveTo>
                  <a:lnTo>
                    <a:pt x="669" y="154"/>
                  </a:lnTo>
                  <a:lnTo>
                    <a:pt x="670" y="155"/>
                  </a:lnTo>
                  <a:lnTo>
                    <a:pt x="670" y="158"/>
                  </a:lnTo>
                  <a:lnTo>
                    <a:pt x="665" y="165"/>
                  </a:lnTo>
                  <a:lnTo>
                    <a:pt x="665" y="166"/>
                  </a:lnTo>
                  <a:lnTo>
                    <a:pt x="665" y="168"/>
                  </a:lnTo>
                  <a:lnTo>
                    <a:pt x="663" y="169"/>
                  </a:lnTo>
                  <a:lnTo>
                    <a:pt x="660" y="168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60" y="164"/>
                  </a:lnTo>
                  <a:lnTo>
                    <a:pt x="662" y="162"/>
                  </a:lnTo>
                  <a:lnTo>
                    <a:pt x="663" y="160"/>
                  </a:lnTo>
                  <a:lnTo>
                    <a:pt x="665" y="157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7" y="154"/>
                  </a:lnTo>
                  <a:lnTo>
                    <a:pt x="667" y="154"/>
                  </a:lnTo>
                  <a:close/>
                  <a:moveTo>
                    <a:pt x="954" y="151"/>
                  </a:moveTo>
                  <a:lnTo>
                    <a:pt x="955" y="153"/>
                  </a:lnTo>
                  <a:lnTo>
                    <a:pt x="957" y="153"/>
                  </a:lnTo>
                  <a:lnTo>
                    <a:pt x="957" y="154"/>
                  </a:lnTo>
                  <a:lnTo>
                    <a:pt x="958" y="154"/>
                  </a:lnTo>
                  <a:lnTo>
                    <a:pt x="958" y="154"/>
                  </a:lnTo>
                  <a:lnTo>
                    <a:pt x="958" y="154"/>
                  </a:lnTo>
                  <a:lnTo>
                    <a:pt x="958" y="155"/>
                  </a:lnTo>
                  <a:lnTo>
                    <a:pt x="958" y="155"/>
                  </a:lnTo>
                  <a:lnTo>
                    <a:pt x="966" y="164"/>
                  </a:lnTo>
                  <a:lnTo>
                    <a:pt x="966" y="165"/>
                  </a:lnTo>
                  <a:lnTo>
                    <a:pt x="966" y="166"/>
                  </a:lnTo>
                  <a:lnTo>
                    <a:pt x="965" y="168"/>
                  </a:lnTo>
                  <a:lnTo>
                    <a:pt x="963" y="166"/>
                  </a:lnTo>
                  <a:lnTo>
                    <a:pt x="951" y="155"/>
                  </a:lnTo>
                  <a:lnTo>
                    <a:pt x="951" y="154"/>
                  </a:lnTo>
                  <a:lnTo>
                    <a:pt x="951" y="153"/>
                  </a:lnTo>
                  <a:lnTo>
                    <a:pt x="954" y="151"/>
                  </a:lnTo>
                  <a:close/>
                  <a:moveTo>
                    <a:pt x="844" y="148"/>
                  </a:moveTo>
                  <a:lnTo>
                    <a:pt x="861" y="148"/>
                  </a:lnTo>
                  <a:lnTo>
                    <a:pt x="862" y="148"/>
                  </a:lnTo>
                  <a:lnTo>
                    <a:pt x="862" y="151"/>
                  </a:lnTo>
                  <a:lnTo>
                    <a:pt x="862" y="153"/>
                  </a:lnTo>
                  <a:lnTo>
                    <a:pt x="861" y="153"/>
                  </a:lnTo>
                  <a:lnTo>
                    <a:pt x="844" y="153"/>
                  </a:lnTo>
                  <a:lnTo>
                    <a:pt x="843" y="153"/>
                  </a:lnTo>
                  <a:lnTo>
                    <a:pt x="842" y="151"/>
                  </a:lnTo>
                  <a:lnTo>
                    <a:pt x="843" y="148"/>
                  </a:lnTo>
                  <a:lnTo>
                    <a:pt x="844" y="148"/>
                  </a:lnTo>
                  <a:close/>
                  <a:moveTo>
                    <a:pt x="828" y="148"/>
                  </a:moveTo>
                  <a:lnTo>
                    <a:pt x="828" y="148"/>
                  </a:lnTo>
                  <a:lnTo>
                    <a:pt x="829" y="148"/>
                  </a:lnTo>
                  <a:lnTo>
                    <a:pt x="831" y="151"/>
                  </a:lnTo>
                  <a:lnTo>
                    <a:pt x="829" y="153"/>
                  </a:lnTo>
                  <a:lnTo>
                    <a:pt x="828" y="153"/>
                  </a:lnTo>
                  <a:lnTo>
                    <a:pt x="828" y="153"/>
                  </a:lnTo>
                  <a:lnTo>
                    <a:pt x="820" y="161"/>
                  </a:lnTo>
                  <a:lnTo>
                    <a:pt x="820" y="165"/>
                  </a:lnTo>
                  <a:lnTo>
                    <a:pt x="818" y="166"/>
                  </a:lnTo>
                  <a:lnTo>
                    <a:pt x="817" y="166"/>
                  </a:lnTo>
                  <a:lnTo>
                    <a:pt x="815" y="166"/>
                  </a:lnTo>
                  <a:lnTo>
                    <a:pt x="814" y="165"/>
                  </a:lnTo>
                  <a:lnTo>
                    <a:pt x="814" y="161"/>
                  </a:lnTo>
                  <a:lnTo>
                    <a:pt x="814" y="158"/>
                  </a:lnTo>
                  <a:lnTo>
                    <a:pt x="815" y="157"/>
                  </a:lnTo>
                  <a:lnTo>
                    <a:pt x="824" y="150"/>
                  </a:lnTo>
                  <a:lnTo>
                    <a:pt x="825" y="148"/>
                  </a:lnTo>
                  <a:lnTo>
                    <a:pt x="828" y="148"/>
                  </a:lnTo>
                  <a:close/>
                  <a:moveTo>
                    <a:pt x="629" y="143"/>
                  </a:moveTo>
                  <a:lnTo>
                    <a:pt x="630" y="143"/>
                  </a:lnTo>
                  <a:lnTo>
                    <a:pt x="630" y="146"/>
                  </a:lnTo>
                  <a:lnTo>
                    <a:pt x="630" y="147"/>
                  </a:lnTo>
                  <a:lnTo>
                    <a:pt x="619" y="158"/>
                  </a:lnTo>
                  <a:lnTo>
                    <a:pt x="616" y="158"/>
                  </a:lnTo>
                  <a:lnTo>
                    <a:pt x="615" y="158"/>
                  </a:lnTo>
                  <a:lnTo>
                    <a:pt x="615" y="157"/>
                  </a:lnTo>
                  <a:lnTo>
                    <a:pt x="615" y="155"/>
                  </a:lnTo>
                  <a:lnTo>
                    <a:pt x="626" y="143"/>
                  </a:lnTo>
                  <a:lnTo>
                    <a:pt x="629" y="143"/>
                  </a:lnTo>
                  <a:close/>
                  <a:moveTo>
                    <a:pt x="162" y="142"/>
                  </a:moveTo>
                  <a:lnTo>
                    <a:pt x="164" y="142"/>
                  </a:lnTo>
                  <a:lnTo>
                    <a:pt x="165" y="143"/>
                  </a:lnTo>
                  <a:lnTo>
                    <a:pt x="165" y="150"/>
                  </a:lnTo>
                  <a:lnTo>
                    <a:pt x="164" y="151"/>
                  </a:lnTo>
                  <a:lnTo>
                    <a:pt x="162" y="153"/>
                  </a:lnTo>
                  <a:lnTo>
                    <a:pt x="155" y="160"/>
                  </a:lnTo>
                  <a:lnTo>
                    <a:pt x="154" y="161"/>
                  </a:lnTo>
                  <a:lnTo>
                    <a:pt x="153" y="160"/>
                  </a:lnTo>
                  <a:lnTo>
                    <a:pt x="153" y="158"/>
                  </a:lnTo>
                  <a:lnTo>
                    <a:pt x="153" y="157"/>
                  </a:lnTo>
                  <a:lnTo>
                    <a:pt x="153" y="155"/>
                  </a:lnTo>
                  <a:lnTo>
                    <a:pt x="154" y="155"/>
                  </a:lnTo>
                  <a:lnTo>
                    <a:pt x="155" y="153"/>
                  </a:lnTo>
                  <a:lnTo>
                    <a:pt x="158" y="151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43"/>
                  </a:lnTo>
                  <a:lnTo>
                    <a:pt x="161" y="142"/>
                  </a:lnTo>
                  <a:lnTo>
                    <a:pt x="162" y="142"/>
                  </a:lnTo>
                  <a:close/>
                  <a:moveTo>
                    <a:pt x="930" y="129"/>
                  </a:moveTo>
                  <a:lnTo>
                    <a:pt x="932" y="129"/>
                  </a:lnTo>
                  <a:lnTo>
                    <a:pt x="944" y="140"/>
                  </a:lnTo>
                  <a:lnTo>
                    <a:pt x="944" y="143"/>
                  </a:lnTo>
                  <a:lnTo>
                    <a:pt x="944" y="144"/>
                  </a:lnTo>
                  <a:lnTo>
                    <a:pt x="941" y="144"/>
                  </a:lnTo>
                  <a:lnTo>
                    <a:pt x="940" y="144"/>
                  </a:lnTo>
                  <a:lnTo>
                    <a:pt x="929" y="133"/>
                  </a:lnTo>
                  <a:lnTo>
                    <a:pt x="927" y="130"/>
                  </a:lnTo>
                  <a:lnTo>
                    <a:pt x="929" y="129"/>
                  </a:lnTo>
                  <a:lnTo>
                    <a:pt x="930" y="129"/>
                  </a:lnTo>
                  <a:close/>
                  <a:moveTo>
                    <a:pt x="667" y="128"/>
                  </a:moveTo>
                  <a:lnTo>
                    <a:pt x="669" y="128"/>
                  </a:lnTo>
                  <a:lnTo>
                    <a:pt x="680" y="135"/>
                  </a:lnTo>
                  <a:lnTo>
                    <a:pt x="681" y="136"/>
                  </a:lnTo>
                  <a:lnTo>
                    <a:pt x="681" y="137"/>
                  </a:lnTo>
                  <a:lnTo>
                    <a:pt x="681" y="140"/>
                  </a:lnTo>
                  <a:lnTo>
                    <a:pt x="681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7" y="146"/>
                  </a:lnTo>
                  <a:lnTo>
                    <a:pt x="676" y="146"/>
                  </a:lnTo>
                  <a:lnTo>
                    <a:pt x="674" y="143"/>
                  </a:lnTo>
                  <a:lnTo>
                    <a:pt x="676" y="142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7" y="139"/>
                  </a:lnTo>
                  <a:lnTo>
                    <a:pt x="674" y="137"/>
                  </a:lnTo>
                  <a:lnTo>
                    <a:pt x="673" y="136"/>
                  </a:lnTo>
                  <a:lnTo>
                    <a:pt x="670" y="135"/>
                  </a:lnTo>
                  <a:lnTo>
                    <a:pt x="669" y="133"/>
                  </a:lnTo>
                  <a:lnTo>
                    <a:pt x="667" y="133"/>
                  </a:lnTo>
                  <a:lnTo>
                    <a:pt x="666" y="132"/>
                  </a:lnTo>
                  <a:lnTo>
                    <a:pt x="665" y="130"/>
                  </a:lnTo>
                  <a:lnTo>
                    <a:pt x="666" y="129"/>
                  </a:lnTo>
                  <a:lnTo>
                    <a:pt x="666" y="128"/>
                  </a:lnTo>
                  <a:lnTo>
                    <a:pt x="667" y="128"/>
                  </a:lnTo>
                  <a:close/>
                  <a:moveTo>
                    <a:pt x="186" y="126"/>
                  </a:moveTo>
                  <a:lnTo>
                    <a:pt x="187" y="126"/>
                  </a:lnTo>
                  <a:lnTo>
                    <a:pt x="189" y="128"/>
                  </a:lnTo>
                  <a:lnTo>
                    <a:pt x="190" y="128"/>
                  </a:lnTo>
                  <a:lnTo>
                    <a:pt x="193" y="129"/>
                  </a:lnTo>
                  <a:lnTo>
                    <a:pt x="194" y="130"/>
                  </a:lnTo>
                  <a:lnTo>
                    <a:pt x="196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202" y="129"/>
                  </a:lnTo>
                  <a:lnTo>
                    <a:pt x="202" y="129"/>
                  </a:lnTo>
                  <a:lnTo>
                    <a:pt x="204" y="130"/>
                  </a:lnTo>
                  <a:lnTo>
                    <a:pt x="205" y="130"/>
                  </a:lnTo>
                  <a:lnTo>
                    <a:pt x="205" y="133"/>
                  </a:lnTo>
                  <a:lnTo>
                    <a:pt x="204" y="135"/>
                  </a:lnTo>
                  <a:lnTo>
                    <a:pt x="198" y="136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86" y="130"/>
                  </a:lnTo>
                  <a:lnTo>
                    <a:pt x="184" y="129"/>
                  </a:lnTo>
                  <a:lnTo>
                    <a:pt x="184" y="128"/>
                  </a:lnTo>
                  <a:lnTo>
                    <a:pt x="186" y="126"/>
                  </a:lnTo>
                  <a:lnTo>
                    <a:pt x="186" y="126"/>
                  </a:lnTo>
                  <a:close/>
                  <a:moveTo>
                    <a:pt x="160" y="124"/>
                  </a:moveTo>
                  <a:lnTo>
                    <a:pt x="172" y="124"/>
                  </a:lnTo>
                  <a:lnTo>
                    <a:pt x="173" y="125"/>
                  </a:lnTo>
                  <a:lnTo>
                    <a:pt x="175" y="126"/>
                  </a:lnTo>
                  <a:lnTo>
                    <a:pt x="173" y="128"/>
                  </a:lnTo>
                  <a:lnTo>
                    <a:pt x="172" y="129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2" y="129"/>
                  </a:lnTo>
                  <a:lnTo>
                    <a:pt x="161" y="129"/>
                  </a:lnTo>
                  <a:lnTo>
                    <a:pt x="160" y="129"/>
                  </a:lnTo>
                  <a:lnTo>
                    <a:pt x="160" y="129"/>
                  </a:lnTo>
                  <a:lnTo>
                    <a:pt x="160" y="124"/>
                  </a:lnTo>
                  <a:close/>
                  <a:moveTo>
                    <a:pt x="651" y="119"/>
                  </a:moveTo>
                  <a:lnTo>
                    <a:pt x="652" y="121"/>
                  </a:lnTo>
                  <a:lnTo>
                    <a:pt x="654" y="122"/>
                  </a:lnTo>
                  <a:lnTo>
                    <a:pt x="652" y="124"/>
                  </a:lnTo>
                  <a:lnTo>
                    <a:pt x="641" y="136"/>
                  </a:lnTo>
                  <a:lnTo>
                    <a:pt x="640" y="136"/>
                  </a:lnTo>
                  <a:lnTo>
                    <a:pt x="638" y="136"/>
                  </a:lnTo>
                  <a:lnTo>
                    <a:pt x="637" y="133"/>
                  </a:lnTo>
                  <a:lnTo>
                    <a:pt x="638" y="132"/>
                  </a:lnTo>
                  <a:lnTo>
                    <a:pt x="649" y="121"/>
                  </a:lnTo>
                  <a:lnTo>
                    <a:pt x="651" y="119"/>
                  </a:lnTo>
                  <a:close/>
                  <a:moveTo>
                    <a:pt x="186" y="108"/>
                  </a:moveTo>
                  <a:lnTo>
                    <a:pt x="193" y="108"/>
                  </a:lnTo>
                  <a:lnTo>
                    <a:pt x="196" y="110"/>
                  </a:lnTo>
                  <a:lnTo>
                    <a:pt x="202" y="115"/>
                  </a:lnTo>
                  <a:lnTo>
                    <a:pt x="204" y="117"/>
                  </a:lnTo>
                  <a:lnTo>
                    <a:pt x="204" y="118"/>
                  </a:lnTo>
                  <a:lnTo>
                    <a:pt x="202" y="119"/>
                  </a:lnTo>
                  <a:lnTo>
                    <a:pt x="201" y="119"/>
                  </a:lnTo>
                  <a:lnTo>
                    <a:pt x="200" y="118"/>
                  </a:lnTo>
                  <a:lnTo>
                    <a:pt x="193" y="114"/>
                  </a:lnTo>
                  <a:lnTo>
                    <a:pt x="186" y="114"/>
                  </a:lnTo>
                  <a:lnTo>
                    <a:pt x="184" y="112"/>
                  </a:lnTo>
                  <a:lnTo>
                    <a:pt x="183" y="111"/>
                  </a:lnTo>
                  <a:lnTo>
                    <a:pt x="184" y="110"/>
                  </a:lnTo>
                  <a:lnTo>
                    <a:pt x="186" y="108"/>
                  </a:lnTo>
                  <a:close/>
                  <a:moveTo>
                    <a:pt x="908" y="106"/>
                  </a:moveTo>
                  <a:lnTo>
                    <a:pt x="910" y="107"/>
                  </a:lnTo>
                  <a:lnTo>
                    <a:pt x="910" y="107"/>
                  </a:lnTo>
                  <a:lnTo>
                    <a:pt x="911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8"/>
                  </a:lnTo>
                  <a:lnTo>
                    <a:pt x="922" y="119"/>
                  </a:lnTo>
                  <a:lnTo>
                    <a:pt x="921" y="121"/>
                  </a:lnTo>
                  <a:lnTo>
                    <a:pt x="919" y="122"/>
                  </a:lnTo>
                  <a:lnTo>
                    <a:pt x="918" y="121"/>
                  </a:lnTo>
                  <a:lnTo>
                    <a:pt x="905" y="110"/>
                  </a:lnTo>
                  <a:lnTo>
                    <a:pt x="905" y="108"/>
                  </a:lnTo>
                  <a:lnTo>
                    <a:pt x="905" y="107"/>
                  </a:lnTo>
                  <a:lnTo>
                    <a:pt x="908" y="106"/>
                  </a:lnTo>
                  <a:close/>
                  <a:moveTo>
                    <a:pt x="137" y="97"/>
                  </a:moveTo>
                  <a:lnTo>
                    <a:pt x="139" y="99"/>
                  </a:lnTo>
                  <a:lnTo>
                    <a:pt x="140" y="100"/>
                  </a:lnTo>
                  <a:lnTo>
                    <a:pt x="140" y="115"/>
                  </a:lnTo>
                  <a:lnTo>
                    <a:pt x="135" y="115"/>
                  </a:lnTo>
                  <a:lnTo>
                    <a:pt x="135" y="100"/>
                  </a:lnTo>
                  <a:lnTo>
                    <a:pt x="136" y="99"/>
                  </a:lnTo>
                  <a:lnTo>
                    <a:pt x="137" y="97"/>
                  </a:lnTo>
                  <a:close/>
                  <a:moveTo>
                    <a:pt x="147" y="94"/>
                  </a:moveTo>
                  <a:lnTo>
                    <a:pt x="150" y="94"/>
                  </a:lnTo>
                  <a:lnTo>
                    <a:pt x="150" y="97"/>
                  </a:lnTo>
                  <a:lnTo>
                    <a:pt x="150" y="112"/>
                  </a:lnTo>
                  <a:lnTo>
                    <a:pt x="150" y="114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4"/>
                  </a:lnTo>
                  <a:lnTo>
                    <a:pt x="146" y="112"/>
                  </a:lnTo>
                  <a:lnTo>
                    <a:pt x="146" y="97"/>
                  </a:lnTo>
                  <a:lnTo>
                    <a:pt x="146" y="94"/>
                  </a:lnTo>
                  <a:lnTo>
                    <a:pt x="147" y="94"/>
                  </a:lnTo>
                  <a:close/>
                  <a:moveTo>
                    <a:pt x="164" y="90"/>
                  </a:moveTo>
                  <a:lnTo>
                    <a:pt x="169" y="90"/>
                  </a:lnTo>
                  <a:lnTo>
                    <a:pt x="172" y="90"/>
                  </a:lnTo>
                  <a:lnTo>
                    <a:pt x="173" y="93"/>
                  </a:lnTo>
                  <a:lnTo>
                    <a:pt x="179" y="103"/>
                  </a:lnTo>
                  <a:lnTo>
                    <a:pt x="179" y="104"/>
                  </a:lnTo>
                  <a:lnTo>
                    <a:pt x="178" y="106"/>
                  </a:lnTo>
                  <a:lnTo>
                    <a:pt x="176" y="106"/>
                  </a:lnTo>
                  <a:lnTo>
                    <a:pt x="176" y="106"/>
                  </a:lnTo>
                  <a:lnTo>
                    <a:pt x="175" y="104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64" y="94"/>
                  </a:lnTo>
                  <a:lnTo>
                    <a:pt x="162" y="94"/>
                  </a:lnTo>
                  <a:lnTo>
                    <a:pt x="162" y="93"/>
                  </a:lnTo>
                  <a:lnTo>
                    <a:pt x="162" y="92"/>
                  </a:lnTo>
                  <a:lnTo>
                    <a:pt x="164" y="90"/>
                  </a:lnTo>
                  <a:close/>
                  <a:moveTo>
                    <a:pt x="885" y="83"/>
                  </a:moveTo>
                  <a:lnTo>
                    <a:pt x="886" y="83"/>
                  </a:lnTo>
                  <a:lnTo>
                    <a:pt x="887" y="85"/>
                  </a:lnTo>
                  <a:lnTo>
                    <a:pt x="889" y="85"/>
                  </a:lnTo>
                  <a:lnTo>
                    <a:pt x="889" y="85"/>
                  </a:lnTo>
                  <a:lnTo>
                    <a:pt x="889" y="85"/>
                  </a:lnTo>
                  <a:lnTo>
                    <a:pt x="889" y="86"/>
                  </a:lnTo>
                  <a:lnTo>
                    <a:pt x="889" y="86"/>
                  </a:lnTo>
                  <a:lnTo>
                    <a:pt x="889" y="86"/>
                  </a:lnTo>
                  <a:lnTo>
                    <a:pt x="889" y="86"/>
                  </a:lnTo>
                  <a:lnTo>
                    <a:pt x="889" y="86"/>
                  </a:lnTo>
                  <a:lnTo>
                    <a:pt x="889" y="86"/>
                  </a:lnTo>
                  <a:lnTo>
                    <a:pt x="889" y="86"/>
                  </a:lnTo>
                  <a:lnTo>
                    <a:pt x="889" y="86"/>
                  </a:lnTo>
                  <a:lnTo>
                    <a:pt x="898" y="94"/>
                  </a:lnTo>
                  <a:lnTo>
                    <a:pt x="898" y="97"/>
                  </a:lnTo>
                  <a:lnTo>
                    <a:pt x="898" y="99"/>
                  </a:lnTo>
                  <a:lnTo>
                    <a:pt x="896" y="99"/>
                  </a:lnTo>
                  <a:lnTo>
                    <a:pt x="894" y="99"/>
                  </a:lnTo>
                  <a:lnTo>
                    <a:pt x="883" y="88"/>
                  </a:lnTo>
                  <a:lnTo>
                    <a:pt x="882" y="85"/>
                  </a:lnTo>
                  <a:lnTo>
                    <a:pt x="883" y="83"/>
                  </a:lnTo>
                  <a:lnTo>
                    <a:pt x="885" y="83"/>
                  </a:lnTo>
                  <a:close/>
                  <a:moveTo>
                    <a:pt x="154" y="71"/>
                  </a:moveTo>
                  <a:lnTo>
                    <a:pt x="171" y="71"/>
                  </a:lnTo>
                  <a:lnTo>
                    <a:pt x="172" y="71"/>
                  </a:lnTo>
                  <a:lnTo>
                    <a:pt x="172" y="74"/>
                  </a:lnTo>
                  <a:lnTo>
                    <a:pt x="172" y="75"/>
                  </a:lnTo>
                  <a:lnTo>
                    <a:pt x="171" y="75"/>
                  </a:lnTo>
                  <a:lnTo>
                    <a:pt x="154" y="75"/>
                  </a:lnTo>
                  <a:lnTo>
                    <a:pt x="153" y="75"/>
                  </a:lnTo>
                  <a:lnTo>
                    <a:pt x="151" y="74"/>
                  </a:lnTo>
                  <a:lnTo>
                    <a:pt x="153" y="71"/>
                  </a:lnTo>
                  <a:lnTo>
                    <a:pt x="154" y="71"/>
                  </a:lnTo>
                  <a:close/>
                  <a:moveTo>
                    <a:pt x="135" y="71"/>
                  </a:moveTo>
                  <a:lnTo>
                    <a:pt x="140" y="71"/>
                  </a:lnTo>
                  <a:lnTo>
                    <a:pt x="140" y="71"/>
                  </a:lnTo>
                  <a:lnTo>
                    <a:pt x="140" y="74"/>
                  </a:lnTo>
                  <a:lnTo>
                    <a:pt x="140" y="75"/>
                  </a:lnTo>
                  <a:lnTo>
                    <a:pt x="140" y="83"/>
                  </a:lnTo>
                  <a:lnTo>
                    <a:pt x="139" y="85"/>
                  </a:lnTo>
                  <a:lnTo>
                    <a:pt x="137" y="86"/>
                  </a:lnTo>
                  <a:lnTo>
                    <a:pt x="136" y="85"/>
                  </a:lnTo>
                  <a:lnTo>
                    <a:pt x="135" y="83"/>
                  </a:lnTo>
                  <a:lnTo>
                    <a:pt x="135" y="71"/>
                  </a:lnTo>
                  <a:close/>
                  <a:moveTo>
                    <a:pt x="406" y="58"/>
                  </a:moveTo>
                  <a:lnTo>
                    <a:pt x="418" y="58"/>
                  </a:lnTo>
                  <a:lnTo>
                    <a:pt x="418" y="63"/>
                  </a:lnTo>
                  <a:lnTo>
                    <a:pt x="417" y="63"/>
                  </a:lnTo>
                  <a:lnTo>
                    <a:pt x="417" y="63"/>
                  </a:lnTo>
                  <a:lnTo>
                    <a:pt x="416" y="63"/>
                  </a:lnTo>
                  <a:lnTo>
                    <a:pt x="406" y="63"/>
                  </a:lnTo>
                  <a:lnTo>
                    <a:pt x="403" y="63"/>
                  </a:lnTo>
                  <a:lnTo>
                    <a:pt x="403" y="60"/>
                  </a:lnTo>
                  <a:lnTo>
                    <a:pt x="403" y="58"/>
                  </a:lnTo>
                  <a:lnTo>
                    <a:pt x="406" y="58"/>
                  </a:lnTo>
                  <a:close/>
                  <a:moveTo>
                    <a:pt x="359" y="53"/>
                  </a:moveTo>
                  <a:lnTo>
                    <a:pt x="360" y="53"/>
                  </a:lnTo>
                  <a:lnTo>
                    <a:pt x="362" y="54"/>
                  </a:lnTo>
                  <a:lnTo>
                    <a:pt x="362" y="56"/>
                  </a:lnTo>
                  <a:lnTo>
                    <a:pt x="360" y="57"/>
                  </a:lnTo>
                  <a:lnTo>
                    <a:pt x="346" y="65"/>
                  </a:lnTo>
                  <a:lnTo>
                    <a:pt x="345" y="65"/>
                  </a:lnTo>
                  <a:lnTo>
                    <a:pt x="344" y="65"/>
                  </a:lnTo>
                  <a:lnTo>
                    <a:pt x="342" y="64"/>
                  </a:lnTo>
                  <a:lnTo>
                    <a:pt x="342" y="63"/>
                  </a:lnTo>
                  <a:lnTo>
                    <a:pt x="344" y="61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6" y="54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59" y="53"/>
                  </a:lnTo>
                  <a:close/>
                  <a:moveTo>
                    <a:pt x="883" y="50"/>
                  </a:moveTo>
                  <a:lnTo>
                    <a:pt x="885" y="50"/>
                  </a:lnTo>
                  <a:lnTo>
                    <a:pt x="885" y="52"/>
                  </a:lnTo>
                  <a:lnTo>
                    <a:pt x="885" y="68"/>
                  </a:lnTo>
                  <a:lnTo>
                    <a:pt x="885" y="70"/>
                  </a:lnTo>
                  <a:lnTo>
                    <a:pt x="883" y="71"/>
                  </a:lnTo>
                  <a:lnTo>
                    <a:pt x="880" y="70"/>
                  </a:lnTo>
                  <a:lnTo>
                    <a:pt x="880" y="68"/>
                  </a:lnTo>
                  <a:lnTo>
                    <a:pt x="880" y="52"/>
                  </a:lnTo>
                  <a:lnTo>
                    <a:pt x="880" y="50"/>
                  </a:lnTo>
                  <a:lnTo>
                    <a:pt x="883" y="50"/>
                  </a:lnTo>
                  <a:close/>
                  <a:moveTo>
                    <a:pt x="461" y="50"/>
                  </a:moveTo>
                  <a:lnTo>
                    <a:pt x="463" y="50"/>
                  </a:lnTo>
                  <a:lnTo>
                    <a:pt x="463" y="52"/>
                  </a:lnTo>
                  <a:lnTo>
                    <a:pt x="463" y="54"/>
                  </a:lnTo>
                  <a:lnTo>
                    <a:pt x="456" y="60"/>
                  </a:lnTo>
                  <a:lnTo>
                    <a:pt x="454" y="61"/>
                  </a:lnTo>
                  <a:lnTo>
                    <a:pt x="453" y="61"/>
                  </a:lnTo>
                  <a:lnTo>
                    <a:pt x="453" y="61"/>
                  </a:lnTo>
                  <a:lnTo>
                    <a:pt x="452" y="61"/>
                  </a:lnTo>
                  <a:lnTo>
                    <a:pt x="450" y="60"/>
                  </a:lnTo>
                  <a:lnTo>
                    <a:pt x="445" y="54"/>
                  </a:lnTo>
                  <a:lnTo>
                    <a:pt x="443" y="53"/>
                  </a:lnTo>
                  <a:lnTo>
                    <a:pt x="445" y="52"/>
                  </a:lnTo>
                  <a:lnTo>
                    <a:pt x="446" y="50"/>
                  </a:lnTo>
                  <a:lnTo>
                    <a:pt x="447" y="52"/>
                  </a:lnTo>
                  <a:lnTo>
                    <a:pt x="449" y="52"/>
                  </a:lnTo>
                  <a:lnTo>
                    <a:pt x="449" y="53"/>
                  </a:lnTo>
                  <a:lnTo>
                    <a:pt x="452" y="54"/>
                  </a:lnTo>
                  <a:lnTo>
                    <a:pt x="452" y="56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60" y="50"/>
                  </a:lnTo>
                  <a:lnTo>
                    <a:pt x="461" y="50"/>
                  </a:lnTo>
                  <a:close/>
                  <a:moveTo>
                    <a:pt x="438" y="50"/>
                  </a:moveTo>
                  <a:lnTo>
                    <a:pt x="439" y="50"/>
                  </a:lnTo>
                  <a:lnTo>
                    <a:pt x="440" y="52"/>
                  </a:lnTo>
                  <a:lnTo>
                    <a:pt x="439" y="54"/>
                  </a:lnTo>
                  <a:lnTo>
                    <a:pt x="428" y="65"/>
                  </a:lnTo>
                  <a:lnTo>
                    <a:pt x="427" y="65"/>
                  </a:lnTo>
                  <a:lnTo>
                    <a:pt x="425" y="65"/>
                  </a:lnTo>
                  <a:lnTo>
                    <a:pt x="424" y="64"/>
                  </a:lnTo>
                  <a:lnTo>
                    <a:pt x="425" y="61"/>
                  </a:lnTo>
                  <a:lnTo>
                    <a:pt x="436" y="50"/>
                  </a:lnTo>
                  <a:lnTo>
                    <a:pt x="438" y="50"/>
                  </a:lnTo>
                  <a:close/>
                  <a:moveTo>
                    <a:pt x="470" y="45"/>
                  </a:moveTo>
                  <a:lnTo>
                    <a:pt x="471" y="46"/>
                  </a:lnTo>
                  <a:lnTo>
                    <a:pt x="476" y="52"/>
                  </a:lnTo>
                  <a:lnTo>
                    <a:pt x="476" y="52"/>
                  </a:lnTo>
                  <a:lnTo>
                    <a:pt x="478" y="53"/>
                  </a:lnTo>
                  <a:lnTo>
                    <a:pt x="481" y="56"/>
                  </a:lnTo>
                  <a:lnTo>
                    <a:pt x="482" y="57"/>
                  </a:lnTo>
                  <a:lnTo>
                    <a:pt x="482" y="57"/>
                  </a:lnTo>
                  <a:lnTo>
                    <a:pt x="482" y="58"/>
                  </a:lnTo>
                  <a:lnTo>
                    <a:pt x="482" y="60"/>
                  </a:lnTo>
                  <a:lnTo>
                    <a:pt x="481" y="61"/>
                  </a:lnTo>
                  <a:lnTo>
                    <a:pt x="479" y="60"/>
                  </a:lnTo>
                  <a:lnTo>
                    <a:pt x="467" y="49"/>
                  </a:lnTo>
                  <a:lnTo>
                    <a:pt x="467" y="47"/>
                  </a:lnTo>
                  <a:lnTo>
                    <a:pt x="467" y="46"/>
                  </a:lnTo>
                  <a:lnTo>
                    <a:pt x="470" y="45"/>
                  </a:lnTo>
                  <a:close/>
                  <a:moveTo>
                    <a:pt x="331" y="45"/>
                  </a:moveTo>
                  <a:lnTo>
                    <a:pt x="333" y="45"/>
                  </a:lnTo>
                  <a:lnTo>
                    <a:pt x="334" y="47"/>
                  </a:lnTo>
                  <a:lnTo>
                    <a:pt x="334" y="63"/>
                  </a:lnTo>
                  <a:lnTo>
                    <a:pt x="333" y="64"/>
                  </a:lnTo>
                  <a:lnTo>
                    <a:pt x="331" y="65"/>
                  </a:lnTo>
                  <a:lnTo>
                    <a:pt x="330" y="64"/>
                  </a:lnTo>
                  <a:lnTo>
                    <a:pt x="328" y="63"/>
                  </a:lnTo>
                  <a:lnTo>
                    <a:pt x="328" y="47"/>
                  </a:lnTo>
                  <a:lnTo>
                    <a:pt x="330" y="45"/>
                  </a:lnTo>
                  <a:lnTo>
                    <a:pt x="331" y="45"/>
                  </a:lnTo>
                  <a:close/>
                  <a:moveTo>
                    <a:pt x="178" y="45"/>
                  </a:moveTo>
                  <a:lnTo>
                    <a:pt x="179" y="45"/>
                  </a:lnTo>
                  <a:lnTo>
                    <a:pt x="180" y="46"/>
                  </a:lnTo>
                  <a:lnTo>
                    <a:pt x="180" y="47"/>
                  </a:lnTo>
                  <a:lnTo>
                    <a:pt x="180" y="49"/>
                  </a:lnTo>
                  <a:lnTo>
                    <a:pt x="180" y="60"/>
                  </a:lnTo>
                  <a:lnTo>
                    <a:pt x="179" y="61"/>
                  </a:lnTo>
                  <a:lnTo>
                    <a:pt x="178" y="63"/>
                  </a:lnTo>
                  <a:lnTo>
                    <a:pt x="176" y="61"/>
                  </a:lnTo>
                  <a:lnTo>
                    <a:pt x="175" y="60"/>
                  </a:lnTo>
                  <a:lnTo>
                    <a:pt x="175" y="46"/>
                  </a:lnTo>
                  <a:lnTo>
                    <a:pt x="178" y="45"/>
                  </a:lnTo>
                  <a:lnTo>
                    <a:pt x="178" y="45"/>
                  </a:lnTo>
                  <a:close/>
                  <a:moveTo>
                    <a:pt x="507" y="39"/>
                  </a:moveTo>
                  <a:lnTo>
                    <a:pt x="508" y="40"/>
                  </a:lnTo>
                  <a:lnTo>
                    <a:pt x="508" y="42"/>
                  </a:lnTo>
                  <a:lnTo>
                    <a:pt x="508" y="43"/>
                  </a:lnTo>
                  <a:lnTo>
                    <a:pt x="497" y="56"/>
                  </a:lnTo>
                  <a:lnTo>
                    <a:pt x="494" y="56"/>
                  </a:lnTo>
                  <a:lnTo>
                    <a:pt x="493" y="56"/>
                  </a:lnTo>
                  <a:lnTo>
                    <a:pt x="493" y="53"/>
                  </a:lnTo>
                  <a:lnTo>
                    <a:pt x="493" y="52"/>
                  </a:lnTo>
                  <a:lnTo>
                    <a:pt x="494" y="52"/>
                  </a:lnTo>
                  <a:lnTo>
                    <a:pt x="494" y="50"/>
                  </a:lnTo>
                  <a:lnTo>
                    <a:pt x="497" y="49"/>
                  </a:lnTo>
                  <a:lnTo>
                    <a:pt x="499" y="46"/>
                  </a:lnTo>
                  <a:lnTo>
                    <a:pt x="499" y="46"/>
                  </a:lnTo>
                  <a:lnTo>
                    <a:pt x="499" y="46"/>
                  </a:lnTo>
                  <a:lnTo>
                    <a:pt x="504" y="40"/>
                  </a:lnTo>
                  <a:lnTo>
                    <a:pt x="507" y="39"/>
                  </a:lnTo>
                  <a:close/>
                  <a:moveTo>
                    <a:pt x="386" y="38"/>
                  </a:moveTo>
                  <a:lnTo>
                    <a:pt x="388" y="38"/>
                  </a:lnTo>
                  <a:lnTo>
                    <a:pt x="389" y="38"/>
                  </a:lnTo>
                  <a:lnTo>
                    <a:pt x="389" y="40"/>
                  </a:lnTo>
                  <a:lnTo>
                    <a:pt x="388" y="42"/>
                  </a:lnTo>
                  <a:lnTo>
                    <a:pt x="374" y="50"/>
                  </a:lnTo>
                  <a:lnTo>
                    <a:pt x="373" y="50"/>
                  </a:lnTo>
                  <a:lnTo>
                    <a:pt x="371" y="50"/>
                  </a:lnTo>
                  <a:lnTo>
                    <a:pt x="371" y="49"/>
                  </a:lnTo>
                  <a:lnTo>
                    <a:pt x="371" y="47"/>
                  </a:lnTo>
                  <a:lnTo>
                    <a:pt x="371" y="46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7" y="42"/>
                  </a:lnTo>
                  <a:lnTo>
                    <a:pt x="380" y="40"/>
                  </a:lnTo>
                  <a:lnTo>
                    <a:pt x="382" y="39"/>
                  </a:lnTo>
                  <a:lnTo>
                    <a:pt x="385" y="38"/>
                  </a:lnTo>
                  <a:lnTo>
                    <a:pt x="386" y="38"/>
                  </a:lnTo>
                  <a:lnTo>
                    <a:pt x="386" y="38"/>
                  </a:lnTo>
                  <a:close/>
                  <a:moveTo>
                    <a:pt x="396" y="32"/>
                  </a:moveTo>
                  <a:lnTo>
                    <a:pt x="398" y="32"/>
                  </a:lnTo>
                  <a:lnTo>
                    <a:pt x="398" y="34"/>
                  </a:lnTo>
                  <a:lnTo>
                    <a:pt x="398" y="50"/>
                  </a:lnTo>
                  <a:lnTo>
                    <a:pt x="396" y="52"/>
                  </a:lnTo>
                  <a:lnTo>
                    <a:pt x="395" y="52"/>
                  </a:lnTo>
                  <a:lnTo>
                    <a:pt x="393" y="52"/>
                  </a:lnTo>
                  <a:lnTo>
                    <a:pt x="392" y="50"/>
                  </a:lnTo>
                  <a:lnTo>
                    <a:pt x="392" y="34"/>
                  </a:lnTo>
                  <a:lnTo>
                    <a:pt x="393" y="34"/>
                  </a:lnTo>
                  <a:lnTo>
                    <a:pt x="396" y="32"/>
                  </a:lnTo>
                  <a:close/>
                  <a:moveTo>
                    <a:pt x="207" y="31"/>
                  </a:moveTo>
                  <a:lnTo>
                    <a:pt x="208" y="31"/>
                  </a:lnTo>
                  <a:lnTo>
                    <a:pt x="209" y="32"/>
                  </a:lnTo>
                  <a:lnTo>
                    <a:pt x="209" y="34"/>
                  </a:lnTo>
                  <a:lnTo>
                    <a:pt x="208" y="35"/>
                  </a:lnTo>
                  <a:lnTo>
                    <a:pt x="194" y="42"/>
                  </a:lnTo>
                  <a:lnTo>
                    <a:pt x="193" y="42"/>
                  </a:lnTo>
                  <a:lnTo>
                    <a:pt x="191" y="42"/>
                  </a:lnTo>
                  <a:lnTo>
                    <a:pt x="190" y="40"/>
                  </a:lnTo>
                  <a:lnTo>
                    <a:pt x="190" y="39"/>
                  </a:lnTo>
                  <a:lnTo>
                    <a:pt x="191" y="38"/>
                  </a:lnTo>
                  <a:lnTo>
                    <a:pt x="207" y="31"/>
                  </a:lnTo>
                  <a:lnTo>
                    <a:pt x="207" y="31"/>
                  </a:lnTo>
                  <a:close/>
                  <a:moveTo>
                    <a:pt x="319" y="29"/>
                  </a:moveTo>
                  <a:lnTo>
                    <a:pt x="334" y="29"/>
                  </a:lnTo>
                  <a:lnTo>
                    <a:pt x="334" y="35"/>
                  </a:lnTo>
                  <a:lnTo>
                    <a:pt x="319" y="35"/>
                  </a:lnTo>
                  <a:lnTo>
                    <a:pt x="316" y="34"/>
                  </a:lnTo>
                  <a:lnTo>
                    <a:pt x="316" y="32"/>
                  </a:lnTo>
                  <a:lnTo>
                    <a:pt x="316" y="31"/>
                  </a:lnTo>
                  <a:lnTo>
                    <a:pt x="319" y="29"/>
                  </a:lnTo>
                  <a:close/>
                  <a:moveTo>
                    <a:pt x="285" y="29"/>
                  </a:moveTo>
                  <a:lnTo>
                    <a:pt x="302" y="29"/>
                  </a:lnTo>
                  <a:lnTo>
                    <a:pt x="303" y="31"/>
                  </a:lnTo>
                  <a:lnTo>
                    <a:pt x="305" y="32"/>
                  </a:lnTo>
                  <a:lnTo>
                    <a:pt x="303" y="34"/>
                  </a:lnTo>
                  <a:lnTo>
                    <a:pt x="302" y="35"/>
                  </a:lnTo>
                  <a:lnTo>
                    <a:pt x="285" y="35"/>
                  </a:lnTo>
                  <a:lnTo>
                    <a:pt x="284" y="34"/>
                  </a:lnTo>
                  <a:lnTo>
                    <a:pt x="284" y="32"/>
                  </a:lnTo>
                  <a:lnTo>
                    <a:pt x="284" y="31"/>
                  </a:lnTo>
                  <a:lnTo>
                    <a:pt x="285" y="29"/>
                  </a:lnTo>
                  <a:close/>
                  <a:moveTo>
                    <a:pt x="865" y="25"/>
                  </a:moveTo>
                  <a:lnTo>
                    <a:pt x="867" y="25"/>
                  </a:lnTo>
                  <a:lnTo>
                    <a:pt x="867" y="27"/>
                  </a:lnTo>
                  <a:lnTo>
                    <a:pt x="867" y="27"/>
                  </a:lnTo>
                  <a:lnTo>
                    <a:pt x="868" y="28"/>
                  </a:lnTo>
                  <a:lnTo>
                    <a:pt x="869" y="31"/>
                  </a:lnTo>
                  <a:lnTo>
                    <a:pt x="872" y="32"/>
                  </a:lnTo>
                  <a:lnTo>
                    <a:pt x="872" y="32"/>
                  </a:lnTo>
                  <a:lnTo>
                    <a:pt x="872" y="32"/>
                  </a:lnTo>
                  <a:lnTo>
                    <a:pt x="872" y="32"/>
                  </a:lnTo>
                  <a:lnTo>
                    <a:pt x="872" y="32"/>
                  </a:lnTo>
                  <a:lnTo>
                    <a:pt x="872" y="32"/>
                  </a:lnTo>
                  <a:lnTo>
                    <a:pt x="872" y="34"/>
                  </a:lnTo>
                  <a:lnTo>
                    <a:pt x="872" y="34"/>
                  </a:lnTo>
                  <a:lnTo>
                    <a:pt x="872" y="34"/>
                  </a:lnTo>
                  <a:lnTo>
                    <a:pt x="872" y="34"/>
                  </a:lnTo>
                  <a:lnTo>
                    <a:pt x="872" y="34"/>
                  </a:lnTo>
                  <a:lnTo>
                    <a:pt x="872" y="34"/>
                  </a:lnTo>
                  <a:lnTo>
                    <a:pt x="876" y="39"/>
                  </a:lnTo>
                  <a:lnTo>
                    <a:pt x="878" y="40"/>
                  </a:lnTo>
                  <a:lnTo>
                    <a:pt x="876" y="42"/>
                  </a:lnTo>
                  <a:lnTo>
                    <a:pt x="875" y="43"/>
                  </a:lnTo>
                  <a:lnTo>
                    <a:pt x="874" y="42"/>
                  </a:lnTo>
                  <a:lnTo>
                    <a:pt x="874" y="42"/>
                  </a:lnTo>
                  <a:lnTo>
                    <a:pt x="862" y="29"/>
                  </a:lnTo>
                  <a:lnTo>
                    <a:pt x="862" y="28"/>
                  </a:lnTo>
                  <a:lnTo>
                    <a:pt x="864" y="25"/>
                  </a:lnTo>
                  <a:lnTo>
                    <a:pt x="865" y="25"/>
                  </a:lnTo>
                  <a:close/>
                  <a:moveTo>
                    <a:pt x="259" y="16"/>
                  </a:moveTo>
                  <a:lnTo>
                    <a:pt x="259" y="16"/>
                  </a:lnTo>
                  <a:lnTo>
                    <a:pt x="261" y="17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72" y="31"/>
                  </a:lnTo>
                  <a:lnTo>
                    <a:pt x="272" y="32"/>
                  </a:lnTo>
                  <a:lnTo>
                    <a:pt x="272" y="34"/>
                  </a:lnTo>
                  <a:lnTo>
                    <a:pt x="270" y="35"/>
                  </a:lnTo>
                  <a:lnTo>
                    <a:pt x="270" y="35"/>
                  </a:lnTo>
                  <a:lnTo>
                    <a:pt x="268" y="34"/>
                  </a:lnTo>
                  <a:lnTo>
                    <a:pt x="266" y="32"/>
                  </a:lnTo>
                  <a:lnTo>
                    <a:pt x="256" y="20"/>
                  </a:lnTo>
                  <a:lnTo>
                    <a:pt x="256" y="18"/>
                  </a:lnTo>
                  <a:lnTo>
                    <a:pt x="258" y="16"/>
                  </a:lnTo>
                  <a:lnTo>
                    <a:pt x="259" y="16"/>
                  </a:lnTo>
                  <a:close/>
                  <a:moveTo>
                    <a:pt x="515" y="10"/>
                  </a:moveTo>
                  <a:lnTo>
                    <a:pt x="518" y="10"/>
                  </a:lnTo>
                  <a:lnTo>
                    <a:pt x="518" y="11"/>
                  </a:lnTo>
                  <a:lnTo>
                    <a:pt x="518" y="28"/>
                  </a:lnTo>
                  <a:lnTo>
                    <a:pt x="518" y="29"/>
                  </a:lnTo>
                  <a:lnTo>
                    <a:pt x="515" y="31"/>
                  </a:lnTo>
                  <a:lnTo>
                    <a:pt x="514" y="29"/>
                  </a:lnTo>
                  <a:lnTo>
                    <a:pt x="514" y="28"/>
                  </a:lnTo>
                  <a:lnTo>
                    <a:pt x="514" y="11"/>
                  </a:lnTo>
                  <a:lnTo>
                    <a:pt x="514" y="10"/>
                  </a:lnTo>
                  <a:lnTo>
                    <a:pt x="515" y="10"/>
                  </a:lnTo>
                  <a:close/>
                  <a:moveTo>
                    <a:pt x="233" y="7"/>
                  </a:moveTo>
                  <a:lnTo>
                    <a:pt x="250" y="7"/>
                  </a:lnTo>
                  <a:lnTo>
                    <a:pt x="251" y="7"/>
                  </a:lnTo>
                  <a:lnTo>
                    <a:pt x="252" y="10"/>
                  </a:lnTo>
                  <a:lnTo>
                    <a:pt x="251" y="11"/>
                  </a:lnTo>
                  <a:lnTo>
                    <a:pt x="250" y="11"/>
                  </a:lnTo>
                  <a:lnTo>
                    <a:pt x="233" y="11"/>
                  </a:lnTo>
                  <a:lnTo>
                    <a:pt x="232" y="11"/>
                  </a:lnTo>
                  <a:lnTo>
                    <a:pt x="232" y="10"/>
                  </a:lnTo>
                  <a:lnTo>
                    <a:pt x="232" y="7"/>
                  </a:lnTo>
                  <a:lnTo>
                    <a:pt x="233" y="7"/>
                  </a:lnTo>
                  <a:close/>
                  <a:moveTo>
                    <a:pt x="214" y="7"/>
                  </a:moveTo>
                  <a:lnTo>
                    <a:pt x="218" y="7"/>
                  </a:lnTo>
                  <a:lnTo>
                    <a:pt x="218" y="7"/>
                  </a:lnTo>
                  <a:lnTo>
                    <a:pt x="219" y="7"/>
                  </a:lnTo>
                  <a:lnTo>
                    <a:pt x="219" y="10"/>
                  </a:lnTo>
                  <a:lnTo>
                    <a:pt x="219" y="11"/>
                  </a:lnTo>
                  <a:lnTo>
                    <a:pt x="218" y="11"/>
                  </a:lnTo>
                  <a:lnTo>
                    <a:pt x="218" y="18"/>
                  </a:lnTo>
                  <a:lnTo>
                    <a:pt x="216" y="20"/>
                  </a:lnTo>
                  <a:lnTo>
                    <a:pt x="215" y="21"/>
                  </a:lnTo>
                  <a:lnTo>
                    <a:pt x="214" y="20"/>
                  </a:lnTo>
                  <a:lnTo>
                    <a:pt x="214" y="18"/>
                  </a:lnTo>
                  <a:lnTo>
                    <a:pt x="214" y="17"/>
                  </a:lnTo>
                  <a:lnTo>
                    <a:pt x="214" y="16"/>
                  </a:lnTo>
                  <a:lnTo>
                    <a:pt x="214" y="11"/>
                  </a:lnTo>
                  <a:lnTo>
                    <a:pt x="214" y="7"/>
                  </a:lnTo>
                  <a:close/>
                  <a:moveTo>
                    <a:pt x="844" y="0"/>
                  </a:moveTo>
                  <a:lnTo>
                    <a:pt x="846" y="0"/>
                  </a:lnTo>
                  <a:lnTo>
                    <a:pt x="847" y="0"/>
                  </a:lnTo>
                  <a:lnTo>
                    <a:pt x="847" y="2"/>
                  </a:lnTo>
                  <a:lnTo>
                    <a:pt x="849" y="3"/>
                  </a:lnTo>
                  <a:lnTo>
                    <a:pt x="850" y="4"/>
                  </a:lnTo>
                  <a:lnTo>
                    <a:pt x="851" y="7"/>
                  </a:lnTo>
                  <a:lnTo>
                    <a:pt x="854" y="10"/>
                  </a:lnTo>
                  <a:lnTo>
                    <a:pt x="856" y="11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3"/>
                  </a:lnTo>
                  <a:lnTo>
                    <a:pt x="857" y="14"/>
                  </a:lnTo>
                  <a:lnTo>
                    <a:pt x="857" y="16"/>
                  </a:lnTo>
                  <a:lnTo>
                    <a:pt x="857" y="17"/>
                  </a:lnTo>
                  <a:lnTo>
                    <a:pt x="856" y="17"/>
                  </a:lnTo>
                  <a:lnTo>
                    <a:pt x="854" y="17"/>
                  </a:lnTo>
                  <a:lnTo>
                    <a:pt x="853" y="17"/>
                  </a:lnTo>
                  <a:lnTo>
                    <a:pt x="843" y="4"/>
                  </a:lnTo>
                  <a:lnTo>
                    <a:pt x="843" y="2"/>
                  </a:lnTo>
                  <a:lnTo>
                    <a:pt x="843" y="0"/>
                  </a:lnTo>
                  <a:lnTo>
                    <a:pt x="8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62" name="Freeform 29">
              <a:extLst>
                <a:ext uri="{FF2B5EF4-FFF2-40B4-BE49-F238E27FC236}">
                  <a16:creationId xmlns:a16="http://schemas.microsoft.com/office/drawing/2014/main" xmlns="" id="{A330D779-23DD-42FD-9CA3-5A4366C31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526" y="3530600"/>
              <a:ext cx="996950" cy="400050"/>
            </a:xfrm>
            <a:custGeom>
              <a:avLst/>
              <a:gdLst>
                <a:gd name="T0" fmla="*/ 10 w 628"/>
                <a:gd name="T1" fmla="*/ 239 h 252"/>
                <a:gd name="T2" fmla="*/ 26 w 628"/>
                <a:gd name="T3" fmla="*/ 238 h 252"/>
                <a:gd name="T4" fmla="*/ 321 w 628"/>
                <a:gd name="T5" fmla="*/ 239 h 252"/>
                <a:gd name="T6" fmla="*/ 505 w 628"/>
                <a:gd name="T7" fmla="*/ 225 h 252"/>
                <a:gd name="T8" fmla="*/ 608 w 628"/>
                <a:gd name="T9" fmla="*/ 232 h 252"/>
                <a:gd name="T10" fmla="*/ 24 w 628"/>
                <a:gd name="T11" fmla="*/ 212 h 252"/>
                <a:gd name="T12" fmla="*/ 583 w 628"/>
                <a:gd name="T13" fmla="*/ 221 h 252"/>
                <a:gd name="T14" fmla="*/ 567 w 628"/>
                <a:gd name="T15" fmla="*/ 212 h 252"/>
                <a:gd name="T16" fmla="*/ 480 w 628"/>
                <a:gd name="T17" fmla="*/ 206 h 252"/>
                <a:gd name="T18" fmla="*/ 558 w 628"/>
                <a:gd name="T19" fmla="*/ 198 h 252"/>
                <a:gd name="T20" fmla="*/ 334 w 628"/>
                <a:gd name="T21" fmla="*/ 196 h 252"/>
                <a:gd name="T22" fmla="*/ 581 w 628"/>
                <a:gd name="T23" fmla="*/ 187 h 252"/>
                <a:gd name="T24" fmla="*/ 585 w 628"/>
                <a:gd name="T25" fmla="*/ 205 h 252"/>
                <a:gd name="T26" fmla="*/ 612 w 628"/>
                <a:gd name="T27" fmla="*/ 181 h 252"/>
                <a:gd name="T28" fmla="*/ 21 w 628"/>
                <a:gd name="T29" fmla="*/ 198 h 252"/>
                <a:gd name="T30" fmla="*/ 96 w 628"/>
                <a:gd name="T31" fmla="*/ 180 h 252"/>
                <a:gd name="T32" fmla="*/ 478 w 628"/>
                <a:gd name="T33" fmla="*/ 173 h 252"/>
                <a:gd name="T34" fmla="*/ 332 w 628"/>
                <a:gd name="T35" fmla="*/ 166 h 252"/>
                <a:gd name="T36" fmla="*/ 127 w 628"/>
                <a:gd name="T37" fmla="*/ 153 h 252"/>
                <a:gd name="T38" fmla="*/ 97 w 628"/>
                <a:gd name="T39" fmla="*/ 162 h 252"/>
                <a:gd name="T40" fmla="*/ 24 w 628"/>
                <a:gd name="T41" fmla="*/ 166 h 252"/>
                <a:gd name="T42" fmla="*/ 480 w 628"/>
                <a:gd name="T43" fmla="*/ 160 h 252"/>
                <a:gd name="T44" fmla="*/ 451 w 628"/>
                <a:gd name="T45" fmla="*/ 145 h 252"/>
                <a:gd name="T46" fmla="*/ 628 w 628"/>
                <a:gd name="T47" fmla="*/ 153 h 252"/>
                <a:gd name="T48" fmla="*/ 332 w 628"/>
                <a:gd name="T49" fmla="*/ 155 h 252"/>
                <a:gd name="T50" fmla="*/ 213 w 628"/>
                <a:gd name="T51" fmla="*/ 135 h 252"/>
                <a:gd name="T52" fmla="*/ 180 w 628"/>
                <a:gd name="T53" fmla="*/ 133 h 252"/>
                <a:gd name="T54" fmla="*/ 123 w 628"/>
                <a:gd name="T55" fmla="*/ 131 h 252"/>
                <a:gd name="T56" fmla="*/ 381 w 628"/>
                <a:gd name="T57" fmla="*/ 128 h 252"/>
                <a:gd name="T58" fmla="*/ 367 w 628"/>
                <a:gd name="T59" fmla="*/ 130 h 252"/>
                <a:gd name="T60" fmla="*/ 263 w 628"/>
                <a:gd name="T61" fmla="*/ 131 h 252"/>
                <a:gd name="T62" fmla="*/ 414 w 628"/>
                <a:gd name="T63" fmla="*/ 134 h 252"/>
                <a:gd name="T64" fmla="*/ 76 w 628"/>
                <a:gd name="T65" fmla="*/ 130 h 252"/>
                <a:gd name="T66" fmla="*/ 76 w 628"/>
                <a:gd name="T67" fmla="*/ 130 h 252"/>
                <a:gd name="T68" fmla="*/ 68 w 628"/>
                <a:gd name="T69" fmla="*/ 123 h 252"/>
                <a:gd name="T70" fmla="*/ 288 w 628"/>
                <a:gd name="T71" fmla="*/ 123 h 252"/>
                <a:gd name="T72" fmla="*/ 24 w 628"/>
                <a:gd name="T73" fmla="*/ 135 h 252"/>
                <a:gd name="T74" fmla="*/ 35 w 628"/>
                <a:gd name="T75" fmla="*/ 123 h 252"/>
                <a:gd name="T76" fmla="*/ 433 w 628"/>
                <a:gd name="T77" fmla="*/ 116 h 252"/>
                <a:gd name="T78" fmla="*/ 430 w 628"/>
                <a:gd name="T79" fmla="*/ 119 h 252"/>
                <a:gd name="T80" fmla="*/ 307 w 628"/>
                <a:gd name="T81" fmla="*/ 123 h 252"/>
                <a:gd name="T82" fmla="*/ 311 w 628"/>
                <a:gd name="T83" fmla="*/ 120 h 252"/>
                <a:gd name="T84" fmla="*/ 311 w 628"/>
                <a:gd name="T85" fmla="*/ 120 h 252"/>
                <a:gd name="T86" fmla="*/ 311 w 628"/>
                <a:gd name="T87" fmla="*/ 120 h 252"/>
                <a:gd name="T88" fmla="*/ 46 w 628"/>
                <a:gd name="T89" fmla="*/ 112 h 252"/>
                <a:gd name="T90" fmla="*/ 336 w 628"/>
                <a:gd name="T91" fmla="*/ 104 h 252"/>
                <a:gd name="T92" fmla="*/ 345 w 628"/>
                <a:gd name="T93" fmla="*/ 92 h 252"/>
                <a:gd name="T94" fmla="*/ 609 w 628"/>
                <a:gd name="T95" fmla="*/ 87 h 252"/>
                <a:gd name="T96" fmla="*/ 361 w 628"/>
                <a:gd name="T97" fmla="*/ 77 h 252"/>
                <a:gd name="T98" fmla="*/ 612 w 628"/>
                <a:gd name="T99" fmla="*/ 59 h 252"/>
                <a:gd name="T100" fmla="*/ 401 w 628"/>
                <a:gd name="T101" fmla="*/ 51 h 252"/>
                <a:gd name="T102" fmla="*/ 393 w 628"/>
                <a:gd name="T103" fmla="*/ 51 h 252"/>
                <a:gd name="T104" fmla="*/ 534 w 628"/>
                <a:gd name="T105" fmla="*/ 32 h 252"/>
                <a:gd name="T106" fmla="*/ 471 w 628"/>
                <a:gd name="T107" fmla="*/ 32 h 252"/>
                <a:gd name="T108" fmla="*/ 457 w 628"/>
                <a:gd name="T109" fmla="*/ 32 h 252"/>
                <a:gd name="T110" fmla="*/ 425 w 628"/>
                <a:gd name="T111" fmla="*/ 34 h 252"/>
                <a:gd name="T112" fmla="*/ 418 w 628"/>
                <a:gd name="T113" fmla="*/ 32 h 252"/>
                <a:gd name="T114" fmla="*/ 603 w 628"/>
                <a:gd name="T115" fmla="*/ 41 h 252"/>
                <a:gd name="T116" fmla="*/ 594 w 628"/>
                <a:gd name="T117" fmla="*/ 29 h 252"/>
                <a:gd name="T118" fmla="*/ 566 w 628"/>
                <a:gd name="T119" fmla="*/ 32 h 252"/>
                <a:gd name="T120" fmla="*/ 587 w 628"/>
                <a:gd name="T121" fmla="*/ 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8" h="252">
                  <a:moveTo>
                    <a:pt x="14" y="235"/>
                  </a:moveTo>
                  <a:lnTo>
                    <a:pt x="17" y="235"/>
                  </a:lnTo>
                  <a:lnTo>
                    <a:pt x="17" y="238"/>
                  </a:lnTo>
                  <a:lnTo>
                    <a:pt x="17" y="239"/>
                  </a:lnTo>
                  <a:lnTo>
                    <a:pt x="4" y="250"/>
                  </a:lnTo>
                  <a:lnTo>
                    <a:pt x="3" y="252"/>
                  </a:lnTo>
                  <a:lnTo>
                    <a:pt x="2" y="250"/>
                  </a:lnTo>
                  <a:lnTo>
                    <a:pt x="0" y="249"/>
                  </a:lnTo>
                  <a:lnTo>
                    <a:pt x="2" y="248"/>
                  </a:lnTo>
                  <a:lnTo>
                    <a:pt x="2" y="246"/>
                  </a:lnTo>
                  <a:lnTo>
                    <a:pt x="3" y="245"/>
                  </a:lnTo>
                  <a:lnTo>
                    <a:pt x="6" y="243"/>
                  </a:lnTo>
                  <a:lnTo>
                    <a:pt x="10" y="239"/>
                  </a:lnTo>
                  <a:lnTo>
                    <a:pt x="11" y="238"/>
                  </a:lnTo>
                  <a:lnTo>
                    <a:pt x="13" y="236"/>
                  </a:lnTo>
                  <a:lnTo>
                    <a:pt x="13" y="235"/>
                  </a:lnTo>
                  <a:lnTo>
                    <a:pt x="14" y="235"/>
                  </a:lnTo>
                  <a:close/>
                  <a:moveTo>
                    <a:pt x="39" y="224"/>
                  </a:moveTo>
                  <a:lnTo>
                    <a:pt x="40" y="225"/>
                  </a:lnTo>
                  <a:lnTo>
                    <a:pt x="42" y="227"/>
                  </a:lnTo>
                  <a:lnTo>
                    <a:pt x="42" y="235"/>
                  </a:lnTo>
                  <a:lnTo>
                    <a:pt x="40" y="236"/>
                  </a:lnTo>
                  <a:lnTo>
                    <a:pt x="39" y="238"/>
                  </a:lnTo>
                  <a:lnTo>
                    <a:pt x="36" y="239"/>
                  </a:lnTo>
                  <a:lnTo>
                    <a:pt x="28" y="239"/>
                  </a:lnTo>
                  <a:lnTo>
                    <a:pt x="26" y="238"/>
                  </a:lnTo>
                  <a:lnTo>
                    <a:pt x="26" y="236"/>
                  </a:lnTo>
                  <a:lnTo>
                    <a:pt x="26" y="235"/>
                  </a:lnTo>
                  <a:lnTo>
                    <a:pt x="28" y="235"/>
                  </a:lnTo>
                  <a:lnTo>
                    <a:pt x="36" y="235"/>
                  </a:lnTo>
                  <a:lnTo>
                    <a:pt x="36" y="227"/>
                  </a:lnTo>
                  <a:lnTo>
                    <a:pt x="38" y="225"/>
                  </a:lnTo>
                  <a:lnTo>
                    <a:pt x="39" y="224"/>
                  </a:lnTo>
                  <a:close/>
                  <a:moveTo>
                    <a:pt x="321" y="218"/>
                  </a:moveTo>
                  <a:lnTo>
                    <a:pt x="323" y="220"/>
                  </a:lnTo>
                  <a:lnTo>
                    <a:pt x="324" y="221"/>
                  </a:lnTo>
                  <a:lnTo>
                    <a:pt x="324" y="238"/>
                  </a:lnTo>
                  <a:lnTo>
                    <a:pt x="323" y="239"/>
                  </a:lnTo>
                  <a:lnTo>
                    <a:pt x="321" y="239"/>
                  </a:lnTo>
                  <a:lnTo>
                    <a:pt x="320" y="239"/>
                  </a:lnTo>
                  <a:lnTo>
                    <a:pt x="320" y="238"/>
                  </a:lnTo>
                  <a:lnTo>
                    <a:pt x="320" y="221"/>
                  </a:lnTo>
                  <a:lnTo>
                    <a:pt x="320" y="220"/>
                  </a:lnTo>
                  <a:lnTo>
                    <a:pt x="321" y="218"/>
                  </a:lnTo>
                  <a:close/>
                  <a:moveTo>
                    <a:pt x="502" y="217"/>
                  </a:moveTo>
                  <a:lnTo>
                    <a:pt x="504" y="217"/>
                  </a:lnTo>
                  <a:lnTo>
                    <a:pt x="507" y="220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15" y="225"/>
                  </a:lnTo>
                  <a:lnTo>
                    <a:pt x="515" y="225"/>
                  </a:lnTo>
                  <a:lnTo>
                    <a:pt x="505" y="225"/>
                  </a:lnTo>
                  <a:lnTo>
                    <a:pt x="501" y="221"/>
                  </a:lnTo>
                  <a:lnTo>
                    <a:pt x="500" y="220"/>
                  </a:lnTo>
                  <a:lnTo>
                    <a:pt x="501" y="217"/>
                  </a:lnTo>
                  <a:lnTo>
                    <a:pt x="502" y="217"/>
                  </a:lnTo>
                  <a:close/>
                  <a:moveTo>
                    <a:pt x="594" y="214"/>
                  </a:moveTo>
                  <a:lnTo>
                    <a:pt x="597" y="214"/>
                  </a:lnTo>
                  <a:lnTo>
                    <a:pt x="608" y="225"/>
                  </a:lnTo>
                  <a:lnTo>
                    <a:pt x="608" y="227"/>
                  </a:lnTo>
                  <a:lnTo>
                    <a:pt x="608" y="228"/>
                  </a:lnTo>
                  <a:lnTo>
                    <a:pt x="609" y="228"/>
                  </a:lnTo>
                  <a:lnTo>
                    <a:pt x="610" y="231"/>
                  </a:lnTo>
                  <a:lnTo>
                    <a:pt x="609" y="232"/>
                  </a:lnTo>
                  <a:lnTo>
                    <a:pt x="608" y="232"/>
                  </a:lnTo>
                  <a:lnTo>
                    <a:pt x="591" y="232"/>
                  </a:lnTo>
                  <a:lnTo>
                    <a:pt x="590" y="232"/>
                  </a:lnTo>
                  <a:lnTo>
                    <a:pt x="590" y="231"/>
                  </a:lnTo>
                  <a:lnTo>
                    <a:pt x="590" y="228"/>
                  </a:lnTo>
                  <a:lnTo>
                    <a:pt x="591" y="228"/>
                  </a:lnTo>
                  <a:lnTo>
                    <a:pt x="602" y="228"/>
                  </a:lnTo>
                  <a:lnTo>
                    <a:pt x="592" y="218"/>
                  </a:lnTo>
                  <a:lnTo>
                    <a:pt x="592" y="216"/>
                  </a:lnTo>
                  <a:lnTo>
                    <a:pt x="592" y="214"/>
                  </a:lnTo>
                  <a:lnTo>
                    <a:pt x="594" y="214"/>
                  </a:lnTo>
                  <a:close/>
                  <a:moveTo>
                    <a:pt x="21" y="210"/>
                  </a:moveTo>
                  <a:lnTo>
                    <a:pt x="22" y="210"/>
                  </a:lnTo>
                  <a:lnTo>
                    <a:pt x="24" y="212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3" y="213"/>
                  </a:lnTo>
                  <a:lnTo>
                    <a:pt x="33" y="216"/>
                  </a:lnTo>
                  <a:lnTo>
                    <a:pt x="31" y="216"/>
                  </a:lnTo>
                  <a:lnTo>
                    <a:pt x="20" y="216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10"/>
                  </a:lnTo>
                  <a:lnTo>
                    <a:pt x="21" y="210"/>
                  </a:lnTo>
                  <a:close/>
                  <a:moveTo>
                    <a:pt x="569" y="209"/>
                  </a:moveTo>
                  <a:lnTo>
                    <a:pt x="572" y="210"/>
                  </a:lnTo>
                  <a:lnTo>
                    <a:pt x="583" y="221"/>
                  </a:lnTo>
                  <a:lnTo>
                    <a:pt x="583" y="223"/>
                  </a:lnTo>
                  <a:lnTo>
                    <a:pt x="583" y="224"/>
                  </a:lnTo>
                  <a:lnTo>
                    <a:pt x="581" y="225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77" y="223"/>
                  </a:lnTo>
                  <a:lnTo>
                    <a:pt x="576" y="221"/>
                  </a:lnTo>
                  <a:lnTo>
                    <a:pt x="573" y="218"/>
                  </a:lnTo>
                  <a:lnTo>
                    <a:pt x="572" y="217"/>
                  </a:lnTo>
                  <a:lnTo>
                    <a:pt x="569" y="214"/>
                  </a:lnTo>
                  <a:lnTo>
                    <a:pt x="567" y="213"/>
                  </a:lnTo>
                  <a:lnTo>
                    <a:pt x="567" y="213"/>
                  </a:lnTo>
                  <a:lnTo>
                    <a:pt x="567" y="212"/>
                  </a:lnTo>
                  <a:lnTo>
                    <a:pt x="567" y="210"/>
                  </a:lnTo>
                  <a:lnTo>
                    <a:pt x="569" y="209"/>
                  </a:lnTo>
                  <a:close/>
                  <a:moveTo>
                    <a:pt x="519" y="207"/>
                  </a:moveTo>
                  <a:lnTo>
                    <a:pt x="534" y="207"/>
                  </a:lnTo>
                  <a:lnTo>
                    <a:pt x="534" y="213"/>
                  </a:lnTo>
                  <a:lnTo>
                    <a:pt x="519" y="213"/>
                  </a:lnTo>
                  <a:lnTo>
                    <a:pt x="516" y="212"/>
                  </a:lnTo>
                  <a:lnTo>
                    <a:pt x="516" y="210"/>
                  </a:lnTo>
                  <a:lnTo>
                    <a:pt x="516" y="209"/>
                  </a:lnTo>
                  <a:lnTo>
                    <a:pt x="519" y="207"/>
                  </a:lnTo>
                  <a:close/>
                  <a:moveTo>
                    <a:pt x="479" y="205"/>
                  </a:moveTo>
                  <a:lnTo>
                    <a:pt x="480" y="205"/>
                  </a:lnTo>
                  <a:lnTo>
                    <a:pt x="480" y="206"/>
                  </a:lnTo>
                  <a:lnTo>
                    <a:pt x="489" y="206"/>
                  </a:lnTo>
                  <a:lnTo>
                    <a:pt x="491" y="206"/>
                  </a:lnTo>
                  <a:lnTo>
                    <a:pt x="491" y="207"/>
                  </a:lnTo>
                  <a:lnTo>
                    <a:pt x="491" y="210"/>
                  </a:lnTo>
                  <a:lnTo>
                    <a:pt x="489" y="210"/>
                  </a:lnTo>
                  <a:lnTo>
                    <a:pt x="476" y="210"/>
                  </a:lnTo>
                  <a:lnTo>
                    <a:pt x="476" y="206"/>
                  </a:lnTo>
                  <a:lnTo>
                    <a:pt x="478" y="206"/>
                  </a:lnTo>
                  <a:lnTo>
                    <a:pt x="478" y="205"/>
                  </a:lnTo>
                  <a:lnTo>
                    <a:pt x="479" y="205"/>
                  </a:lnTo>
                  <a:close/>
                  <a:moveTo>
                    <a:pt x="540" y="196"/>
                  </a:moveTo>
                  <a:lnTo>
                    <a:pt x="556" y="196"/>
                  </a:lnTo>
                  <a:lnTo>
                    <a:pt x="558" y="198"/>
                  </a:lnTo>
                  <a:lnTo>
                    <a:pt x="558" y="199"/>
                  </a:lnTo>
                  <a:lnTo>
                    <a:pt x="558" y="200"/>
                  </a:lnTo>
                  <a:lnTo>
                    <a:pt x="556" y="202"/>
                  </a:lnTo>
                  <a:lnTo>
                    <a:pt x="540" y="202"/>
                  </a:lnTo>
                  <a:lnTo>
                    <a:pt x="538" y="200"/>
                  </a:lnTo>
                  <a:lnTo>
                    <a:pt x="537" y="199"/>
                  </a:lnTo>
                  <a:lnTo>
                    <a:pt x="538" y="198"/>
                  </a:lnTo>
                  <a:lnTo>
                    <a:pt x="540" y="196"/>
                  </a:lnTo>
                  <a:close/>
                  <a:moveTo>
                    <a:pt x="324" y="192"/>
                  </a:moveTo>
                  <a:lnTo>
                    <a:pt x="332" y="192"/>
                  </a:lnTo>
                  <a:lnTo>
                    <a:pt x="334" y="194"/>
                  </a:lnTo>
                  <a:lnTo>
                    <a:pt x="335" y="195"/>
                  </a:lnTo>
                  <a:lnTo>
                    <a:pt x="334" y="196"/>
                  </a:lnTo>
                  <a:lnTo>
                    <a:pt x="332" y="198"/>
                  </a:lnTo>
                  <a:lnTo>
                    <a:pt x="324" y="198"/>
                  </a:lnTo>
                  <a:lnTo>
                    <a:pt x="324" y="206"/>
                  </a:lnTo>
                  <a:lnTo>
                    <a:pt x="323" y="207"/>
                  </a:lnTo>
                  <a:lnTo>
                    <a:pt x="321" y="207"/>
                  </a:lnTo>
                  <a:lnTo>
                    <a:pt x="320" y="207"/>
                  </a:lnTo>
                  <a:lnTo>
                    <a:pt x="320" y="206"/>
                  </a:lnTo>
                  <a:lnTo>
                    <a:pt x="320" y="198"/>
                  </a:lnTo>
                  <a:lnTo>
                    <a:pt x="320" y="195"/>
                  </a:lnTo>
                  <a:lnTo>
                    <a:pt x="321" y="194"/>
                  </a:lnTo>
                  <a:lnTo>
                    <a:pt x="324" y="192"/>
                  </a:lnTo>
                  <a:close/>
                  <a:moveTo>
                    <a:pt x="580" y="185"/>
                  </a:moveTo>
                  <a:lnTo>
                    <a:pt x="581" y="187"/>
                  </a:lnTo>
                  <a:lnTo>
                    <a:pt x="583" y="188"/>
                  </a:lnTo>
                  <a:lnTo>
                    <a:pt x="583" y="200"/>
                  </a:lnTo>
                  <a:lnTo>
                    <a:pt x="583" y="202"/>
                  </a:lnTo>
                  <a:lnTo>
                    <a:pt x="583" y="202"/>
                  </a:lnTo>
                  <a:lnTo>
                    <a:pt x="583" y="202"/>
                  </a:lnTo>
                  <a:lnTo>
                    <a:pt x="583" y="202"/>
                  </a:lnTo>
                  <a:lnTo>
                    <a:pt x="583" y="202"/>
                  </a:lnTo>
                  <a:lnTo>
                    <a:pt x="583" y="202"/>
                  </a:lnTo>
                  <a:lnTo>
                    <a:pt x="583" y="202"/>
                  </a:lnTo>
                  <a:lnTo>
                    <a:pt x="583" y="202"/>
                  </a:lnTo>
                  <a:lnTo>
                    <a:pt x="583" y="202"/>
                  </a:lnTo>
                  <a:lnTo>
                    <a:pt x="584" y="203"/>
                  </a:lnTo>
                  <a:lnTo>
                    <a:pt x="585" y="205"/>
                  </a:lnTo>
                  <a:lnTo>
                    <a:pt x="584" y="206"/>
                  </a:lnTo>
                  <a:lnTo>
                    <a:pt x="583" y="207"/>
                  </a:lnTo>
                  <a:lnTo>
                    <a:pt x="581" y="206"/>
                  </a:lnTo>
                  <a:lnTo>
                    <a:pt x="580" y="205"/>
                  </a:lnTo>
                  <a:lnTo>
                    <a:pt x="579" y="203"/>
                  </a:lnTo>
                  <a:lnTo>
                    <a:pt x="579" y="200"/>
                  </a:lnTo>
                  <a:lnTo>
                    <a:pt x="579" y="188"/>
                  </a:lnTo>
                  <a:lnTo>
                    <a:pt x="579" y="187"/>
                  </a:lnTo>
                  <a:lnTo>
                    <a:pt x="580" y="185"/>
                  </a:lnTo>
                  <a:close/>
                  <a:moveTo>
                    <a:pt x="594" y="178"/>
                  </a:moveTo>
                  <a:lnTo>
                    <a:pt x="610" y="178"/>
                  </a:lnTo>
                  <a:lnTo>
                    <a:pt x="612" y="178"/>
                  </a:lnTo>
                  <a:lnTo>
                    <a:pt x="612" y="181"/>
                  </a:lnTo>
                  <a:lnTo>
                    <a:pt x="612" y="182"/>
                  </a:lnTo>
                  <a:lnTo>
                    <a:pt x="610" y="182"/>
                  </a:lnTo>
                  <a:lnTo>
                    <a:pt x="594" y="182"/>
                  </a:lnTo>
                  <a:lnTo>
                    <a:pt x="592" y="182"/>
                  </a:lnTo>
                  <a:lnTo>
                    <a:pt x="591" y="181"/>
                  </a:lnTo>
                  <a:lnTo>
                    <a:pt x="592" y="178"/>
                  </a:lnTo>
                  <a:lnTo>
                    <a:pt x="594" y="178"/>
                  </a:lnTo>
                  <a:close/>
                  <a:moveTo>
                    <a:pt x="21" y="177"/>
                  </a:moveTo>
                  <a:lnTo>
                    <a:pt x="24" y="178"/>
                  </a:lnTo>
                  <a:lnTo>
                    <a:pt x="24" y="180"/>
                  </a:lnTo>
                  <a:lnTo>
                    <a:pt x="24" y="196"/>
                  </a:lnTo>
                  <a:lnTo>
                    <a:pt x="24" y="198"/>
                  </a:lnTo>
                  <a:lnTo>
                    <a:pt x="21" y="198"/>
                  </a:lnTo>
                  <a:lnTo>
                    <a:pt x="20" y="198"/>
                  </a:lnTo>
                  <a:lnTo>
                    <a:pt x="20" y="196"/>
                  </a:lnTo>
                  <a:lnTo>
                    <a:pt x="20" y="180"/>
                  </a:lnTo>
                  <a:lnTo>
                    <a:pt x="20" y="178"/>
                  </a:lnTo>
                  <a:lnTo>
                    <a:pt x="21" y="177"/>
                  </a:lnTo>
                  <a:close/>
                  <a:moveTo>
                    <a:pt x="97" y="176"/>
                  </a:moveTo>
                  <a:lnTo>
                    <a:pt x="114" y="176"/>
                  </a:lnTo>
                  <a:lnTo>
                    <a:pt x="115" y="177"/>
                  </a:lnTo>
                  <a:lnTo>
                    <a:pt x="116" y="178"/>
                  </a:lnTo>
                  <a:lnTo>
                    <a:pt x="115" y="180"/>
                  </a:lnTo>
                  <a:lnTo>
                    <a:pt x="114" y="181"/>
                  </a:lnTo>
                  <a:lnTo>
                    <a:pt x="97" y="181"/>
                  </a:lnTo>
                  <a:lnTo>
                    <a:pt x="96" y="180"/>
                  </a:lnTo>
                  <a:lnTo>
                    <a:pt x="96" y="178"/>
                  </a:lnTo>
                  <a:lnTo>
                    <a:pt x="96" y="177"/>
                  </a:lnTo>
                  <a:lnTo>
                    <a:pt x="97" y="176"/>
                  </a:lnTo>
                  <a:close/>
                  <a:moveTo>
                    <a:pt x="479" y="173"/>
                  </a:moveTo>
                  <a:lnTo>
                    <a:pt x="480" y="173"/>
                  </a:lnTo>
                  <a:lnTo>
                    <a:pt x="482" y="174"/>
                  </a:lnTo>
                  <a:lnTo>
                    <a:pt x="482" y="191"/>
                  </a:lnTo>
                  <a:lnTo>
                    <a:pt x="480" y="192"/>
                  </a:lnTo>
                  <a:lnTo>
                    <a:pt x="479" y="194"/>
                  </a:lnTo>
                  <a:lnTo>
                    <a:pt x="478" y="192"/>
                  </a:lnTo>
                  <a:lnTo>
                    <a:pt x="476" y="191"/>
                  </a:lnTo>
                  <a:lnTo>
                    <a:pt x="476" y="174"/>
                  </a:lnTo>
                  <a:lnTo>
                    <a:pt x="478" y="173"/>
                  </a:lnTo>
                  <a:lnTo>
                    <a:pt x="479" y="173"/>
                  </a:lnTo>
                  <a:close/>
                  <a:moveTo>
                    <a:pt x="627" y="167"/>
                  </a:moveTo>
                  <a:lnTo>
                    <a:pt x="628" y="167"/>
                  </a:lnTo>
                  <a:lnTo>
                    <a:pt x="628" y="170"/>
                  </a:lnTo>
                  <a:lnTo>
                    <a:pt x="628" y="182"/>
                  </a:lnTo>
                  <a:lnTo>
                    <a:pt x="624" y="182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4" y="170"/>
                  </a:lnTo>
                  <a:lnTo>
                    <a:pt x="624" y="167"/>
                  </a:lnTo>
                  <a:lnTo>
                    <a:pt x="627" y="167"/>
                  </a:lnTo>
                  <a:close/>
                  <a:moveTo>
                    <a:pt x="332" y="166"/>
                  </a:moveTo>
                  <a:lnTo>
                    <a:pt x="335" y="167"/>
                  </a:lnTo>
                  <a:lnTo>
                    <a:pt x="335" y="169"/>
                  </a:lnTo>
                  <a:lnTo>
                    <a:pt x="335" y="184"/>
                  </a:lnTo>
                  <a:lnTo>
                    <a:pt x="335" y="187"/>
                  </a:lnTo>
                  <a:lnTo>
                    <a:pt x="332" y="187"/>
                  </a:lnTo>
                  <a:lnTo>
                    <a:pt x="331" y="187"/>
                  </a:lnTo>
                  <a:lnTo>
                    <a:pt x="331" y="184"/>
                  </a:lnTo>
                  <a:lnTo>
                    <a:pt x="331" y="169"/>
                  </a:lnTo>
                  <a:lnTo>
                    <a:pt x="331" y="167"/>
                  </a:lnTo>
                  <a:lnTo>
                    <a:pt x="332" y="166"/>
                  </a:lnTo>
                  <a:close/>
                  <a:moveTo>
                    <a:pt x="125" y="151"/>
                  </a:moveTo>
                  <a:lnTo>
                    <a:pt x="127" y="151"/>
                  </a:lnTo>
                  <a:lnTo>
                    <a:pt x="127" y="153"/>
                  </a:lnTo>
                  <a:lnTo>
                    <a:pt x="127" y="169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53"/>
                  </a:lnTo>
                  <a:lnTo>
                    <a:pt x="123" y="151"/>
                  </a:lnTo>
                  <a:lnTo>
                    <a:pt x="125" y="151"/>
                  </a:lnTo>
                  <a:close/>
                  <a:moveTo>
                    <a:pt x="91" y="145"/>
                  </a:moveTo>
                  <a:lnTo>
                    <a:pt x="93" y="146"/>
                  </a:lnTo>
                  <a:lnTo>
                    <a:pt x="97" y="151"/>
                  </a:lnTo>
                  <a:lnTo>
                    <a:pt x="97" y="160"/>
                  </a:lnTo>
                  <a:lnTo>
                    <a:pt x="97" y="162"/>
                  </a:lnTo>
                  <a:lnTo>
                    <a:pt x="96" y="163"/>
                  </a:lnTo>
                  <a:lnTo>
                    <a:pt x="93" y="162"/>
                  </a:lnTo>
                  <a:lnTo>
                    <a:pt x="93" y="160"/>
                  </a:lnTo>
                  <a:lnTo>
                    <a:pt x="93" y="153"/>
                  </a:lnTo>
                  <a:lnTo>
                    <a:pt x="89" y="149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91" y="145"/>
                  </a:lnTo>
                  <a:close/>
                  <a:moveTo>
                    <a:pt x="21" y="145"/>
                  </a:moveTo>
                  <a:lnTo>
                    <a:pt x="24" y="145"/>
                  </a:lnTo>
                  <a:lnTo>
                    <a:pt x="24" y="148"/>
                  </a:lnTo>
                  <a:lnTo>
                    <a:pt x="24" y="163"/>
                  </a:lnTo>
                  <a:lnTo>
                    <a:pt x="24" y="166"/>
                  </a:lnTo>
                  <a:lnTo>
                    <a:pt x="21" y="166"/>
                  </a:lnTo>
                  <a:lnTo>
                    <a:pt x="20" y="166"/>
                  </a:lnTo>
                  <a:lnTo>
                    <a:pt x="20" y="163"/>
                  </a:lnTo>
                  <a:lnTo>
                    <a:pt x="20" y="148"/>
                  </a:lnTo>
                  <a:lnTo>
                    <a:pt x="20" y="145"/>
                  </a:lnTo>
                  <a:lnTo>
                    <a:pt x="21" y="145"/>
                  </a:lnTo>
                  <a:close/>
                  <a:moveTo>
                    <a:pt x="469" y="145"/>
                  </a:moveTo>
                  <a:lnTo>
                    <a:pt x="476" y="145"/>
                  </a:lnTo>
                  <a:lnTo>
                    <a:pt x="479" y="145"/>
                  </a:lnTo>
                  <a:lnTo>
                    <a:pt x="480" y="146"/>
                  </a:lnTo>
                  <a:lnTo>
                    <a:pt x="482" y="149"/>
                  </a:lnTo>
                  <a:lnTo>
                    <a:pt x="482" y="159"/>
                  </a:lnTo>
                  <a:lnTo>
                    <a:pt x="480" y="160"/>
                  </a:lnTo>
                  <a:lnTo>
                    <a:pt x="479" y="160"/>
                  </a:lnTo>
                  <a:lnTo>
                    <a:pt x="478" y="160"/>
                  </a:lnTo>
                  <a:lnTo>
                    <a:pt x="476" y="159"/>
                  </a:lnTo>
                  <a:lnTo>
                    <a:pt x="476" y="149"/>
                  </a:lnTo>
                  <a:lnTo>
                    <a:pt x="469" y="149"/>
                  </a:lnTo>
                  <a:lnTo>
                    <a:pt x="468" y="148"/>
                  </a:lnTo>
                  <a:lnTo>
                    <a:pt x="468" y="146"/>
                  </a:lnTo>
                  <a:lnTo>
                    <a:pt x="468" y="145"/>
                  </a:lnTo>
                  <a:lnTo>
                    <a:pt x="469" y="145"/>
                  </a:lnTo>
                  <a:close/>
                  <a:moveTo>
                    <a:pt x="450" y="137"/>
                  </a:moveTo>
                  <a:lnTo>
                    <a:pt x="451" y="138"/>
                  </a:lnTo>
                  <a:lnTo>
                    <a:pt x="451" y="140"/>
                  </a:lnTo>
                  <a:lnTo>
                    <a:pt x="451" y="145"/>
                  </a:lnTo>
                  <a:lnTo>
                    <a:pt x="454" y="145"/>
                  </a:lnTo>
                  <a:lnTo>
                    <a:pt x="455" y="145"/>
                  </a:lnTo>
                  <a:lnTo>
                    <a:pt x="455" y="146"/>
                  </a:lnTo>
                  <a:lnTo>
                    <a:pt x="455" y="148"/>
                  </a:lnTo>
                  <a:lnTo>
                    <a:pt x="454" y="149"/>
                  </a:lnTo>
                  <a:lnTo>
                    <a:pt x="447" y="149"/>
                  </a:lnTo>
                  <a:lnTo>
                    <a:pt x="447" y="140"/>
                  </a:lnTo>
                  <a:lnTo>
                    <a:pt x="447" y="138"/>
                  </a:lnTo>
                  <a:lnTo>
                    <a:pt x="450" y="137"/>
                  </a:lnTo>
                  <a:close/>
                  <a:moveTo>
                    <a:pt x="627" y="135"/>
                  </a:moveTo>
                  <a:lnTo>
                    <a:pt x="628" y="135"/>
                  </a:lnTo>
                  <a:lnTo>
                    <a:pt x="628" y="137"/>
                  </a:lnTo>
                  <a:lnTo>
                    <a:pt x="628" y="153"/>
                  </a:lnTo>
                  <a:lnTo>
                    <a:pt x="628" y="155"/>
                  </a:lnTo>
                  <a:lnTo>
                    <a:pt x="627" y="156"/>
                  </a:lnTo>
                  <a:lnTo>
                    <a:pt x="624" y="155"/>
                  </a:lnTo>
                  <a:lnTo>
                    <a:pt x="624" y="153"/>
                  </a:lnTo>
                  <a:lnTo>
                    <a:pt x="624" y="137"/>
                  </a:lnTo>
                  <a:lnTo>
                    <a:pt x="624" y="135"/>
                  </a:lnTo>
                  <a:lnTo>
                    <a:pt x="627" y="135"/>
                  </a:lnTo>
                  <a:close/>
                  <a:moveTo>
                    <a:pt x="332" y="134"/>
                  </a:moveTo>
                  <a:lnTo>
                    <a:pt x="335" y="134"/>
                  </a:lnTo>
                  <a:lnTo>
                    <a:pt x="335" y="137"/>
                  </a:lnTo>
                  <a:lnTo>
                    <a:pt x="335" y="152"/>
                  </a:lnTo>
                  <a:lnTo>
                    <a:pt x="335" y="153"/>
                  </a:lnTo>
                  <a:lnTo>
                    <a:pt x="332" y="155"/>
                  </a:lnTo>
                  <a:lnTo>
                    <a:pt x="331" y="153"/>
                  </a:lnTo>
                  <a:lnTo>
                    <a:pt x="331" y="152"/>
                  </a:lnTo>
                  <a:lnTo>
                    <a:pt x="331" y="137"/>
                  </a:lnTo>
                  <a:lnTo>
                    <a:pt x="331" y="134"/>
                  </a:lnTo>
                  <a:lnTo>
                    <a:pt x="332" y="134"/>
                  </a:lnTo>
                  <a:close/>
                  <a:moveTo>
                    <a:pt x="215" y="131"/>
                  </a:moveTo>
                  <a:lnTo>
                    <a:pt x="230" y="131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3" y="135"/>
                  </a:lnTo>
                  <a:lnTo>
                    <a:pt x="230" y="137"/>
                  </a:lnTo>
                  <a:lnTo>
                    <a:pt x="215" y="137"/>
                  </a:lnTo>
                  <a:lnTo>
                    <a:pt x="213" y="135"/>
                  </a:lnTo>
                  <a:lnTo>
                    <a:pt x="212" y="134"/>
                  </a:lnTo>
                  <a:lnTo>
                    <a:pt x="213" y="133"/>
                  </a:lnTo>
                  <a:lnTo>
                    <a:pt x="215" y="131"/>
                  </a:lnTo>
                  <a:close/>
                  <a:moveTo>
                    <a:pt x="181" y="131"/>
                  </a:moveTo>
                  <a:lnTo>
                    <a:pt x="198" y="131"/>
                  </a:lnTo>
                  <a:lnTo>
                    <a:pt x="199" y="133"/>
                  </a:lnTo>
                  <a:lnTo>
                    <a:pt x="201" y="134"/>
                  </a:lnTo>
                  <a:lnTo>
                    <a:pt x="199" y="135"/>
                  </a:lnTo>
                  <a:lnTo>
                    <a:pt x="198" y="137"/>
                  </a:lnTo>
                  <a:lnTo>
                    <a:pt x="181" y="137"/>
                  </a:lnTo>
                  <a:lnTo>
                    <a:pt x="180" y="135"/>
                  </a:lnTo>
                  <a:lnTo>
                    <a:pt x="180" y="134"/>
                  </a:lnTo>
                  <a:lnTo>
                    <a:pt x="180" y="133"/>
                  </a:lnTo>
                  <a:lnTo>
                    <a:pt x="181" y="131"/>
                  </a:lnTo>
                  <a:close/>
                  <a:moveTo>
                    <a:pt x="150" y="131"/>
                  </a:moveTo>
                  <a:lnTo>
                    <a:pt x="166" y="131"/>
                  </a:lnTo>
                  <a:lnTo>
                    <a:pt x="168" y="133"/>
                  </a:lnTo>
                  <a:lnTo>
                    <a:pt x="169" y="134"/>
                  </a:lnTo>
                  <a:lnTo>
                    <a:pt x="168" y="135"/>
                  </a:lnTo>
                  <a:lnTo>
                    <a:pt x="166" y="137"/>
                  </a:lnTo>
                  <a:lnTo>
                    <a:pt x="150" y="137"/>
                  </a:lnTo>
                  <a:lnTo>
                    <a:pt x="148" y="135"/>
                  </a:lnTo>
                  <a:lnTo>
                    <a:pt x="147" y="134"/>
                  </a:lnTo>
                  <a:lnTo>
                    <a:pt x="148" y="133"/>
                  </a:lnTo>
                  <a:lnTo>
                    <a:pt x="150" y="131"/>
                  </a:lnTo>
                  <a:close/>
                  <a:moveTo>
                    <a:pt x="123" y="131"/>
                  </a:moveTo>
                  <a:lnTo>
                    <a:pt x="134" y="131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5"/>
                  </a:lnTo>
                  <a:lnTo>
                    <a:pt x="134" y="137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7" y="138"/>
                  </a:lnTo>
                  <a:lnTo>
                    <a:pt x="125" y="140"/>
                  </a:lnTo>
                  <a:lnTo>
                    <a:pt x="123" y="138"/>
                  </a:lnTo>
                  <a:lnTo>
                    <a:pt x="123" y="137"/>
                  </a:lnTo>
                  <a:lnTo>
                    <a:pt x="123" y="131"/>
                  </a:lnTo>
                  <a:close/>
                  <a:moveTo>
                    <a:pt x="381" y="128"/>
                  </a:moveTo>
                  <a:lnTo>
                    <a:pt x="397" y="128"/>
                  </a:lnTo>
                  <a:lnTo>
                    <a:pt x="399" y="130"/>
                  </a:lnTo>
                  <a:lnTo>
                    <a:pt x="400" y="131"/>
                  </a:lnTo>
                  <a:lnTo>
                    <a:pt x="399" y="133"/>
                  </a:lnTo>
                  <a:lnTo>
                    <a:pt x="397" y="134"/>
                  </a:lnTo>
                  <a:lnTo>
                    <a:pt x="381" y="134"/>
                  </a:lnTo>
                  <a:lnTo>
                    <a:pt x="379" y="133"/>
                  </a:lnTo>
                  <a:lnTo>
                    <a:pt x="379" y="131"/>
                  </a:lnTo>
                  <a:lnTo>
                    <a:pt x="379" y="130"/>
                  </a:lnTo>
                  <a:lnTo>
                    <a:pt x="381" y="128"/>
                  </a:lnTo>
                  <a:close/>
                  <a:moveTo>
                    <a:pt x="349" y="128"/>
                  </a:moveTo>
                  <a:lnTo>
                    <a:pt x="365" y="128"/>
                  </a:lnTo>
                  <a:lnTo>
                    <a:pt x="367" y="130"/>
                  </a:lnTo>
                  <a:lnTo>
                    <a:pt x="367" y="131"/>
                  </a:lnTo>
                  <a:lnTo>
                    <a:pt x="367" y="133"/>
                  </a:lnTo>
                  <a:lnTo>
                    <a:pt x="365" y="134"/>
                  </a:lnTo>
                  <a:lnTo>
                    <a:pt x="349" y="134"/>
                  </a:lnTo>
                  <a:lnTo>
                    <a:pt x="347" y="133"/>
                  </a:lnTo>
                  <a:lnTo>
                    <a:pt x="346" y="131"/>
                  </a:lnTo>
                  <a:lnTo>
                    <a:pt x="347" y="130"/>
                  </a:lnTo>
                  <a:lnTo>
                    <a:pt x="349" y="128"/>
                  </a:lnTo>
                  <a:close/>
                  <a:moveTo>
                    <a:pt x="263" y="127"/>
                  </a:moveTo>
                  <a:lnTo>
                    <a:pt x="264" y="127"/>
                  </a:lnTo>
                  <a:lnTo>
                    <a:pt x="264" y="128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5" y="134"/>
                  </a:lnTo>
                  <a:lnTo>
                    <a:pt x="244" y="133"/>
                  </a:lnTo>
                  <a:lnTo>
                    <a:pt x="245" y="130"/>
                  </a:lnTo>
                  <a:lnTo>
                    <a:pt x="246" y="130"/>
                  </a:lnTo>
                  <a:lnTo>
                    <a:pt x="262" y="127"/>
                  </a:lnTo>
                  <a:lnTo>
                    <a:pt x="263" y="127"/>
                  </a:lnTo>
                  <a:close/>
                  <a:moveTo>
                    <a:pt x="419" y="124"/>
                  </a:moveTo>
                  <a:lnTo>
                    <a:pt x="422" y="124"/>
                  </a:lnTo>
                  <a:lnTo>
                    <a:pt x="422" y="127"/>
                  </a:lnTo>
                  <a:lnTo>
                    <a:pt x="422" y="134"/>
                  </a:lnTo>
                  <a:lnTo>
                    <a:pt x="414" y="134"/>
                  </a:lnTo>
                  <a:lnTo>
                    <a:pt x="411" y="133"/>
                  </a:lnTo>
                  <a:lnTo>
                    <a:pt x="411" y="131"/>
                  </a:lnTo>
                  <a:lnTo>
                    <a:pt x="411" y="130"/>
                  </a:lnTo>
                  <a:lnTo>
                    <a:pt x="414" y="128"/>
                  </a:lnTo>
                  <a:lnTo>
                    <a:pt x="418" y="128"/>
                  </a:lnTo>
                  <a:lnTo>
                    <a:pt x="418" y="127"/>
                  </a:lnTo>
                  <a:lnTo>
                    <a:pt x="418" y="124"/>
                  </a:lnTo>
                  <a:lnTo>
                    <a:pt x="419" y="124"/>
                  </a:lnTo>
                  <a:close/>
                  <a:moveTo>
                    <a:pt x="68" y="123"/>
                  </a:moveTo>
                  <a:lnTo>
                    <a:pt x="69" y="123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8" y="131"/>
                  </a:lnTo>
                  <a:lnTo>
                    <a:pt x="78" y="131"/>
                  </a:lnTo>
                  <a:lnTo>
                    <a:pt x="79" y="133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2" y="137"/>
                  </a:lnTo>
                  <a:lnTo>
                    <a:pt x="80" y="138"/>
                  </a:lnTo>
                  <a:lnTo>
                    <a:pt x="79" y="138"/>
                  </a:lnTo>
                  <a:lnTo>
                    <a:pt x="78" y="13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7" y="123"/>
                  </a:lnTo>
                  <a:lnTo>
                    <a:pt x="68" y="123"/>
                  </a:lnTo>
                  <a:close/>
                  <a:moveTo>
                    <a:pt x="295" y="123"/>
                  </a:moveTo>
                  <a:lnTo>
                    <a:pt x="296" y="123"/>
                  </a:lnTo>
                  <a:lnTo>
                    <a:pt x="296" y="124"/>
                  </a:lnTo>
                  <a:lnTo>
                    <a:pt x="296" y="126"/>
                  </a:lnTo>
                  <a:lnTo>
                    <a:pt x="295" y="127"/>
                  </a:lnTo>
                  <a:lnTo>
                    <a:pt x="278" y="130"/>
                  </a:lnTo>
                  <a:lnTo>
                    <a:pt x="278" y="130"/>
                  </a:lnTo>
                  <a:lnTo>
                    <a:pt x="277" y="128"/>
                  </a:lnTo>
                  <a:lnTo>
                    <a:pt x="276" y="127"/>
                  </a:lnTo>
                  <a:lnTo>
                    <a:pt x="277" y="126"/>
                  </a:lnTo>
                  <a:lnTo>
                    <a:pt x="278" y="124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91" y="123"/>
                  </a:lnTo>
                  <a:lnTo>
                    <a:pt x="294" y="123"/>
                  </a:lnTo>
                  <a:lnTo>
                    <a:pt x="294" y="123"/>
                  </a:lnTo>
                  <a:lnTo>
                    <a:pt x="295" y="123"/>
                  </a:lnTo>
                  <a:close/>
                  <a:moveTo>
                    <a:pt x="38" y="122"/>
                  </a:moveTo>
                  <a:lnTo>
                    <a:pt x="39" y="122"/>
                  </a:lnTo>
                  <a:lnTo>
                    <a:pt x="39" y="124"/>
                  </a:lnTo>
                  <a:lnTo>
                    <a:pt x="39" y="126"/>
                  </a:lnTo>
                  <a:lnTo>
                    <a:pt x="28" y="137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8" y="130"/>
                  </a:lnTo>
                  <a:lnTo>
                    <a:pt x="31" y="127"/>
                  </a:lnTo>
                  <a:lnTo>
                    <a:pt x="32" y="126"/>
                  </a:lnTo>
                  <a:lnTo>
                    <a:pt x="33" y="124"/>
                  </a:lnTo>
                  <a:lnTo>
                    <a:pt x="35" y="123"/>
                  </a:lnTo>
                  <a:lnTo>
                    <a:pt x="36" y="122"/>
                  </a:lnTo>
                  <a:lnTo>
                    <a:pt x="38" y="122"/>
                  </a:lnTo>
                  <a:close/>
                  <a:moveTo>
                    <a:pt x="612" y="122"/>
                  </a:moveTo>
                  <a:lnTo>
                    <a:pt x="628" y="122"/>
                  </a:lnTo>
                  <a:lnTo>
                    <a:pt x="628" y="122"/>
                  </a:lnTo>
                  <a:lnTo>
                    <a:pt x="628" y="126"/>
                  </a:lnTo>
                  <a:lnTo>
                    <a:pt x="628" y="126"/>
                  </a:lnTo>
                  <a:lnTo>
                    <a:pt x="612" y="126"/>
                  </a:lnTo>
                  <a:lnTo>
                    <a:pt x="610" y="126"/>
                  </a:lnTo>
                  <a:lnTo>
                    <a:pt x="610" y="124"/>
                  </a:lnTo>
                  <a:lnTo>
                    <a:pt x="610" y="122"/>
                  </a:lnTo>
                  <a:lnTo>
                    <a:pt x="612" y="122"/>
                  </a:lnTo>
                  <a:close/>
                  <a:moveTo>
                    <a:pt x="433" y="116"/>
                  </a:moveTo>
                  <a:lnTo>
                    <a:pt x="447" y="116"/>
                  </a:lnTo>
                  <a:lnTo>
                    <a:pt x="450" y="117"/>
                  </a:lnTo>
                  <a:lnTo>
                    <a:pt x="451" y="119"/>
                  </a:lnTo>
                  <a:lnTo>
                    <a:pt x="451" y="122"/>
                  </a:lnTo>
                  <a:lnTo>
                    <a:pt x="451" y="124"/>
                  </a:lnTo>
                  <a:lnTo>
                    <a:pt x="451" y="126"/>
                  </a:lnTo>
                  <a:lnTo>
                    <a:pt x="450" y="126"/>
                  </a:lnTo>
                  <a:lnTo>
                    <a:pt x="447" y="126"/>
                  </a:lnTo>
                  <a:lnTo>
                    <a:pt x="447" y="124"/>
                  </a:lnTo>
                  <a:lnTo>
                    <a:pt x="447" y="122"/>
                  </a:lnTo>
                  <a:lnTo>
                    <a:pt x="433" y="122"/>
                  </a:lnTo>
                  <a:lnTo>
                    <a:pt x="432" y="120"/>
                  </a:lnTo>
                  <a:lnTo>
                    <a:pt x="430" y="119"/>
                  </a:lnTo>
                  <a:lnTo>
                    <a:pt x="432" y="117"/>
                  </a:lnTo>
                  <a:lnTo>
                    <a:pt x="433" y="116"/>
                  </a:lnTo>
                  <a:close/>
                  <a:moveTo>
                    <a:pt x="324" y="109"/>
                  </a:moveTo>
                  <a:lnTo>
                    <a:pt x="325" y="110"/>
                  </a:lnTo>
                  <a:lnTo>
                    <a:pt x="325" y="110"/>
                  </a:lnTo>
                  <a:lnTo>
                    <a:pt x="327" y="112"/>
                  </a:lnTo>
                  <a:lnTo>
                    <a:pt x="325" y="113"/>
                  </a:lnTo>
                  <a:lnTo>
                    <a:pt x="314" y="123"/>
                  </a:lnTo>
                  <a:lnTo>
                    <a:pt x="311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09" y="124"/>
                  </a:lnTo>
                  <a:lnTo>
                    <a:pt x="307" y="123"/>
                  </a:lnTo>
                  <a:lnTo>
                    <a:pt x="309" y="122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23" y="110"/>
                  </a:lnTo>
                  <a:lnTo>
                    <a:pt x="324" y="109"/>
                  </a:lnTo>
                  <a:close/>
                  <a:moveTo>
                    <a:pt x="51" y="105"/>
                  </a:moveTo>
                  <a:lnTo>
                    <a:pt x="58" y="112"/>
                  </a:lnTo>
                  <a:lnTo>
                    <a:pt x="60" y="113"/>
                  </a:lnTo>
                  <a:lnTo>
                    <a:pt x="58" y="115"/>
                  </a:lnTo>
                  <a:lnTo>
                    <a:pt x="57" y="116"/>
                  </a:lnTo>
                  <a:lnTo>
                    <a:pt x="56" y="115"/>
                  </a:lnTo>
                  <a:lnTo>
                    <a:pt x="51" y="112"/>
                  </a:lnTo>
                  <a:lnTo>
                    <a:pt x="50" y="115"/>
                  </a:lnTo>
                  <a:lnTo>
                    <a:pt x="49" y="115"/>
                  </a:lnTo>
                  <a:lnTo>
                    <a:pt x="47" y="115"/>
                  </a:lnTo>
                  <a:lnTo>
                    <a:pt x="46" y="112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9" y="109"/>
                  </a:lnTo>
                  <a:lnTo>
                    <a:pt x="50" y="108"/>
                  </a:lnTo>
                  <a:lnTo>
                    <a:pt x="51" y="106"/>
                  </a:lnTo>
                  <a:lnTo>
                    <a:pt x="51" y="105"/>
                  </a:lnTo>
                  <a:close/>
                  <a:moveTo>
                    <a:pt x="349" y="90"/>
                  </a:moveTo>
                  <a:lnTo>
                    <a:pt x="350" y="90"/>
                  </a:lnTo>
                  <a:lnTo>
                    <a:pt x="350" y="90"/>
                  </a:lnTo>
                  <a:lnTo>
                    <a:pt x="352" y="91"/>
                  </a:lnTo>
                  <a:lnTo>
                    <a:pt x="350" y="94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5" y="104"/>
                  </a:lnTo>
                  <a:lnTo>
                    <a:pt x="335" y="104"/>
                  </a:lnTo>
                  <a:lnTo>
                    <a:pt x="334" y="102"/>
                  </a:lnTo>
                  <a:lnTo>
                    <a:pt x="335" y="99"/>
                  </a:lnTo>
                  <a:lnTo>
                    <a:pt x="335" y="99"/>
                  </a:lnTo>
                  <a:lnTo>
                    <a:pt x="338" y="98"/>
                  </a:lnTo>
                  <a:lnTo>
                    <a:pt x="339" y="97"/>
                  </a:lnTo>
                  <a:lnTo>
                    <a:pt x="342" y="94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47" y="90"/>
                  </a:lnTo>
                  <a:lnTo>
                    <a:pt x="349" y="90"/>
                  </a:lnTo>
                  <a:close/>
                  <a:moveTo>
                    <a:pt x="609" y="87"/>
                  </a:moveTo>
                  <a:lnTo>
                    <a:pt x="610" y="88"/>
                  </a:lnTo>
                  <a:lnTo>
                    <a:pt x="612" y="90"/>
                  </a:lnTo>
                  <a:lnTo>
                    <a:pt x="612" y="106"/>
                  </a:lnTo>
                  <a:lnTo>
                    <a:pt x="610" y="108"/>
                  </a:lnTo>
                  <a:lnTo>
                    <a:pt x="609" y="108"/>
                  </a:lnTo>
                  <a:lnTo>
                    <a:pt x="608" y="108"/>
                  </a:lnTo>
                  <a:lnTo>
                    <a:pt x="606" y="106"/>
                  </a:lnTo>
                  <a:lnTo>
                    <a:pt x="606" y="90"/>
                  </a:lnTo>
                  <a:lnTo>
                    <a:pt x="608" y="88"/>
                  </a:lnTo>
                  <a:lnTo>
                    <a:pt x="609" y="87"/>
                  </a:lnTo>
                  <a:close/>
                  <a:moveTo>
                    <a:pt x="374" y="69"/>
                  </a:moveTo>
                  <a:lnTo>
                    <a:pt x="375" y="69"/>
                  </a:lnTo>
                  <a:lnTo>
                    <a:pt x="375" y="69"/>
                  </a:lnTo>
                  <a:lnTo>
                    <a:pt x="377" y="72"/>
                  </a:lnTo>
                  <a:lnTo>
                    <a:pt x="375" y="73"/>
                  </a:lnTo>
                  <a:lnTo>
                    <a:pt x="363" y="83"/>
                  </a:lnTo>
                  <a:lnTo>
                    <a:pt x="361" y="84"/>
                  </a:lnTo>
                  <a:lnTo>
                    <a:pt x="360" y="83"/>
                  </a:lnTo>
                  <a:lnTo>
                    <a:pt x="360" y="83"/>
                  </a:lnTo>
                  <a:lnTo>
                    <a:pt x="359" y="81"/>
                  </a:lnTo>
                  <a:lnTo>
                    <a:pt x="360" y="80"/>
                  </a:lnTo>
                  <a:lnTo>
                    <a:pt x="360" y="79"/>
                  </a:lnTo>
                  <a:lnTo>
                    <a:pt x="361" y="77"/>
                  </a:lnTo>
                  <a:lnTo>
                    <a:pt x="364" y="76"/>
                  </a:lnTo>
                  <a:lnTo>
                    <a:pt x="367" y="74"/>
                  </a:lnTo>
                  <a:lnTo>
                    <a:pt x="368" y="72"/>
                  </a:lnTo>
                  <a:lnTo>
                    <a:pt x="372" y="69"/>
                  </a:lnTo>
                  <a:lnTo>
                    <a:pt x="374" y="69"/>
                  </a:lnTo>
                  <a:close/>
                  <a:moveTo>
                    <a:pt x="609" y="56"/>
                  </a:moveTo>
                  <a:lnTo>
                    <a:pt x="610" y="56"/>
                  </a:lnTo>
                  <a:lnTo>
                    <a:pt x="612" y="58"/>
                  </a:lnTo>
                  <a:lnTo>
                    <a:pt x="612" y="59"/>
                  </a:lnTo>
                  <a:lnTo>
                    <a:pt x="612" y="59"/>
                  </a:lnTo>
                  <a:lnTo>
                    <a:pt x="612" y="59"/>
                  </a:lnTo>
                  <a:lnTo>
                    <a:pt x="612" y="59"/>
                  </a:lnTo>
                  <a:lnTo>
                    <a:pt x="612" y="59"/>
                  </a:lnTo>
                  <a:lnTo>
                    <a:pt x="612" y="73"/>
                  </a:lnTo>
                  <a:lnTo>
                    <a:pt x="610" y="76"/>
                  </a:lnTo>
                  <a:lnTo>
                    <a:pt x="609" y="76"/>
                  </a:lnTo>
                  <a:lnTo>
                    <a:pt x="608" y="76"/>
                  </a:lnTo>
                  <a:lnTo>
                    <a:pt x="606" y="73"/>
                  </a:lnTo>
                  <a:lnTo>
                    <a:pt x="606" y="59"/>
                  </a:lnTo>
                  <a:lnTo>
                    <a:pt x="606" y="58"/>
                  </a:lnTo>
                  <a:lnTo>
                    <a:pt x="608" y="56"/>
                  </a:lnTo>
                  <a:lnTo>
                    <a:pt x="609" y="56"/>
                  </a:lnTo>
                  <a:close/>
                  <a:moveTo>
                    <a:pt x="399" y="48"/>
                  </a:moveTo>
                  <a:lnTo>
                    <a:pt x="400" y="48"/>
                  </a:lnTo>
                  <a:lnTo>
                    <a:pt x="400" y="50"/>
                  </a:lnTo>
                  <a:lnTo>
                    <a:pt x="401" y="51"/>
                  </a:lnTo>
                  <a:lnTo>
                    <a:pt x="400" y="52"/>
                  </a:lnTo>
                  <a:lnTo>
                    <a:pt x="388" y="62"/>
                  </a:lnTo>
                  <a:lnTo>
                    <a:pt x="386" y="63"/>
                  </a:lnTo>
                  <a:lnTo>
                    <a:pt x="385" y="63"/>
                  </a:lnTo>
                  <a:lnTo>
                    <a:pt x="385" y="62"/>
                  </a:lnTo>
                  <a:lnTo>
                    <a:pt x="383" y="61"/>
                  </a:lnTo>
                  <a:lnTo>
                    <a:pt x="385" y="59"/>
                  </a:lnTo>
                  <a:lnTo>
                    <a:pt x="385" y="58"/>
                  </a:lnTo>
                  <a:lnTo>
                    <a:pt x="386" y="58"/>
                  </a:lnTo>
                  <a:lnTo>
                    <a:pt x="389" y="55"/>
                  </a:lnTo>
                  <a:lnTo>
                    <a:pt x="392" y="54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7" y="48"/>
                  </a:lnTo>
                  <a:lnTo>
                    <a:pt x="399" y="48"/>
                  </a:lnTo>
                  <a:close/>
                  <a:moveTo>
                    <a:pt x="536" y="32"/>
                  </a:moveTo>
                  <a:lnTo>
                    <a:pt x="552" y="32"/>
                  </a:lnTo>
                  <a:lnTo>
                    <a:pt x="554" y="32"/>
                  </a:lnTo>
                  <a:lnTo>
                    <a:pt x="554" y="33"/>
                  </a:lnTo>
                  <a:lnTo>
                    <a:pt x="554" y="34"/>
                  </a:lnTo>
                  <a:lnTo>
                    <a:pt x="552" y="36"/>
                  </a:lnTo>
                  <a:lnTo>
                    <a:pt x="536" y="36"/>
                  </a:lnTo>
                  <a:lnTo>
                    <a:pt x="534" y="34"/>
                  </a:lnTo>
                  <a:lnTo>
                    <a:pt x="533" y="33"/>
                  </a:lnTo>
                  <a:lnTo>
                    <a:pt x="534" y="32"/>
                  </a:lnTo>
                  <a:lnTo>
                    <a:pt x="536" y="32"/>
                  </a:lnTo>
                  <a:close/>
                  <a:moveTo>
                    <a:pt x="504" y="32"/>
                  </a:moveTo>
                  <a:lnTo>
                    <a:pt x="519" y="32"/>
                  </a:lnTo>
                  <a:lnTo>
                    <a:pt x="522" y="32"/>
                  </a:lnTo>
                  <a:lnTo>
                    <a:pt x="522" y="33"/>
                  </a:lnTo>
                  <a:lnTo>
                    <a:pt x="522" y="34"/>
                  </a:lnTo>
                  <a:lnTo>
                    <a:pt x="519" y="36"/>
                  </a:lnTo>
                  <a:lnTo>
                    <a:pt x="504" y="36"/>
                  </a:lnTo>
                  <a:lnTo>
                    <a:pt x="501" y="34"/>
                  </a:lnTo>
                  <a:lnTo>
                    <a:pt x="501" y="33"/>
                  </a:lnTo>
                  <a:lnTo>
                    <a:pt x="501" y="32"/>
                  </a:lnTo>
                  <a:lnTo>
                    <a:pt x="504" y="32"/>
                  </a:lnTo>
                  <a:close/>
                  <a:moveTo>
                    <a:pt x="471" y="32"/>
                  </a:moveTo>
                  <a:lnTo>
                    <a:pt x="487" y="32"/>
                  </a:lnTo>
                  <a:lnTo>
                    <a:pt x="489" y="32"/>
                  </a:lnTo>
                  <a:lnTo>
                    <a:pt x="490" y="33"/>
                  </a:lnTo>
                  <a:lnTo>
                    <a:pt x="489" y="34"/>
                  </a:lnTo>
                  <a:lnTo>
                    <a:pt x="487" y="36"/>
                  </a:lnTo>
                  <a:lnTo>
                    <a:pt x="471" y="36"/>
                  </a:lnTo>
                  <a:lnTo>
                    <a:pt x="469" y="34"/>
                  </a:lnTo>
                  <a:lnTo>
                    <a:pt x="469" y="33"/>
                  </a:lnTo>
                  <a:lnTo>
                    <a:pt x="469" y="32"/>
                  </a:lnTo>
                  <a:lnTo>
                    <a:pt x="471" y="32"/>
                  </a:lnTo>
                  <a:close/>
                  <a:moveTo>
                    <a:pt x="439" y="32"/>
                  </a:moveTo>
                  <a:lnTo>
                    <a:pt x="455" y="32"/>
                  </a:lnTo>
                  <a:lnTo>
                    <a:pt x="457" y="32"/>
                  </a:lnTo>
                  <a:lnTo>
                    <a:pt x="457" y="33"/>
                  </a:lnTo>
                  <a:lnTo>
                    <a:pt x="457" y="34"/>
                  </a:lnTo>
                  <a:lnTo>
                    <a:pt x="455" y="36"/>
                  </a:lnTo>
                  <a:lnTo>
                    <a:pt x="439" y="36"/>
                  </a:lnTo>
                  <a:lnTo>
                    <a:pt x="437" y="34"/>
                  </a:lnTo>
                  <a:lnTo>
                    <a:pt x="436" y="33"/>
                  </a:lnTo>
                  <a:lnTo>
                    <a:pt x="437" y="32"/>
                  </a:lnTo>
                  <a:lnTo>
                    <a:pt x="439" y="32"/>
                  </a:lnTo>
                  <a:close/>
                  <a:moveTo>
                    <a:pt x="418" y="32"/>
                  </a:moveTo>
                  <a:lnTo>
                    <a:pt x="424" y="32"/>
                  </a:lnTo>
                  <a:lnTo>
                    <a:pt x="425" y="32"/>
                  </a:lnTo>
                  <a:lnTo>
                    <a:pt x="425" y="33"/>
                  </a:lnTo>
                  <a:lnTo>
                    <a:pt x="425" y="34"/>
                  </a:lnTo>
                  <a:lnTo>
                    <a:pt x="424" y="36"/>
                  </a:lnTo>
                  <a:lnTo>
                    <a:pt x="421" y="36"/>
                  </a:lnTo>
                  <a:lnTo>
                    <a:pt x="412" y="43"/>
                  </a:lnTo>
                  <a:lnTo>
                    <a:pt x="411" y="43"/>
                  </a:lnTo>
                  <a:lnTo>
                    <a:pt x="410" y="43"/>
                  </a:lnTo>
                  <a:lnTo>
                    <a:pt x="410" y="41"/>
                  </a:lnTo>
                  <a:lnTo>
                    <a:pt x="408" y="40"/>
                  </a:lnTo>
                  <a:lnTo>
                    <a:pt x="410" y="38"/>
                  </a:lnTo>
                  <a:lnTo>
                    <a:pt x="410" y="37"/>
                  </a:lnTo>
                  <a:lnTo>
                    <a:pt x="411" y="37"/>
                  </a:lnTo>
                  <a:lnTo>
                    <a:pt x="414" y="34"/>
                  </a:lnTo>
                  <a:lnTo>
                    <a:pt x="417" y="33"/>
                  </a:lnTo>
                  <a:lnTo>
                    <a:pt x="418" y="32"/>
                  </a:lnTo>
                  <a:lnTo>
                    <a:pt x="418" y="32"/>
                  </a:lnTo>
                  <a:close/>
                  <a:moveTo>
                    <a:pt x="595" y="27"/>
                  </a:moveTo>
                  <a:lnTo>
                    <a:pt x="597" y="27"/>
                  </a:lnTo>
                  <a:lnTo>
                    <a:pt x="598" y="29"/>
                  </a:lnTo>
                  <a:lnTo>
                    <a:pt x="598" y="29"/>
                  </a:lnTo>
                  <a:lnTo>
                    <a:pt x="599" y="32"/>
                  </a:lnTo>
                  <a:lnTo>
                    <a:pt x="601" y="33"/>
                  </a:lnTo>
                  <a:lnTo>
                    <a:pt x="602" y="37"/>
                  </a:lnTo>
                  <a:lnTo>
                    <a:pt x="603" y="40"/>
                  </a:lnTo>
                  <a:lnTo>
                    <a:pt x="603" y="41"/>
                  </a:lnTo>
                  <a:lnTo>
                    <a:pt x="603" y="41"/>
                  </a:lnTo>
                  <a:lnTo>
                    <a:pt x="603" y="41"/>
                  </a:lnTo>
                  <a:lnTo>
                    <a:pt x="603" y="41"/>
                  </a:lnTo>
                  <a:lnTo>
                    <a:pt x="603" y="41"/>
                  </a:lnTo>
                  <a:lnTo>
                    <a:pt x="603" y="41"/>
                  </a:lnTo>
                  <a:lnTo>
                    <a:pt x="603" y="41"/>
                  </a:lnTo>
                  <a:lnTo>
                    <a:pt x="603" y="41"/>
                  </a:lnTo>
                  <a:lnTo>
                    <a:pt x="603" y="41"/>
                  </a:lnTo>
                  <a:lnTo>
                    <a:pt x="605" y="43"/>
                  </a:lnTo>
                  <a:lnTo>
                    <a:pt x="605" y="45"/>
                  </a:lnTo>
                  <a:lnTo>
                    <a:pt x="603" y="47"/>
                  </a:lnTo>
                  <a:lnTo>
                    <a:pt x="602" y="47"/>
                  </a:lnTo>
                  <a:lnTo>
                    <a:pt x="601" y="45"/>
                  </a:lnTo>
                  <a:lnTo>
                    <a:pt x="601" y="45"/>
                  </a:lnTo>
                  <a:lnTo>
                    <a:pt x="594" y="30"/>
                  </a:lnTo>
                  <a:lnTo>
                    <a:pt x="594" y="29"/>
                  </a:lnTo>
                  <a:lnTo>
                    <a:pt x="595" y="27"/>
                  </a:lnTo>
                  <a:lnTo>
                    <a:pt x="595" y="27"/>
                  </a:lnTo>
                  <a:close/>
                  <a:moveTo>
                    <a:pt x="576" y="18"/>
                  </a:moveTo>
                  <a:lnTo>
                    <a:pt x="577" y="19"/>
                  </a:lnTo>
                  <a:lnTo>
                    <a:pt x="579" y="20"/>
                  </a:lnTo>
                  <a:lnTo>
                    <a:pt x="579" y="32"/>
                  </a:lnTo>
                  <a:lnTo>
                    <a:pt x="577" y="33"/>
                  </a:lnTo>
                  <a:lnTo>
                    <a:pt x="576" y="34"/>
                  </a:lnTo>
                  <a:lnTo>
                    <a:pt x="573" y="36"/>
                  </a:lnTo>
                  <a:lnTo>
                    <a:pt x="567" y="36"/>
                  </a:lnTo>
                  <a:lnTo>
                    <a:pt x="566" y="34"/>
                  </a:lnTo>
                  <a:lnTo>
                    <a:pt x="566" y="33"/>
                  </a:lnTo>
                  <a:lnTo>
                    <a:pt x="566" y="32"/>
                  </a:lnTo>
                  <a:lnTo>
                    <a:pt x="567" y="32"/>
                  </a:lnTo>
                  <a:lnTo>
                    <a:pt x="573" y="32"/>
                  </a:lnTo>
                  <a:lnTo>
                    <a:pt x="573" y="20"/>
                  </a:lnTo>
                  <a:lnTo>
                    <a:pt x="574" y="19"/>
                  </a:lnTo>
                  <a:lnTo>
                    <a:pt x="576" y="18"/>
                  </a:lnTo>
                  <a:close/>
                  <a:moveTo>
                    <a:pt x="573" y="0"/>
                  </a:moveTo>
                  <a:lnTo>
                    <a:pt x="585" y="0"/>
                  </a:lnTo>
                  <a:lnTo>
                    <a:pt x="591" y="14"/>
                  </a:lnTo>
                  <a:lnTo>
                    <a:pt x="591" y="15"/>
                  </a:lnTo>
                  <a:lnTo>
                    <a:pt x="590" y="16"/>
                  </a:lnTo>
                  <a:lnTo>
                    <a:pt x="590" y="16"/>
                  </a:lnTo>
                  <a:lnTo>
                    <a:pt x="588" y="16"/>
                  </a:lnTo>
                  <a:lnTo>
                    <a:pt x="587" y="15"/>
                  </a:lnTo>
                  <a:lnTo>
                    <a:pt x="583" y="5"/>
                  </a:lnTo>
                  <a:lnTo>
                    <a:pt x="579" y="5"/>
                  </a:lnTo>
                  <a:lnTo>
                    <a:pt x="577" y="7"/>
                  </a:lnTo>
                  <a:lnTo>
                    <a:pt x="576" y="7"/>
                  </a:lnTo>
                  <a:lnTo>
                    <a:pt x="574" y="7"/>
                  </a:lnTo>
                  <a:lnTo>
                    <a:pt x="573" y="5"/>
                  </a:lnTo>
                  <a:lnTo>
                    <a:pt x="573" y="5"/>
                  </a:lnTo>
                  <a:lnTo>
                    <a:pt x="5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63" name="Freeform 30">
              <a:extLst>
                <a:ext uri="{FF2B5EF4-FFF2-40B4-BE49-F238E27FC236}">
                  <a16:creationId xmlns:a16="http://schemas.microsoft.com/office/drawing/2014/main" xmlns="" id="{D1A37D89-4A6A-4A42-9EB4-5A6A7CD1F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6" y="3476625"/>
              <a:ext cx="117475" cy="104775"/>
            </a:xfrm>
            <a:custGeom>
              <a:avLst/>
              <a:gdLst>
                <a:gd name="T0" fmla="*/ 65 w 74"/>
                <a:gd name="T1" fmla="*/ 0 h 66"/>
                <a:gd name="T2" fmla="*/ 74 w 74"/>
                <a:gd name="T3" fmla="*/ 9 h 66"/>
                <a:gd name="T4" fmla="*/ 73 w 74"/>
                <a:gd name="T5" fmla="*/ 34 h 66"/>
                <a:gd name="T6" fmla="*/ 73 w 74"/>
                <a:gd name="T7" fmla="*/ 66 h 66"/>
                <a:gd name="T8" fmla="*/ 9 w 74"/>
                <a:gd name="T9" fmla="*/ 66 h 66"/>
                <a:gd name="T10" fmla="*/ 9 w 74"/>
                <a:gd name="T11" fmla="*/ 56 h 66"/>
                <a:gd name="T12" fmla="*/ 26 w 74"/>
                <a:gd name="T13" fmla="*/ 56 h 66"/>
                <a:gd name="T14" fmla="*/ 26 w 74"/>
                <a:gd name="T15" fmla="*/ 45 h 66"/>
                <a:gd name="T16" fmla="*/ 0 w 74"/>
                <a:gd name="T17" fmla="*/ 45 h 66"/>
                <a:gd name="T18" fmla="*/ 0 w 74"/>
                <a:gd name="T19" fmla="*/ 28 h 66"/>
                <a:gd name="T20" fmla="*/ 29 w 74"/>
                <a:gd name="T21" fmla="*/ 28 h 66"/>
                <a:gd name="T22" fmla="*/ 15 w 74"/>
                <a:gd name="T23" fmla="*/ 12 h 66"/>
                <a:gd name="T24" fmla="*/ 65 w 74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66">
                  <a:moveTo>
                    <a:pt x="65" y="0"/>
                  </a:moveTo>
                  <a:lnTo>
                    <a:pt x="74" y="9"/>
                  </a:lnTo>
                  <a:lnTo>
                    <a:pt x="73" y="34"/>
                  </a:lnTo>
                  <a:lnTo>
                    <a:pt x="73" y="66"/>
                  </a:lnTo>
                  <a:lnTo>
                    <a:pt x="9" y="66"/>
                  </a:lnTo>
                  <a:lnTo>
                    <a:pt x="9" y="56"/>
                  </a:lnTo>
                  <a:lnTo>
                    <a:pt x="26" y="56"/>
                  </a:lnTo>
                  <a:lnTo>
                    <a:pt x="26" y="45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29" y="28"/>
                  </a:lnTo>
                  <a:lnTo>
                    <a:pt x="15" y="1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64" name="Freeform 31">
              <a:extLst>
                <a:ext uri="{FF2B5EF4-FFF2-40B4-BE49-F238E27FC236}">
                  <a16:creationId xmlns:a16="http://schemas.microsoft.com/office/drawing/2014/main" xmlns="" id="{BF926031-61F4-4E34-9272-C03821CDE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1276" y="3476625"/>
              <a:ext cx="117475" cy="104775"/>
            </a:xfrm>
            <a:custGeom>
              <a:avLst/>
              <a:gdLst>
                <a:gd name="T0" fmla="*/ 70 w 74"/>
                <a:gd name="T1" fmla="*/ 61 h 66"/>
                <a:gd name="T2" fmla="*/ 69 w 74"/>
                <a:gd name="T3" fmla="*/ 66 h 66"/>
                <a:gd name="T4" fmla="*/ 49 w 74"/>
                <a:gd name="T5" fmla="*/ 63 h 66"/>
                <a:gd name="T6" fmla="*/ 9 w 74"/>
                <a:gd name="T7" fmla="*/ 56 h 66"/>
                <a:gd name="T8" fmla="*/ 23 w 74"/>
                <a:gd name="T9" fmla="*/ 59 h 66"/>
                <a:gd name="T10" fmla="*/ 37 w 74"/>
                <a:gd name="T11" fmla="*/ 60 h 66"/>
                <a:gd name="T12" fmla="*/ 38 w 74"/>
                <a:gd name="T13" fmla="*/ 64 h 66"/>
                <a:gd name="T14" fmla="*/ 19 w 74"/>
                <a:gd name="T15" fmla="*/ 64 h 66"/>
                <a:gd name="T16" fmla="*/ 19 w 74"/>
                <a:gd name="T17" fmla="*/ 60 h 66"/>
                <a:gd name="T18" fmla="*/ 12 w 74"/>
                <a:gd name="T19" fmla="*/ 63 h 66"/>
                <a:gd name="T20" fmla="*/ 9 w 74"/>
                <a:gd name="T21" fmla="*/ 60 h 66"/>
                <a:gd name="T22" fmla="*/ 26 w 74"/>
                <a:gd name="T23" fmla="*/ 39 h 66"/>
                <a:gd name="T24" fmla="*/ 31 w 74"/>
                <a:gd name="T25" fmla="*/ 45 h 66"/>
                <a:gd name="T26" fmla="*/ 29 w 74"/>
                <a:gd name="T27" fmla="*/ 48 h 66"/>
                <a:gd name="T28" fmla="*/ 26 w 74"/>
                <a:gd name="T29" fmla="*/ 45 h 66"/>
                <a:gd name="T30" fmla="*/ 8 w 74"/>
                <a:gd name="T31" fmla="*/ 42 h 66"/>
                <a:gd name="T32" fmla="*/ 72 w 74"/>
                <a:gd name="T33" fmla="*/ 35 h 66"/>
                <a:gd name="T34" fmla="*/ 73 w 74"/>
                <a:gd name="T35" fmla="*/ 54 h 66"/>
                <a:gd name="T36" fmla="*/ 70 w 74"/>
                <a:gd name="T37" fmla="*/ 56 h 66"/>
                <a:gd name="T38" fmla="*/ 70 w 74"/>
                <a:gd name="T39" fmla="*/ 36 h 66"/>
                <a:gd name="T40" fmla="*/ 4 w 74"/>
                <a:gd name="T41" fmla="*/ 28 h 66"/>
                <a:gd name="T42" fmla="*/ 7 w 74"/>
                <a:gd name="T43" fmla="*/ 30 h 66"/>
                <a:gd name="T44" fmla="*/ 4 w 74"/>
                <a:gd name="T45" fmla="*/ 39 h 66"/>
                <a:gd name="T46" fmla="*/ 0 w 74"/>
                <a:gd name="T47" fmla="*/ 41 h 66"/>
                <a:gd name="T48" fmla="*/ 0 w 74"/>
                <a:gd name="T49" fmla="*/ 35 h 66"/>
                <a:gd name="T50" fmla="*/ 26 w 74"/>
                <a:gd name="T51" fmla="*/ 18 h 66"/>
                <a:gd name="T52" fmla="*/ 34 w 74"/>
                <a:gd name="T53" fmla="*/ 27 h 66"/>
                <a:gd name="T54" fmla="*/ 29 w 74"/>
                <a:gd name="T55" fmla="*/ 32 h 66"/>
                <a:gd name="T56" fmla="*/ 18 w 74"/>
                <a:gd name="T57" fmla="*/ 30 h 66"/>
                <a:gd name="T58" fmla="*/ 29 w 74"/>
                <a:gd name="T59" fmla="*/ 28 h 66"/>
                <a:gd name="T60" fmla="*/ 29 w 74"/>
                <a:gd name="T61" fmla="*/ 28 h 66"/>
                <a:gd name="T62" fmla="*/ 25 w 74"/>
                <a:gd name="T63" fmla="*/ 18 h 66"/>
                <a:gd name="T64" fmla="*/ 36 w 74"/>
                <a:gd name="T65" fmla="*/ 7 h 66"/>
                <a:gd name="T66" fmla="*/ 34 w 74"/>
                <a:gd name="T67" fmla="*/ 12 h 66"/>
                <a:gd name="T68" fmla="*/ 16 w 74"/>
                <a:gd name="T69" fmla="*/ 12 h 66"/>
                <a:gd name="T70" fmla="*/ 23 w 74"/>
                <a:gd name="T71" fmla="*/ 10 h 66"/>
                <a:gd name="T72" fmla="*/ 23 w 74"/>
                <a:gd name="T73" fmla="*/ 10 h 66"/>
                <a:gd name="T74" fmla="*/ 23 w 74"/>
                <a:gd name="T75" fmla="*/ 10 h 66"/>
                <a:gd name="T76" fmla="*/ 23 w 74"/>
                <a:gd name="T77" fmla="*/ 10 h 66"/>
                <a:gd name="T78" fmla="*/ 27 w 74"/>
                <a:gd name="T79" fmla="*/ 9 h 66"/>
                <a:gd name="T80" fmla="*/ 33 w 74"/>
                <a:gd name="T81" fmla="*/ 7 h 66"/>
                <a:gd name="T82" fmla="*/ 72 w 74"/>
                <a:gd name="T83" fmla="*/ 6 h 66"/>
                <a:gd name="T84" fmla="*/ 74 w 74"/>
                <a:gd name="T85" fmla="*/ 10 h 66"/>
                <a:gd name="T86" fmla="*/ 74 w 74"/>
                <a:gd name="T87" fmla="*/ 10 h 66"/>
                <a:gd name="T88" fmla="*/ 73 w 74"/>
                <a:gd name="T89" fmla="*/ 23 h 66"/>
                <a:gd name="T90" fmla="*/ 70 w 74"/>
                <a:gd name="T91" fmla="*/ 23 h 66"/>
                <a:gd name="T92" fmla="*/ 67 w 74"/>
                <a:gd name="T93" fmla="*/ 10 h 66"/>
                <a:gd name="T94" fmla="*/ 70 w 74"/>
                <a:gd name="T95" fmla="*/ 6 h 66"/>
                <a:gd name="T96" fmla="*/ 67 w 74"/>
                <a:gd name="T97" fmla="*/ 3 h 66"/>
                <a:gd name="T98" fmla="*/ 49 w 74"/>
                <a:gd name="T99" fmla="*/ 9 h 66"/>
                <a:gd name="T100" fmla="*/ 48 w 74"/>
                <a:gd name="T10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" h="66">
                  <a:moveTo>
                    <a:pt x="52" y="60"/>
                  </a:moveTo>
                  <a:lnTo>
                    <a:pt x="69" y="60"/>
                  </a:lnTo>
                  <a:lnTo>
                    <a:pt x="70" y="61"/>
                  </a:lnTo>
                  <a:lnTo>
                    <a:pt x="70" y="63"/>
                  </a:lnTo>
                  <a:lnTo>
                    <a:pt x="70" y="64"/>
                  </a:lnTo>
                  <a:lnTo>
                    <a:pt x="69" y="66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49" y="63"/>
                  </a:lnTo>
                  <a:lnTo>
                    <a:pt x="51" y="61"/>
                  </a:lnTo>
                  <a:lnTo>
                    <a:pt x="52" y="60"/>
                  </a:lnTo>
                  <a:close/>
                  <a:moveTo>
                    <a:pt x="9" y="56"/>
                  </a:moveTo>
                  <a:lnTo>
                    <a:pt x="22" y="56"/>
                  </a:lnTo>
                  <a:lnTo>
                    <a:pt x="23" y="56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2" y="60"/>
                  </a:lnTo>
                  <a:lnTo>
                    <a:pt x="37" y="60"/>
                  </a:lnTo>
                  <a:lnTo>
                    <a:pt x="38" y="61"/>
                  </a:lnTo>
                  <a:lnTo>
                    <a:pt x="38" y="63"/>
                  </a:lnTo>
                  <a:lnTo>
                    <a:pt x="38" y="64"/>
                  </a:lnTo>
                  <a:lnTo>
                    <a:pt x="37" y="66"/>
                  </a:lnTo>
                  <a:lnTo>
                    <a:pt x="20" y="66"/>
                  </a:lnTo>
                  <a:lnTo>
                    <a:pt x="19" y="64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9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2" y="63"/>
                  </a:lnTo>
                  <a:lnTo>
                    <a:pt x="11" y="61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56"/>
                  </a:lnTo>
                  <a:close/>
                  <a:moveTo>
                    <a:pt x="11" y="39"/>
                  </a:moveTo>
                  <a:lnTo>
                    <a:pt x="26" y="39"/>
                  </a:lnTo>
                  <a:lnTo>
                    <a:pt x="29" y="41"/>
                  </a:lnTo>
                  <a:lnTo>
                    <a:pt x="30" y="42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8"/>
                  </a:lnTo>
                  <a:lnTo>
                    <a:pt x="27" y="46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8" y="42"/>
                  </a:lnTo>
                  <a:lnTo>
                    <a:pt x="9" y="41"/>
                  </a:lnTo>
                  <a:lnTo>
                    <a:pt x="11" y="39"/>
                  </a:lnTo>
                  <a:close/>
                  <a:moveTo>
                    <a:pt x="72" y="35"/>
                  </a:moveTo>
                  <a:lnTo>
                    <a:pt x="73" y="36"/>
                  </a:lnTo>
                  <a:lnTo>
                    <a:pt x="73" y="38"/>
                  </a:lnTo>
                  <a:lnTo>
                    <a:pt x="73" y="54"/>
                  </a:lnTo>
                  <a:lnTo>
                    <a:pt x="73" y="56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9" y="54"/>
                  </a:lnTo>
                  <a:lnTo>
                    <a:pt x="69" y="38"/>
                  </a:lnTo>
                  <a:lnTo>
                    <a:pt x="70" y="36"/>
                  </a:lnTo>
                  <a:lnTo>
                    <a:pt x="72" y="35"/>
                  </a:lnTo>
                  <a:close/>
                  <a:moveTo>
                    <a:pt x="0" y="28"/>
                  </a:moveTo>
                  <a:lnTo>
                    <a:pt x="4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5" y="31"/>
                  </a:lnTo>
                  <a:lnTo>
                    <a:pt x="4" y="32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close/>
                  <a:moveTo>
                    <a:pt x="26" y="18"/>
                  </a:moveTo>
                  <a:lnTo>
                    <a:pt x="27" y="18"/>
                  </a:lnTo>
                  <a:lnTo>
                    <a:pt x="33" y="24"/>
                  </a:lnTo>
                  <a:lnTo>
                    <a:pt x="34" y="27"/>
                  </a:lnTo>
                  <a:lnTo>
                    <a:pt x="33" y="30"/>
                  </a:lnTo>
                  <a:lnTo>
                    <a:pt x="31" y="31"/>
                  </a:lnTo>
                  <a:lnTo>
                    <a:pt x="29" y="32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5" y="23"/>
                  </a:lnTo>
                  <a:lnTo>
                    <a:pt x="23" y="20"/>
                  </a:lnTo>
                  <a:lnTo>
                    <a:pt x="25" y="18"/>
                  </a:lnTo>
                  <a:lnTo>
                    <a:pt x="26" y="18"/>
                  </a:lnTo>
                  <a:close/>
                  <a:moveTo>
                    <a:pt x="34" y="7"/>
                  </a:moveTo>
                  <a:lnTo>
                    <a:pt x="36" y="7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7" y="9"/>
                  </a:lnTo>
                  <a:lnTo>
                    <a:pt x="30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4" y="7"/>
                  </a:lnTo>
                  <a:close/>
                  <a:moveTo>
                    <a:pt x="70" y="6"/>
                  </a:moveTo>
                  <a:lnTo>
                    <a:pt x="72" y="6"/>
                  </a:lnTo>
                  <a:lnTo>
                    <a:pt x="74" y="9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21"/>
                  </a:lnTo>
                  <a:lnTo>
                    <a:pt x="73" y="23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9" y="12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6"/>
                  </a:lnTo>
                  <a:lnTo>
                    <a:pt x="70" y="6"/>
                  </a:lnTo>
                  <a:close/>
                  <a:moveTo>
                    <a:pt x="65" y="0"/>
                  </a:moveTo>
                  <a:lnTo>
                    <a:pt x="67" y="3"/>
                  </a:lnTo>
                  <a:lnTo>
                    <a:pt x="67" y="3"/>
                  </a:lnTo>
                  <a:lnTo>
                    <a:pt x="66" y="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65" name="Freeform 32">
              <a:extLst>
                <a:ext uri="{FF2B5EF4-FFF2-40B4-BE49-F238E27FC236}">
                  <a16:creationId xmlns:a16="http://schemas.microsoft.com/office/drawing/2014/main" xmlns="" id="{620B9830-5EC6-4334-97A5-403BFD3D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6" y="2952750"/>
              <a:ext cx="1441450" cy="1477963"/>
            </a:xfrm>
            <a:custGeom>
              <a:avLst/>
              <a:gdLst>
                <a:gd name="T0" fmla="*/ 350 w 908"/>
                <a:gd name="T1" fmla="*/ 0 h 931"/>
                <a:gd name="T2" fmla="*/ 360 w 908"/>
                <a:gd name="T3" fmla="*/ 78 h 931"/>
                <a:gd name="T4" fmla="*/ 422 w 908"/>
                <a:gd name="T5" fmla="*/ 132 h 931"/>
                <a:gd name="T6" fmla="*/ 493 w 908"/>
                <a:gd name="T7" fmla="*/ 184 h 931"/>
                <a:gd name="T8" fmla="*/ 516 w 908"/>
                <a:gd name="T9" fmla="*/ 145 h 931"/>
                <a:gd name="T10" fmla="*/ 596 w 908"/>
                <a:gd name="T11" fmla="*/ 198 h 931"/>
                <a:gd name="T12" fmla="*/ 764 w 908"/>
                <a:gd name="T13" fmla="*/ 347 h 931"/>
                <a:gd name="T14" fmla="*/ 843 w 908"/>
                <a:gd name="T15" fmla="*/ 376 h 931"/>
                <a:gd name="T16" fmla="*/ 908 w 908"/>
                <a:gd name="T17" fmla="*/ 506 h 931"/>
                <a:gd name="T18" fmla="*/ 767 w 908"/>
                <a:gd name="T19" fmla="*/ 621 h 931"/>
                <a:gd name="T20" fmla="*/ 728 w 908"/>
                <a:gd name="T21" fmla="*/ 660 h 931"/>
                <a:gd name="T22" fmla="*/ 688 w 908"/>
                <a:gd name="T23" fmla="*/ 685 h 931"/>
                <a:gd name="T24" fmla="*/ 703 w 908"/>
                <a:gd name="T25" fmla="*/ 729 h 931"/>
                <a:gd name="T26" fmla="*/ 722 w 908"/>
                <a:gd name="T27" fmla="*/ 708 h 931"/>
                <a:gd name="T28" fmla="*/ 736 w 908"/>
                <a:gd name="T29" fmla="*/ 738 h 931"/>
                <a:gd name="T30" fmla="*/ 713 w 908"/>
                <a:gd name="T31" fmla="*/ 764 h 931"/>
                <a:gd name="T32" fmla="*/ 664 w 908"/>
                <a:gd name="T33" fmla="*/ 793 h 931"/>
                <a:gd name="T34" fmla="*/ 602 w 908"/>
                <a:gd name="T35" fmla="*/ 778 h 931"/>
                <a:gd name="T36" fmla="*/ 569 w 908"/>
                <a:gd name="T37" fmla="*/ 794 h 931"/>
                <a:gd name="T38" fmla="*/ 569 w 908"/>
                <a:gd name="T39" fmla="*/ 811 h 931"/>
                <a:gd name="T40" fmla="*/ 569 w 908"/>
                <a:gd name="T41" fmla="*/ 823 h 931"/>
                <a:gd name="T42" fmla="*/ 573 w 908"/>
                <a:gd name="T43" fmla="*/ 823 h 931"/>
                <a:gd name="T44" fmla="*/ 578 w 908"/>
                <a:gd name="T45" fmla="*/ 823 h 931"/>
                <a:gd name="T46" fmla="*/ 553 w 908"/>
                <a:gd name="T47" fmla="*/ 850 h 931"/>
                <a:gd name="T48" fmla="*/ 553 w 908"/>
                <a:gd name="T49" fmla="*/ 858 h 931"/>
                <a:gd name="T50" fmla="*/ 567 w 908"/>
                <a:gd name="T51" fmla="*/ 880 h 931"/>
                <a:gd name="T52" fmla="*/ 592 w 908"/>
                <a:gd name="T53" fmla="*/ 919 h 931"/>
                <a:gd name="T54" fmla="*/ 524 w 908"/>
                <a:gd name="T55" fmla="*/ 931 h 931"/>
                <a:gd name="T56" fmla="*/ 516 w 908"/>
                <a:gd name="T57" fmla="*/ 888 h 931"/>
                <a:gd name="T58" fmla="*/ 465 w 908"/>
                <a:gd name="T59" fmla="*/ 880 h 931"/>
                <a:gd name="T60" fmla="*/ 311 w 908"/>
                <a:gd name="T61" fmla="*/ 840 h 931"/>
                <a:gd name="T62" fmla="*/ 286 w 908"/>
                <a:gd name="T63" fmla="*/ 879 h 931"/>
                <a:gd name="T64" fmla="*/ 246 w 908"/>
                <a:gd name="T65" fmla="*/ 875 h 931"/>
                <a:gd name="T66" fmla="*/ 169 w 908"/>
                <a:gd name="T67" fmla="*/ 931 h 931"/>
                <a:gd name="T68" fmla="*/ 76 w 908"/>
                <a:gd name="T69" fmla="*/ 870 h 931"/>
                <a:gd name="T70" fmla="*/ 26 w 908"/>
                <a:gd name="T71" fmla="*/ 740 h 931"/>
                <a:gd name="T72" fmla="*/ 62 w 908"/>
                <a:gd name="T73" fmla="*/ 621 h 931"/>
                <a:gd name="T74" fmla="*/ 50 w 908"/>
                <a:gd name="T75" fmla="*/ 574 h 931"/>
                <a:gd name="T76" fmla="*/ 29 w 908"/>
                <a:gd name="T77" fmla="*/ 545 h 931"/>
                <a:gd name="T78" fmla="*/ 62 w 908"/>
                <a:gd name="T79" fmla="*/ 531 h 931"/>
                <a:gd name="T80" fmla="*/ 75 w 908"/>
                <a:gd name="T81" fmla="*/ 463 h 931"/>
                <a:gd name="T82" fmla="*/ 29 w 908"/>
                <a:gd name="T83" fmla="*/ 418 h 931"/>
                <a:gd name="T84" fmla="*/ 73 w 908"/>
                <a:gd name="T85" fmla="*/ 378 h 931"/>
                <a:gd name="T86" fmla="*/ 98 w 908"/>
                <a:gd name="T87" fmla="*/ 391 h 931"/>
                <a:gd name="T88" fmla="*/ 120 w 908"/>
                <a:gd name="T89" fmla="*/ 364 h 931"/>
                <a:gd name="T90" fmla="*/ 86 w 908"/>
                <a:gd name="T91" fmla="*/ 289 h 931"/>
                <a:gd name="T92" fmla="*/ 62 w 908"/>
                <a:gd name="T93" fmla="*/ 48 h 931"/>
                <a:gd name="T94" fmla="*/ 118 w 908"/>
                <a:gd name="T95" fmla="*/ 84 h 931"/>
                <a:gd name="T96" fmla="*/ 187 w 908"/>
                <a:gd name="T97" fmla="*/ 56 h 931"/>
                <a:gd name="T98" fmla="*/ 284 w 908"/>
                <a:gd name="T99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8" h="931">
                  <a:moveTo>
                    <a:pt x="284" y="0"/>
                  </a:moveTo>
                  <a:lnTo>
                    <a:pt x="350" y="0"/>
                  </a:lnTo>
                  <a:lnTo>
                    <a:pt x="315" y="34"/>
                  </a:lnTo>
                  <a:lnTo>
                    <a:pt x="360" y="78"/>
                  </a:lnTo>
                  <a:lnTo>
                    <a:pt x="306" y="132"/>
                  </a:lnTo>
                  <a:lnTo>
                    <a:pt x="422" y="132"/>
                  </a:lnTo>
                  <a:lnTo>
                    <a:pt x="473" y="184"/>
                  </a:lnTo>
                  <a:lnTo>
                    <a:pt x="493" y="184"/>
                  </a:lnTo>
                  <a:lnTo>
                    <a:pt x="493" y="145"/>
                  </a:lnTo>
                  <a:lnTo>
                    <a:pt x="516" y="145"/>
                  </a:lnTo>
                  <a:lnTo>
                    <a:pt x="530" y="131"/>
                  </a:lnTo>
                  <a:lnTo>
                    <a:pt x="596" y="198"/>
                  </a:lnTo>
                  <a:lnTo>
                    <a:pt x="634" y="159"/>
                  </a:lnTo>
                  <a:lnTo>
                    <a:pt x="764" y="347"/>
                  </a:lnTo>
                  <a:lnTo>
                    <a:pt x="825" y="393"/>
                  </a:lnTo>
                  <a:lnTo>
                    <a:pt x="843" y="376"/>
                  </a:lnTo>
                  <a:lnTo>
                    <a:pt x="908" y="440"/>
                  </a:lnTo>
                  <a:lnTo>
                    <a:pt x="908" y="506"/>
                  </a:lnTo>
                  <a:lnTo>
                    <a:pt x="807" y="621"/>
                  </a:lnTo>
                  <a:lnTo>
                    <a:pt x="767" y="621"/>
                  </a:lnTo>
                  <a:lnTo>
                    <a:pt x="767" y="641"/>
                  </a:lnTo>
                  <a:lnTo>
                    <a:pt x="728" y="660"/>
                  </a:lnTo>
                  <a:lnTo>
                    <a:pt x="728" y="685"/>
                  </a:lnTo>
                  <a:lnTo>
                    <a:pt x="688" y="685"/>
                  </a:lnTo>
                  <a:lnTo>
                    <a:pt x="688" y="729"/>
                  </a:lnTo>
                  <a:lnTo>
                    <a:pt x="703" y="729"/>
                  </a:lnTo>
                  <a:lnTo>
                    <a:pt x="703" y="708"/>
                  </a:lnTo>
                  <a:lnTo>
                    <a:pt x="722" y="708"/>
                  </a:lnTo>
                  <a:lnTo>
                    <a:pt x="732" y="728"/>
                  </a:lnTo>
                  <a:lnTo>
                    <a:pt x="736" y="738"/>
                  </a:lnTo>
                  <a:lnTo>
                    <a:pt x="713" y="738"/>
                  </a:lnTo>
                  <a:lnTo>
                    <a:pt x="713" y="764"/>
                  </a:lnTo>
                  <a:lnTo>
                    <a:pt x="684" y="793"/>
                  </a:lnTo>
                  <a:lnTo>
                    <a:pt x="664" y="793"/>
                  </a:lnTo>
                  <a:lnTo>
                    <a:pt x="649" y="778"/>
                  </a:lnTo>
                  <a:lnTo>
                    <a:pt x="602" y="778"/>
                  </a:lnTo>
                  <a:lnTo>
                    <a:pt x="569" y="790"/>
                  </a:lnTo>
                  <a:lnTo>
                    <a:pt x="569" y="794"/>
                  </a:lnTo>
                  <a:lnTo>
                    <a:pt x="569" y="801"/>
                  </a:lnTo>
                  <a:lnTo>
                    <a:pt x="569" y="811"/>
                  </a:lnTo>
                  <a:lnTo>
                    <a:pt x="569" y="819"/>
                  </a:lnTo>
                  <a:lnTo>
                    <a:pt x="569" y="823"/>
                  </a:lnTo>
                  <a:lnTo>
                    <a:pt x="571" y="823"/>
                  </a:lnTo>
                  <a:lnTo>
                    <a:pt x="573" y="823"/>
                  </a:lnTo>
                  <a:lnTo>
                    <a:pt x="576" y="823"/>
                  </a:lnTo>
                  <a:lnTo>
                    <a:pt x="578" y="823"/>
                  </a:lnTo>
                  <a:lnTo>
                    <a:pt x="580" y="823"/>
                  </a:lnTo>
                  <a:lnTo>
                    <a:pt x="553" y="850"/>
                  </a:lnTo>
                  <a:lnTo>
                    <a:pt x="553" y="850"/>
                  </a:lnTo>
                  <a:lnTo>
                    <a:pt x="553" y="858"/>
                  </a:lnTo>
                  <a:lnTo>
                    <a:pt x="567" y="858"/>
                  </a:lnTo>
                  <a:lnTo>
                    <a:pt x="567" y="880"/>
                  </a:lnTo>
                  <a:lnTo>
                    <a:pt x="592" y="904"/>
                  </a:lnTo>
                  <a:lnTo>
                    <a:pt x="592" y="919"/>
                  </a:lnTo>
                  <a:lnTo>
                    <a:pt x="566" y="906"/>
                  </a:lnTo>
                  <a:lnTo>
                    <a:pt x="524" y="931"/>
                  </a:lnTo>
                  <a:lnTo>
                    <a:pt x="499" y="905"/>
                  </a:lnTo>
                  <a:lnTo>
                    <a:pt x="516" y="888"/>
                  </a:lnTo>
                  <a:lnTo>
                    <a:pt x="508" y="880"/>
                  </a:lnTo>
                  <a:lnTo>
                    <a:pt x="465" y="880"/>
                  </a:lnTo>
                  <a:lnTo>
                    <a:pt x="423" y="840"/>
                  </a:lnTo>
                  <a:lnTo>
                    <a:pt x="311" y="840"/>
                  </a:lnTo>
                  <a:lnTo>
                    <a:pt x="271" y="862"/>
                  </a:lnTo>
                  <a:lnTo>
                    <a:pt x="286" y="879"/>
                  </a:lnTo>
                  <a:lnTo>
                    <a:pt x="268" y="897"/>
                  </a:lnTo>
                  <a:lnTo>
                    <a:pt x="246" y="875"/>
                  </a:lnTo>
                  <a:lnTo>
                    <a:pt x="214" y="906"/>
                  </a:lnTo>
                  <a:lnTo>
                    <a:pt x="169" y="931"/>
                  </a:lnTo>
                  <a:lnTo>
                    <a:pt x="89" y="911"/>
                  </a:lnTo>
                  <a:lnTo>
                    <a:pt x="76" y="870"/>
                  </a:lnTo>
                  <a:lnTo>
                    <a:pt x="0" y="779"/>
                  </a:lnTo>
                  <a:lnTo>
                    <a:pt x="26" y="740"/>
                  </a:lnTo>
                  <a:lnTo>
                    <a:pt x="43" y="635"/>
                  </a:lnTo>
                  <a:lnTo>
                    <a:pt x="62" y="621"/>
                  </a:lnTo>
                  <a:lnTo>
                    <a:pt x="42" y="599"/>
                  </a:lnTo>
                  <a:lnTo>
                    <a:pt x="50" y="574"/>
                  </a:lnTo>
                  <a:lnTo>
                    <a:pt x="29" y="566"/>
                  </a:lnTo>
                  <a:lnTo>
                    <a:pt x="29" y="545"/>
                  </a:lnTo>
                  <a:lnTo>
                    <a:pt x="47" y="546"/>
                  </a:lnTo>
                  <a:lnTo>
                    <a:pt x="62" y="531"/>
                  </a:lnTo>
                  <a:lnTo>
                    <a:pt x="47" y="480"/>
                  </a:lnTo>
                  <a:lnTo>
                    <a:pt x="75" y="463"/>
                  </a:lnTo>
                  <a:lnTo>
                    <a:pt x="75" y="445"/>
                  </a:lnTo>
                  <a:lnTo>
                    <a:pt x="29" y="418"/>
                  </a:lnTo>
                  <a:lnTo>
                    <a:pt x="29" y="378"/>
                  </a:lnTo>
                  <a:lnTo>
                    <a:pt x="73" y="378"/>
                  </a:lnTo>
                  <a:lnTo>
                    <a:pt x="73" y="391"/>
                  </a:lnTo>
                  <a:lnTo>
                    <a:pt x="98" y="391"/>
                  </a:lnTo>
                  <a:lnTo>
                    <a:pt x="98" y="364"/>
                  </a:lnTo>
                  <a:lnTo>
                    <a:pt x="120" y="364"/>
                  </a:lnTo>
                  <a:lnTo>
                    <a:pt x="111" y="299"/>
                  </a:lnTo>
                  <a:lnTo>
                    <a:pt x="86" y="289"/>
                  </a:lnTo>
                  <a:lnTo>
                    <a:pt x="48" y="128"/>
                  </a:lnTo>
                  <a:lnTo>
                    <a:pt x="62" y="48"/>
                  </a:lnTo>
                  <a:lnTo>
                    <a:pt x="118" y="48"/>
                  </a:lnTo>
                  <a:lnTo>
                    <a:pt x="118" y="84"/>
                  </a:lnTo>
                  <a:lnTo>
                    <a:pt x="187" y="84"/>
                  </a:lnTo>
                  <a:lnTo>
                    <a:pt x="187" y="56"/>
                  </a:lnTo>
                  <a:lnTo>
                    <a:pt x="227" y="5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66" name="Freeform 33">
              <a:extLst>
                <a:ext uri="{FF2B5EF4-FFF2-40B4-BE49-F238E27FC236}">
                  <a16:creationId xmlns:a16="http://schemas.microsoft.com/office/drawing/2014/main" xmlns="" id="{D39B6DA4-CDE8-4253-9B47-0C46F5ECD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2076" y="3233738"/>
              <a:ext cx="1441450" cy="1196975"/>
            </a:xfrm>
            <a:custGeom>
              <a:avLst/>
              <a:gdLst>
                <a:gd name="T0" fmla="*/ 513 w 908"/>
                <a:gd name="T1" fmla="*/ 743 h 754"/>
                <a:gd name="T2" fmla="*/ 188 w 908"/>
                <a:gd name="T3" fmla="*/ 738 h 754"/>
                <a:gd name="T4" fmla="*/ 551 w 908"/>
                <a:gd name="T5" fmla="*/ 735 h 754"/>
                <a:gd name="T6" fmla="*/ 567 w 908"/>
                <a:gd name="T7" fmla="*/ 731 h 754"/>
                <a:gd name="T8" fmla="*/ 566 w 908"/>
                <a:gd name="T9" fmla="*/ 731 h 754"/>
                <a:gd name="T10" fmla="*/ 100 w 908"/>
                <a:gd name="T11" fmla="*/ 736 h 754"/>
                <a:gd name="T12" fmla="*/ 89 w 908"/>
                <a:gd name="T13" fmla="*/ 732 h 754"/>
                <a:gd name="T14" fmla="*/ 219 w 908"/>
                <a:gd name="T15" fmla="*/ 724 h 754"/>
                <a:gd name="T16" fmla="*/ 499 w 908"/>
                <a:gd name="T17" fmla="*/ 728 h 754"/>
                <a:gd name="T18" fmla="*/ 255 w 908"/>
                <a:gd name="T19" fmla="*/ 699 h 754"/>
                <a:gd name="T20" fmla="*/ 466 w 908"/>
                <a:gd name="T21" fmla="*/ 703 h 754"/>
                <a:gd name="T22" fmla="*/ 82 w 908"/>
                <a:gd name="T23" fmla="*/ 696 h 754"/>
                <a:gd name="T24" fmla="*/ 458 w 908"/>
                <a:gd name="T25" fmla="*/ 689 h 754"/>
                <a:gd name="T26" fmla="*/ 271 w 908"/>
                <a:gd name="T27" fmla="*/ 685 h 754"/>
                <a:gd name="T28" fmla="*/ 267 w 908"/>
                <a:gd name="T29" fmla="*/ 682 h 754"/>
                <a:gd name="T30" fmla="*/ 426 w 908"/>
                <a:gd name="T31" fmla="*/ 659 h 754"/>
                <a:gd name="T32" fmla="*/ 425 w 908"/>
                <a:gd name="T33" fmla="*/ 663 h 754"/>
                <a:gd name="T34" fmla="*/ 322 w 908"/>
                <a:gd name="T35" fmla="*/ 657 h 754"/>
                <a:gd name="T36" fmla="*/ 555 w 908"/>
                <a:gd name="T37" fmla="*/ 669 h 754"/>
                <a:gd name="T38" fmla="*/ 40 w 908"/>
                <a:gd name="T39" fmla="*/ 644 h 754"/>
                <a:gd name="T40" fmla="*/ 574 w 908"/>
                <a:gd name="T41" fmla="*/ 646 h 754"/>
                <a:gd name="T42" fmla="*/ 576 w 908"/>
                <a:gd name="T43" fmla="*/ 646 h 754"/>
                <a:gd name="T44" fmla="*/ 24 w 908"/>
                <a:gd name="T45" fmla="*/ 630 h 754"/>
                <a:gd name="T46" fmla="*/ 569 w 908"/>
                <a:gd name="T47" fmla="*/ 624 h 754"/>
                <a:gd name="T48" fmla="*/ 666 w 908"/>
                <a:gd name="T49" fmla="*/ 616 h 754"/>
                <a:gd name="T50" fmla="*/ 636 w 908"/>
                <a:gd name="T51" fmla="*/ 601 h 754"/>
                <a:gd name="T52" fmla="*/ 587 w 908"/>
                <a:gd name="T53" fmla="*/ 605 h 754"/>
                <a:gd name="T54" fmla="*/ 713 w 908"/>
                <a:gd name="T55" fmla="*/ 556 h 754"/>
                <a:gd name="T56" fmla="*/ 726 w 908"/>
                <a:gd name="T57" fmla="*/ 543 h 754"/>
                <a:gd name="T58" fmla="*/ 719 w 908"/>
                <a:gd name="T59" fmla="*/ 537 h 754"/>
                <a:gd name="T60" fmla="*/ 707 w 908"/>
                <a:gd name="T61" fmla="*/ 505 h 754"/>
                <a:gd name="T62" fmla="*/ 39 w 908"/>
                <a:gd name="T63" fmla="*/ 486 h 754"/>
                <a:gd name="T64" fmla="*/ 724 w 908"/>
                <a:gd name="T65" fmla="*/ 480 h 754"/>
                <a:gd name="T66" fmla="*/ 755 w 908"/>
                <a:gd name="T67" fmla="*/ 469 h 754"/>
                <a:gd name="T68" fmla="*/ 43 w 908"/>
                <a:gd name="T69" fmla="*/ 458 h 754"/>
                <a:gd name="T70" fmla="*/ 767 w 908"/>
                <a:gd name="T71" fmla="*/ 440 h 754"/>
                <a:gd name="T72" fmla="*/ 807 w 908"/>
                <a:gd name="T73" fmla="*/ 443 h 754"/>
                <a:gd name="T74" fmla="*/ 823 w 908"/>
                <a:gd name="T75" fmla="*/ 425 h 754"/>
                <a:gd name="T76" fmla="*/ 847 w 908"/>
                <a:gd name="T77" fmla="*/ 397 h 754"/>
                <a:gd name="T78" fmla="*/ 33 w 908"/>
                <a:gd name="T79" fmla="*/ 374 h 754"/>
                <a:gd name="T80" fmla="*/ 62 w 908"/>
                <a:gd name="T81" fmla="*/ 361 h 754"/>
                <a:gd name="T82" fmla="*/ 62 w 908"/>
                <a:gd name="T83" fmla="*/ 353 h 754"/>
                <a:gd name="T84" fmla="*/ 62 w 908"/>
                <a:gd name="T85" fmla="*/ 351 h 754"/>
                <a:gd name="T86" fmla="*/ 887 w 908"/>
                <a:gd name="T87" fmla="*/ 351 h 754"/>
                <a:gd name="T88" fmla="*/ 69 w 908"/>
                <a:gd name="T89" fmla="*/ 291 h 754"/>
                <a:gd name="T90" fmla="*/ 75 w 908"/>
                <a:gd name="T91" fmla="*/ 281 h 754"/>
                <a:gd name="T92" fmla="*/ 904 w 908"/>
                <a:gd name="T93" fmla="*/ 260 h 754"/>
                <a:gd name="T94" fmla="*/ 58 w 908"/>
                <a:gd name="T95" fmla="*/ 253 h 754"/>
                <a:gd name="T96" fmla="*/ 33 w 908"/>
                <a:gd name="T97" fmla="*/ 242 h 754"/>
                <a:gd name="T98" fmla="*/ 861 w 908"/>
                <a:gd name="T99" fmla="*/ 217 h 754"/>
                <a:gd name="T100" fmla="*/ 37 w 908"/>
                <a:gd name="T101" fmla="*/ 201 h 754"/>
                <a:gd name="T102" fmla="*/ 98 w 908"/>
                <a:gd name="T103" fmla="*/ 210 h 754"/>
                <a:gd name="T104" fmla="*/ 789 w 908"/>
                <a:gd name="T105" fmla="*/ 191 h 754"/>
                <a:gd name="T106" fmla="*/ 761 w 908"/>
                <a:gd name="T107" fmla="*/ 171 h 754"/>
                <a:gd name="T108" fmla="*/ 735 w 908"/>
                <a:gd name="T109" fmla="*/ 129 h 754"/>
                <a:gd name="T110" fmla="*/ 111 w 908"/>
                <a:gd name="T111" fmla="*/ 122 h 754"/>
                <a:gd name="T112" fmla="*/ 94 w 908"/>
                <a:gd name="T113" fmla="*/ 115 h 754"/>
                <a:gd name="T114" fmla="*/ 86 w 908"/>
                <a:gd name="T115" fmla="*/ 112 h 754"/>
                <a:gd name="T116" fmla="*/ 80 w 908"/>
                <a:gd name="T117" fmla="*/ 88 h 754"/>
                <a:gd name="T118" fmla="*/ 73 w 908"/>
                <a:gd name="T119" fmla="*/ 39 h 754"/>
                <a:gd name="T120" fmla="*/ 659 w 908"/>
                <a:gd name="T121" fmla="*/ 22 h 754"/>
                <a:gd name="T122" fmla="*/ 601 w 908"/>
                <a:gd name="T123" fmla="*/ 1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8" h="754">
                  <a:moveTo>
                    <a:pt x="147" y="743"/>
                  </a:moveTo>
                  <a:lnTo>
                    <a:pt x="148" y="743"/>
                  </a:lnTo>
                  <a:lnTo>
                    <a:pt x="163" y="747"/>
                  </a:lnTo>
                  <a:lnTo>
                    <a:pt x="165" y="749"/>
                  </a:lnTo>
                  <a:lnTo>
                    <a:pt x="165" y="752"/>
                  </a:lnTo>
                  <a:lnTo>
                    <a:pt x="165" y="752"/>
                  </a:lnTo>
                  <a:lnTo>
                    <a:pt x="163" y="753"/>
                  </a:lnTo>
                  <a:lnTo>
                    <a:pt x="162" y="753"/>
                  </a:lnTo>
                  <a:lnTo>
                    <a:pt x="155" y="750"/>
                  </a:lnTo>
                  <a:lnTo>
                    <a:pt x="155" y="750"/>
                  </a:lnTo>
                  <a:lnTo>
                    <a:pt x="155" y="750"/>
                  </a:lnTo>
                  <a:lnTo>
                    <a:pt x="155" y="750"/>
                  </a:lnTo>
                  <a:lnTo>
                    <a:pt x="155" y="750"/>
                  </a:lnTo>
                  <a:lnTo>
                    <a:pt x="152" y="750"/>
                  </a:lnTo>
                  <a:lnTo>
                    <a:pt x="149" y="749"/>
                  </a:lnTo>
                  <a:lnTo>
                    <a:pt x="147" y="749"/>
                  </a:lnTo>
                  <a:lnTo>
                    <a:pt x="147" y="749"/>
                  </a:lnTo>
                  <a:lnTo>
                    <a:pt x="145" y="747"/>
                  </a:lnTo>
                  <a:lnTo>
                    <a:pt x="145" y="746"/>
                  </a:lnTo>
                  <a:lnTo>
                    <a:pt x="145" y="745"/>
                  </a:lnTo>
                  <a:lnTo>
                    <a:pt x="147" y="743"/>
                  </a:lnTo>
                  <a:close/>
                  <a:moveTo>
                    <a:pt x="515" y="738"/>
                  </a:moveTo>
                  <a:lnTo>
                    <a:pt x="516" y="739"/>
                  </a:lnTo>
                  <a:lnTo>
                    <a:pt x="527" y="750"/>
                  </a:lnTo>
                  <a:lnTo>
                    <a:pt x="527" y="752"/>
                  </a:lnTo>
                  <a:lnTo>
                    <a:pt x="527" y="753"/>
                  </a:lnTo>
                  <a:lnTo>
                    <a:pt x="524" y="754"/>
                  </a:lnTo>
                  <a:lnTo>
                    <a:pt x="524" y="753"/>
                  </a:lnTo>
                  <a:lnTo>
                    <a:pt x="513" y="743"/>
                  </a:lnTo>
                  <a:lnTo>
                    <a:pt x="513" y="743"/>
                  </a:lnTo>
                  <a:lnTo>
                    <a:pt x="513" y="743"/>
                  </a:lnTo>
                  <a:lnTo>
                    <a:pt x="513" y="743"/>
                  </a:lnTo>
                  <a:lnTo>
                    <a:pt x="513" y="743"/>
                  </a:lnTo>
                  <a:lnTo>
                    <a:pt x="513" y="743"/>
                  </a:lnTo>
                  <a:lnTo>
                    <a:pt x="513" y="742"/>
                  </a:lnTo>
                  <a:lnTo>
                    <a:pt x="513" y="742"/>
                  </a:lnTo>
                  <a:lnTo>
                    <a:pt x="513" y="742"/>
                  </a:lnTo>
                  <a:lnTo>
                    <a:pt x="513" y="742"/>
                  </a:lnTo>
                  <a:lnTo>
                    <a:pt x="512" y="742"/>
                  </a:lnTo>
                  <a:lnTo>
                    <a:pt x="512" y="741"/>
                  </a:lnTo>
                  <a:lnTo>
                    <a:pt x="512" y="739"/>
                  </a:lnTo>
                  <a:lnTo>
                    <a:pt x="515" y="738"/>
                  </a:lnTo>
                  <a:close/>
                  <a:moveTo>
                    <a:pt x="190" y="738"/>
                  </a:moveTo>
                  <a:lnTo>
                    <a:pt x="191" y="738"/>
                  </a:lnTo>
                  <a:lnTo>
                    <a:pt x="192" y="739"/>
                  </a:lnTo>
                  <a:lnTo>
                    <a:pt x="192" y="741"/>
                  </a:lnTo>
                  <a:lnTo>
                    <a:pt x="191" y="742"/>
                  </a:lnTo>
                  <a:lnTo>
                    <a:pt x="188" y="743"/>
                  </a:lnTo>
                  <a:lnTo>
                    <a:pt x="188" y="743"/>
                  </a:lnTo>
                  <a:lnTo>
                    <a:pt x="188" y="743"/>
                  </a:lnTo>
                  <a:lnTo>
                    <a:pt x="188" y="743"/>
                  </a:lnTo>
                  <a:lnTo>
                    <a:pt x="188" y="743"/>
                  </a:lnTo>
                  <a:lnTo>
                    <a:pt x="187" y="745"/>
                  </a:lnTo>
                  <a:lnTo>
                    <a:pt x="184" y="746"/>
                  </a:lnTo>
                  <a:lnTo>
                    <a:pt x="181" y="747"/>
                  </a:lnTo>
                  <a:lnTo>
                    <a:pt x="178" y="749"/>
                  </a:lnTo>
                  <a:lnTo>
                    <a:pt x="177" y="749"/>
                  </a:lnTo>
                  <a:lnTo>
                    <a:pt x="177" y="750"/>
                  </a:lnTo>
                  <a:lnTo>
                    <a:pt x="176" y="750"/>
                  </a:lnTo>
                  <a:lnTo>
                    <a:pt x="174" y="750"/>
                  </a:lnTo>
                  <a:lnTo>
                    <a:pt x="173" y="749"/>
                  </a:lnTo>
                  <a:lnTo>
                    <a:pt x="173" y="747"/>
                  </a:lnTo>
                  <a:lnTo>
                    <a:pt x="174" y="746"/>
                  </a:lnTo>
                  <a:lnTo>
                    <a:pt x="188" y="738"/>
                  </a:lnTo>
                  <a:lnTo>
                    <a:pt x="190" y="738"/>
                  </a:lnTo>
                  <a:close/>
                  <a:moveTo>
                    <a:pt x="116" y="735"/>
                  </a:moveTo>
                  <a:lnTo>
                    <a:pt x="116" y="735"/>
                  </a:lnTo>
                  <a:lnTo>
                    <a:pt x="131" y="739"/>
                  </a:lnTo>
                  <a:lnTo>
                    <a:pt x="134" y="741"/>
                  </a:lnTo>
                  <a:lnTo>
                    <a:pt x="134" y="742"/>
                  </a:lnTo>
                  <a:lnTo>
                    <a:pt x="133" y="743"/>
                  </a:lnTo>
                  <a:lnTo>
                    <a:pt x="131" y="745"/>
                  </a:lnTo>
                  <a:lnTo>
                    <a:pt x="131" y="745"/>
                  </a:lnTo>
                  <a:lnTo>
                    <a:pt x="130" y="743"/>
                  </a:lnTo>
                  <a:lnTo>
                    <a:pt x="130" y="743"/>
                  </a:lnTo>
                  <a:lnTo>
                    <a:pt x="130" y="743"/>
                  </a:lnTo>
                  <a:lnTo>
                    <a:pt x="130" y="743"/>
                  </a:lnTo>
                  <a:lnTo>
                    <a:pt x="130" y="743"/>
                  </a:lnTo>
                  <a:lnTo>
                    <a:pt x="130" y="743"/>
                  </a:lnTo>
                  <a:lnTo>
                    <a:pt x="130" y="743"/>
                  </a:lnTo>
                  <a:lnTo>
                    <a:pt x="130" y="743"/>
                  </a:lnTo>
                  <a:lnTo>
                    <a:pt x="130" y="743"/>
                  </a:lnTo>
                  <a:lnTo>
                    <a:pt x="130" y="743"/>
                  </a:lnTo>
                  <a:lnTo>
                    <a:pt x="130" y="743"/>
                  </a:lnTo>
                  <a:lnTo>
                    <a:pt x="127" y="743"/>
                  </a:lnTo>
                  <a:lnTo>
                    <a:pt x="125" y="742"/>
                  </a:lnTo>
                  <a:lnTo>
                    <a:pt x="120" y="742"/>
                  </a:lnTo>
                  <a:lnTo>
                    <a:pt x="118" y="741"/>
                  </a:lnTo>
                  <a:lnTo>
                    <a:pt x="116" y="741"/>
                  </a:lnTo>
                  <a:lnTo>
                    <a:pt x="115" y="741"/>
                  </a:lnTo>
                  <a:lnTo>
                    <a:pt x="113" y="739"/>
                  </a:lnTo>
                  <a:lnTo>
                    <a:pt x="113" y="738"/>
                  </a:lnTo>
                  <a:lnTo>
                    <a:pt x="115" y="736"/>
                  </a:lnTo>
                  <a:lnTo>
                    <a:pt x="116" y="735"/>
                  </a:lnTo>
                  <a:close/>
                  <a:moveTo>
                    <a:pt x="551" y="734"/>
                  </a:moveTo>
                  <a:lnTo>
                    <a:pt x="551" y="735"/>
                  </a:lnTo>
                  <a:lnTo>
                    <a:pt x="552" y="735"/>
                  </a:lnTo>
                  <a:lnTo>
                    <a:pt x="552" y="738"/>
                  </a:lnTo>
                  <a:lnTo>
                    <a:pt x="551" y="739"/>
                  </a:lnTo>
                  <a:lnTo>
                    <a:pt x="537" y="747"/>
                  </a:lnTo>
                  <a:lnTo>
                    <a:pt x="537" y="747"/>
                  </a:lnTo>
                  <a:lnTo>
                    <a:pt x="535" y="747"/>
                  </a:lnTo>
                  <a:lnTo>
                    <a:pt x="534" y="746"/>
                  </a:lnTo>
                  <a:lnTo>
                    <a:pt x="534" y="745"/>
                  </a:lnTo>
                  <a:lnTo>
                    <a:pt x="535" y="743"/>
                  </a:lnTo>
                  <a:lnTo>
                    <a:pt x="549" y="735"/>
                  </a:lnTo>
                  <a:lnTo>
                    <a:pt x="551" y="734"/>
                  </a:lnTo>
                  <a:close/>
                  <a:moveTo>
                    <a:pt x="566" y="725"/>
                  </a:moveTo>
                  <a:lnTo>
                    <a:pt x="567" y="725"/>
                  </a:lnTo>
                  <a:lnTo>
                    <a:pt x="583" y="732"/>
                  </a:lnTo>
                  <a:lnTo>
                    <a:pt x="583" y="734"/>
                  </a:lnTo>
                  <a:lnTo>
                    <a:pt x="583" y="735"/>
                  </a:lnTo>
                  <a:lnTo>
                    <a:pt x="583" y="736"/>
                  </a:lnTo>
                  <a:lnTo>
                    <a:pt x="581" y="736"/>
                  </a:lnTo>
                  <a:lnTo>
                    <a:pt x="580" y="736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7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29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6" y="731"/>
                  </a:lnTo>
                  <a:lnTo>
                    <a:pt x="565" y="731"/>
                  </a:lnTo>
                  <a:lnTo>
                    <a:pt x="563" y="731"/>
                  </a:lnTo>
                  <a:lnTo>
                    <a:pt x="562" y="729"/>
                  </a:lnTo>
                  <a:lnTo>
                    <a:pt x="562" y="728"/>
                  </a:lnTo>
                  <a:lnTo>
                    <a:pt x="563" y="727"/>
                  </a:lnTo>
                  <a:lnTo>
                    <a:pt x="563" y="727"/>
                  </a:lnTo>
                  <a:lnTo>
                    <a:pt x="566" y="725"/>
                  </a:lnTo>
                  <a:close/>
                  <a:moveTo>
                    <a:pt x="90" y="725"/>
                  </a:moveTo>
                  <a:lnTo>
                    <a:pt x="91" y="725"/>
                  </a:lnTo>
                  <a:lnTo>
                    <a:pt x="91" y="727"/>
                  </a:lnTo>
                  <a:lnTo>
                    <a:pt x="93" y="729"/>
                  </a:lnTo>
                  <a:lnTo>
                    <a:pt x="101" y="731"/>
                  </a:lnTo>
                  <a:lnTo>
                    <a:pt x="102" y="732"/>
                  </a:lnTo>
                  <a:lnTo>
                    <a:pt x="102" y="734"/>
                  </a:lnTo>
                  <a:lnTo>
                    <a:pt x="102" y="735"/>
                  </a:lnTo>
                  <a:lnTo>
                    <a:pt x="101" y="736"/>
                  </a:lnTo>
                  <a:lnTo>
                    <a:pt x="100" y="736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90" y="734"/>
                  </a:lnTo>
                  <a:lnTo>
                    <a:pt x="89" y="734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9" y="732"/>
                  </a:lnTo>
                  <a:lnTo>
                    <a:pt x="87" y="728"/>
                  </a:lnTo>
                  <a:lnTo>
                    <a:pt x="87" y="727"/>
                  </a:lnTo>
                  <a:lnTo>
                    <a:pt x="89" y="725"/>
                  </a:lnTo>
                  <a:lnTo>
                    <a:pt x="90" y="725"/>
                  </a:lnTo>
                  <a:close/>
                  <a:moveTo>
                    <a:pt x="587" y="723"/>
                  </a:moveTo>
                  <a:lnTo>
                    <a:pt x="588" y="724"/>
                  </a:lnTo>
                  <a:lnTo>
                    <a:pt x="592" y="727"/>
                  </a:lnTo>
                  <a:lnTo>
                    <a:pt x="592" y="738"/>
                  </a:lnTo>
                  <a:lnTo>
                    <a:pt x="591" y="739"/>
                  </a:lnTo>
                  <a:lnTo>
                    <a:pt x="589" y="741"/>
                  </a:lnTo>
                  <a:lnTo>
                    <a:pt x="588" y="739"/>
                  </a:lnTo>
                  <a:lnTo>
                    <a:pt x="587" y="738"/>
                  </a:lnTo>
                  <a:lnTo>
                    <a:pt x="587" y="729"/>
                  </a:lnTo>
                  <a:lnTo>
                    <a:pt x="584" y="727"/>
                  </a:lnTo>
                  <a:lnTo>
                    <a:pt x="584" y="725"/>
                  </a:lnTo>
                  <a:lnTo>
                    <a:pt x="584" y="724"/>
                  </a:lnTo>
                  <a:lnTo>
                    <a:pt x="587" y="723"/>
                  </a:lnTo>
                  <a:close/>
                  <a:moveTo>
                    <a:pt x="217" y="721"/>
                  </a:moveTo>
                  <a:lnTo>
                    <a:pt x="219" y="723"/>
                  </a:lnTo>
                  <a:lnTo>
                    <a:pt x="219" y="724"/>
                  </a:lnTo>
                  <a:lnTo>
                    <a:pt x="219" y="725"/>
                  </a:lnTo>
                  <a:lnTo>
                    <a:pt x="214" y="729"/>
                  </a:lnTo>
                  <a:lnTo>
                    <a:pt x="214" y="729"/>
                  </a:lnTo>
                  <a:lnTo>
                    <a:pt x="214" y="729"/>
                  </a:lnTo>
                  <a:lnTo>
                    <a:pt x="214" y="729"/>
                  </a:lnTo>
                  <a:lnTo>
                    <a:pt x="214" y="729"/>
                  </a:lnTo>
                  <a:lnTo>
                    <a:pt x="214" y="729"/>
                  </a:lnTo>
                  <a:lnTo>
                    <a:pt x="214" y="729"/>
                  </a:lnTo>
                  <a:lnTo>
                    <a:pt x="214" y="729"/>
                  </a:lnTo>
                  <a:lnTo>
                    <a:pt x="213" y="731"/>
                  </a:lnTo>
                  <a:lnTo>
                    <a:pt x="212" y="731"/>
                  </a:lnTo>
                  <a:lnTo>
                    <a:pt x="209" y="732"/>
                  </a:lnTo>
                  <a:lnTo>
                    <a:pt x="208" y="734"/>
                  </a:lnTo>
                  <a:lnTo>
                    <a:pt x="206" y="735"/>
                  </a:lnTo>
                  <a:lnTo>
                    <a:pt x="205" y="735"/>
                  </a:lnTo>
                  <a:lnTo>
                    <a:pt x="205" y="735"/>
                  </a:lnTo>
                  <a:lnTo>
                    <a:pt x="203" y="735"/>
                  </a:lnTo>
                  <a:lnTo>
                    <a:pt x="202" y="734"/>
                  </a:lnTo>
                  <a:lnTo>
                    <a:pt x="202" y="732"/>
                  </a:lnTo>
                  <a:lnTo>
                    <a:pt x="203" y="731"/>
                  </a:lnTo>
                  <a:lnTo>
                    <a:pt x="212" y="727"/>
                  </a:lnTo>
                  <a:lnTo>
                    <a:pt x="214" y="723"/>
                  </a:lnTo>
                  <a:lnTo>
                    <a:pt x="217" y="721"/>
                  </a:lnTo>
                  <a:close/>
                  <a:moveTo>
                    <a:pt x="511" y="718"/>
                  </a:moveTo>
                  <a:lnTo>
                    <a:pt x="512" y="720"/>
                  </a:lnTo>
                  <a:lnTo>
                    <a:pt x="512" y="721"/>
                  </a:lnTo>
                  <a:lnTo>
                    <a:pt x="512" y="723"/>
                  </a:lnTo>
                  <a:lnTo>
                    <a:pt x="505" y="729"/>
                  </a:lnTo>
                  <a:lnTo>
                    <a:pt x="504" y="731"/>
                  </a:lnTo>
                  <a:lnTo>
                    <a:pt x="504" y="731"/>
                  </a:lnTo>
                  <a:lnTo>
                    <a:pt x="502" y="732"/>
                  </a:lnTo>
                  <a:lnTo>
                    <a:pt x="499" y="728"/>
                  </a:lnTo>
                  <a:lnTo>
                    <a:pt x="508" y="720"/>
                  </a:lnTo>
                  <a:lnTo>
                    <a:pt x="511" y="718"/>
                  </a:lnTo>
                  <a:close/>
                  <a:moveTo>
                    <a:pt x="239" y="699"/>
                  </a:moveTo>
                  <a:lnTo>
                    <a:pt x="241" y="700"/>
                  </a:lnTo>
                  <a:lnTo>
                    <a:pt x="242" y="702"/>
                  </a:lnTo>
                  <a:lnTo>
                    <a:pt x="241" y="703"/>
                  </a:lnTo>
                  <a:lnTo>
                    <a:pt x="241" y="703"/>
                  </a:lnTo>
                  <a:lnTo>
                    <a:pt x="241" y="703"/>
                  </a:lnTo>
                  <a:lnTo>
                    <a:pt x="241" y="703"/>
                  </a:lnTo>
                  <a:lnTo>
                    <a:pt x="239" y="706"/>
                  </a:lnTo>
                  <a:lnTo>
                    <a:pt x="237" y="707"/>
                  </a:lnTo>
                  <a:lnTo>
                    <a:pt x="234" y="710"/>
                  </a:lnTo>
                  <a:lnTo>
                    <a:pt x="232" y="713"/>
                  </a:lnTo>
                  <a:lnTo>
                    <a:pt x="231" y="714"/>
                  </a:lnTo>
                  <a:lnTo>
                    <a:pt x="230" y="714"/>
                  </a:lnTo>
                  <a:lnTo>
                    <a:pt x="228" y="716"/>
                  </a:lnTo>
                  <a:lnTo>
                    <a:pt x="227" y="714"/>
                  </a:lnTo>
                  <a:lnTo>
                    <a:pt x="226" y="713"/>
                  </a:lnTo>
                  <a:lnTo>
                    <a:pt x="227" y="711"/>
                  </a:lnTo>
                  <a:lnTo>
                    <a:pt x="238" y="700"/>
                  </a:lnTo>
                  <a:lnTo>
                    <a:pt x="239" y="699"/>
                  </a:lnTo>
                  <a:close/>
                  <a:moveTo>
                    <a:pt x="255" y="699"/>
                  </a:moveTo>
                  <a:lnTo>
                    <a:pt x="256" y="699"/>
                  </a:lnTo>
                  <a:lnTo>
                    <a:pt x="267" y="711"/>
                  </a:lnTo>
                  <a:lnTo>
                    <a:pt x="268" y="713"/>
                  </a:lnTo>
                  <a:lnTo>
                    <a:pt x="267" y="714"/>
                  </a:lnTo>
                  <a:lnTo>
                    <a:pt x="266" y="716"/>
                  </a:lnTo>
                  <a:lnTo>
                    <a:pt x="264" y="714"/>
                  </a:lnTo>
                  <a:lnTo>
                    <a:pt x="253" y="703"/>
                  </a:lnTo>
                  <a:lnTo>
                    <a:pt x="252" y="702"/>
                  </a:lnTo>
                  <a:lnTo>
                    <a:pt x="253" y="699"/>
                  </a:lnTo>
                  <a:lnTo>
                    <a:pt x="255" y="699"/>
                  </a:lnTo>
                  <a:close/>
                  <a:moveTo>
                    <a:pt x="498" y="698"/>
                  </a:moveTo>
                  <a:lnTo>
                    <a:pt x="508" y="698"/>
                  </a:lnTo>
                  <a:lnTo>
                    <a:pt x="509" y="699"/>
                  </a:lnTo>
                  <a:lnTo>
                    <a:pt x="511" y="699"/>
                  </a:lnTo>
                  <a:lnTo>
                    <a:pt x="516" y="705"/>
                  </a:lnTo>
                  <a:lnTo>
                    <a:pt x="516" y="706"/>
                  </a:lnTo>
                  <a:lnTo>
                    <a:pt x="516" y="707"/>
                  </a:lnTo>
                  <a:lnTo>
                    <a:pt x="515" y="709"/>
                  </a:lnTo>
                  <a:lnTo>
                    <a:pt x="512" y="707"/>
                  </a:lnTo>
                  <a:lnTo>
                    <a:pt x="512" y="707"/>
                  </a:lnTo>
                  <a:lnTo>
                    <a:pt x="511" y="706"/>
                  </a:lnTo>
                  <a:lnTo>
                    <a:pt x="509" y="705"/>
                  </a:lnTo>
                  <a:lnTo>
                    <a:pt x="508" y="705"/>
                  </a:lnTo>
                  <a:lnTo>
                    <a:pt x="508" y="703"/>
                  </a:lnTo>
                  <a:lnTo>
                    <a:pt x="508" y="703"/>
                  </a:lnTo>
                  <a:lnTo>
                    <a:pt x="508" y="703"/>
                  </a:lnTo>
                  <a:lnTo>
                    <a:pt x="508" y="703"/>
                  </a:lnTo>
                  <a:lnTo>
                    <a:pt x="508" y="703"/>
                  </a:lnTo>
                  <a:lnTo>
                    <a:pt x="508" y="703"/>
                  </a:lnTo>
                  <a:lnTo>
                    <a:pt x="508" y="703"/>
                  </a:lnTo>
                  <a:lnTo>
                    <a:pt x="498" y="703"/>
                  </a:lnTo>
                  <a:lnTo>
                    <a:pt x="497" y="702"/>
                  </a:lnTo>
                  <a:lnTo>
                    <a:pt x="495" y="700"/>
                  </a:lnTo>
                  <a:lnTo>
                    <a:pt x="497" y="699"/>
                  </a:lnTo>
                  <a:lnTo>
                    <a:pt x="498" y="698"/>
                  </a:lnTo>
                  <a:close/>
                  <a:moveTo>
                    <a:pt x="466" y="698"/>
                  </a:moveTo>
                  <a:lnTo>
                    <a:pt x="483" y="698"/>
                  </a:lnTo>
                  <a:lnTo>
                    <a:pt x="484" y="699"/>
                  </a:lnTo>
                  <a:lnTo>
                    <a:pt x="484" y="700"/>
                  </a:lnTo>
                  <a:lnTo>
                    <a:pt x="484" y="702"/>
                  </a:lnTo>
                  <a:lnTo>
                    <a:pt x="483" y="703"/>
                  </a:lnTo>
                  <a:lnTo>
                    <a:pt x="466" y="703"/>
                  </a:lnTo>
                  <a:lnTo>
                    <a:pt x="465" y="702"/>
                  </a:lnTo>
                  <a:lnTo>
                    <a:pt x="464" y="700"/>
                  </a:lnTo>
                  <a:lnTo>
                    <a:pt x="465" y="699"/>
                  </a:lnTo>
                  <a:lnTo>
                    <a:pt x="466" y="698"/>
                  </a:lnTo>
                  <a:close/>
                  <a:moveTo>
                    <a:pt x="284" y="698"/>
                  </a:moveTo>
                  <a:lnTo>
                    <a:pt x="286" y="702"/>
                  </a:lnTo>
                  <a:lnTo>
                    <a:pt x="286" y="702"/>
                  </a:lnTo>
                  <a:lnTo>
                    <a:pt x="275" y="713"/>
                  </a:lnTo>
                  <a:lnTo>
                    <a:pt x="274" y="714"/>
                  </a:lnTo>
                  <a:lnTo>
                    <a:pt x="273" y="713"/>
                  </a:lnTo>
                  <a:lnTo>
                    <a:pt x="271" y="711"/>
                  </a:lnTo>
                  <a:lnTo>
                    <a:pt x="273" y="710"/>
                  </a:lnTo>
                  <a:lnTo>
                    <a:pt x="284" y="699"/>
                  </a:lnTo>
                  <a:lnTo>
                    <a:pt x="284" y="698"/>
                  </a:lnTo>
                  <a:close/>
                  <a:moveTo>
                    <a:pt x="566" y="698"/>
                  </a:moveTo>
                  <a:lnTo>
                    <a:pt x="567" y="698"/>
                  </a:lnTo>
                  <a:lnTo>
                    <a:pt x="567" y="699"/>
                  </a:lnTo>
                  <a:lnTo>
                    <a:pt x="567" y="703"/>
                  </a:lnTo>
                  <a:lnTo>
                    <a:pt x="577" y="713"/>
                  </a:lnTo>
                  <a:lnTo>
                    <a:pt x="577" y="714"/>
                  </a:lnTo>
                  <a:lnTo>
                    <a:pt x="577" y="716"/>
                  </a:lnTo>
                  <a:lnTo>
                    <a:pt x="574" y="716"/>
                  </a:lnTo>
                  <a:lnTo>
                    <a:pt x="573" y="716"/>
                  </a:lnTo>
                  <a:lnTo>
                    <a:pt x="565" y="707"/>
                  </a:lnTo>
                  <a:lnTo>
                    <a:pt x="563" y="706"/>
                  </a:lnTo>
                  <a:lnTo>
                    <a:pt x="563" y="703"/>
                  </a:lnTo>
                  <a:lnTo>
                    <a:pt x="563" y="699"/>
                  </a:lnTo>
                  <a:lnTo>
                    <a:pt x="563" y="698"/>
                  </a:lnTo>
                  <a:lnTo>
                    <a:pt x="566" y="698"/>
                  </a:lnTo>
                  <a:close/>
                  <a:moveTo>
                    <a:pt x="80" y="695"/>
                  </a:moveTo>
                  <a:lnTo>
                    <a:pt x="82" y="695"/>
                  </a:lnTo>
                  <a:lnTo>
                    <a:pt x="82" y="696"/>
                  </a:lnTo>
                  <a:lnTo>
                    <a:pt x="87" y="711"/>
                  </a:lnTo>
                  <a:lnTo>
                    <a:pt x="87" y="713"/>
                  </a:lnTo>
                  <a:lnTo>
                    <a:pt x="86" y="714"/>
                  </a:lnTo>
                  <a:lnTo>
                    <a:pt x="84" y="714"/>
                  </a:lnTo>
                  <a:lnTo>
                    <a:pt x="83" y="714"/>
                  </a:lnTo>
                  <a:lnTo>
                    <a:pt x="83" y="713"/>
                  </a:lnTo>
                  <a:lnTo>
                    <a:pt x="82" y="713"/>
                  </a:lnTo>
                  <a:lnTo>
                    <a:pt x="82" y="710"/>
                  </a:lnTo>
                  <a:lnTo>
                    <a:pt x="80" y="707"/>
                  </a:lnTo>
                  <a:lnTo>
                    <a:pt x="80" y="705"/>
                  </a:lnTo>
                  <a:lnTo>
                    <a:pt x="79" y="700"/>
                  </a:lnTo>
                  <a:lnTo>
                    <a:pt x="79" y="700"/>
                  </a:lnTo>
                  <a:lnTo>
                    <a:pt x="79" y="700"/>
                  </a:lnTo>
                  <a:lnTo>
                    <a:pt x="79" y="700"/>
                  </a:lnTo>
                  <a:lnTo>
                    <a:pt x="79" y="700"/>
                  </a:lnTo>
                  <a:lnTo>
                    <a:pt x="79" y="700"/>
                  </a:lnTo>
                  <a:lnTo>
                    <a:pt x="79" y="700"/>
                  </a:lnTo>
                  <a:lnTo>
                    <a:pt x="77" y="698"/>
                  </a:lnTo>
                  <a:lnTo>
                    <a:pt x="77" y="696"/>
                  </a:lnTo>
                  <a:lnTo>
                    <a:pt x="79" y="695"/>
                  </a:lnTo>
                  <a:lnTo>
                    <a:pt x="80" y="695"/>
                  </a:lnTo>
                  <a:close/>
                  <a:moveTo>
                    <a:pt x="553" y="681"/>
                  </a:moveTo>
                  <a:lnTo>
                    <a:pt x="567" y="681"/>
                  </a:lnTo>
                  <a:lnTo>
                    <a:pt x="567" y="687"/>
                  </a:lnTo>
                  <a:lnTo>
                    <a:pt x="553" y="687"/>
                  </a:lnTo>
                  <a:lnTo>
                    <a:pt x="552" y="685"/>
                  </a:lnTo>
                  <a:lnTo>
                    <a:pt x="551" y="684"/>
                  </a:lnTo>
                  <a:lnTo>
                    <a:pt x="552" y="682"/>
                  </a:lnTo>
                  <a:lnTo>
                    <a:pt x="553" y="681"/>
                  </a:lnTo>
                  <a:close/>
                  <a:moveTo>
                    <a:pt x="444" y="677"/>
                  </a:moveTo>
                  <a:lnTo>
                    <a:pt x="446" y="678"/>
                  </a:lnTo>
                  <a:lnTo>
                    <a:pt x="458" y="689"/>
                  </a:lnTo>
                  <a:lnTo>
                    <a:pt x="458" y="691"/>
                  </a:lnTo>
                  <a:lnTo>
                    <a:pt x="458" y="693"/>
                  </a:lnTo>
                  <a:lnTo>
                    <a:pt x="455" y="693"/>
                  </a:lnTo>
                  <a:lnTo>
                    <a:pt x="454" y="693"/>
                  </a:lnTo>
                  <a:lnTo>
                    <a:pt x="443" y="681"/>
                  </a:lnTo>
                  <a:lnTo>
                    <a:pt x="443" y="680"/>
                  </a:lnTo>
                  <a:lnTo>
                    <a:pt x="443" y="678"/>
                  </a:lnTo>
                  <a:lnTo>
                    <a:pt x="444" y="677"/>
                  </a:lnTo>
                  <a:close/>
                  <a:moveTo>
                    <a:pt x="277" y="677"/>
                  </a:moveTo>
                  <a:lnTo>
                    <a:pt x="278" y="677"/>
                  </a:lnTo>
                  <a:lnTo>
                    <a:pt x="280" y="678"/>
                  </a:lnTo>
                  <a:lnTo>
                    <a:pt x="280" y="680"/>
                  </a:lnTo>
                  <a:lnTo>
                    <a:pt x="278" y="681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3" y="687"/>
                  </a:lnTo>
                  <a:lnTo>
                    <a:pt x="274" y="688"/>
                  </a:lnTo>
                  <a:lnTo>
                    <a:pt x="275" y="689"/>
                  </a:lnTo>
                  <a:lnTo>
                    <a:pt x="275" y="691"/>
                  </a:lnTo>
                  <a:lnTo>
                    <a:pt x="277" y="692"/>
                  </a:lnTo>
                  <a:lnTo>
                    <a:pt x="275" y="693"/>
                  </a:lnTo>
                  <a:lnTo>
                    <a:pt x="274" y="695"/>
                  </a:lnTo>
                  <a:lnTo>
                    <a:pt x="273" y="693"/>
                  </a:lnTo>
                  <a:lnTo>
                    <a:pt x="267" y="688"/>
                  </a:lnTo>
                  <a:lnTo>
                    <a:pt x="266" y="687"/>
                  </a:lnTo>
                  <a:lnTo>
                    <a:pt x="266" y="684"/>
                  </a:lnTo>
                  <a:lnTo>
                    <a:pt x="267" y="682"/>
                  </a:lnTo>
                  <a:lnTo>
                    <a:pt x="268" y="681"/>
                  </a:lnTo>
                  <a:lnTo>
                    <a:pt x="275" y="677"/>
                  </a:lnTo>
                  <a:lnTo>
                    <a:pt x="277" y="677"/>
                  </a:lnTo>
                  <a:close/>
                  <a:moveTo>
                    <a:pt x="61" y="669"/>
                  </a:moveTo>
                  <a:lnTo>
                    <a:pt x="61" y="669"/>
                  </a:lnTo>
                  <a:lnTo>
                    <a:pt x="62" y="669"/>
                  </a:lnTo>
                  <a:lnTo>
                    <a:pt x="72" y="681"/>
                  </a:lnTo>
                  <a:lnTo>
                    <a:pt x="73" y="684"/>
                  </a:lnTo>
                  <a:lnTo>
                    <a:pt x="72" y="685"/>
                  </a:lnTo>
                  <a:lnTo>
                    <a:pt x="71" y="685"/>
                  </a:lnTo>
                  <a:lnTo>
                    <a:pt x="69" y="685"/>
                  </a:lnTo>
                  <a:lnTo>
                    <a:pt x="69" y="684"/>
                  </a:lnTo>
                  <a:lnTo>
                    <a:pt x="58" y="671"/>
                  </a:lnTo>
                  <a:lnTo>
                    <a:pt x="58" y="670"/>
                  </a:lnTo>
                  <a:lnTo>
                    <a:pt x="60" y="669"/>
                  </a:lnTo>
                  <a:lnTo>
                    <a:pt x="61" y="669"/>
                  </a:lnTo>
                  <a:close/>
                  <a:moveTo>
                    <a:pt x="306" y="660"/>
                  </a:moveTo>
                  <a:lnTo>
                    <a:pt x="306" y="662"/>
                  </a:lnTo>
                  <a:lnTo>
                    <a:pt x="307" y="662"/>
                  </a:lnTo>
                  <a:lnTo>
                    <a:pt x="307" y="664"/>
                  </a:lnTo>
                  <a:lnTo>
                    <a:pt x="306" y="666"/>
                  </a:lnTo>
                  <a:lnTo>
                    <a:pt x="292" y="673"/>
                  </a:lnTo>
                  <a:lnTo>
                    <a:pt x="291" y="673"/>
                  </a:lnTo>
                  <a:lnTo>
                    <a:pt x="291" y="673"/>
                  </a:lnTo>
                  <a:lnTo>
                    <a:pt x="289" y="673"/>
                  </a:lnTo>
                  <a:lnTo>
                    <a:pt x="289" y="670"/>
                  </a:lnTo>
                  <a:lnTo>
                    <a:pt x="291" y="669"/>
                  </a:lnTo>
                  <a:lnTo>
                    <a:pt x="304" y="662"/>
                  </a:lnTo>
                  <a:lnTo>
                    <a:pt x="306" y="660"/>
                  </a:lnTo>
                  <a:close/>
                  <a:moveTo>
                    <a:pt x="418" y="657"/>
                  </a:moveTo>
                  <a:lnTo>
                    <a:pt x="423" y="657"/>
                  </a:lnTo>
                  <a:lnTo>
                    <a:pt x="426" y="659"/>
                  </a:lnTo>
                  <a:lnTo>
                    <a:pt x="428" y="659"/>
                  </a:lnTo>
                  <a:lnTo>
                    <a:pt x="434" y="667"/>
                  </a:lnTo>
                  <a:lnTo>
                    <a:pt x="436" y="669"/>
                  </a:lnTo>
                  <a:lnTo>
                    <a:pt x="434" y="670"/>
                  </a:lnTo>
                  <a:lnTo>
                    <a:pt x="433" y="671"/>
                  </a:lnTo>
                  <a:lnTo>
                    <a:pt x="432" y="670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5" y="663"/>
                  </a:lnTo>
                  <a:lnTo>
                    <a:pt x="423" y="663"/>
                  </a:lnTo>
                  <a:lnTo>
                    <a:pt x="418" y="663"/>
                  </a:lnTo>
                  <a:lnTo>
                    <a:pt x="416" y="662"/>
                  </a:lnTo>
                  <a:lnTo>
                    <a:pt x="416" y="660"/>
                  </a:lnTo>
                  <a:lnTo>
                    <a:pt x="416" y="659"/>
                  </a:lnTo>
                  <a:lnTo>
                    <a:pt x="418" y="657"/>
                  </a:lnTo>
                  <a:close/>
                  <a:moveTo>
                    <a:pt x="386" y="657"/>
                  </a:moveTo>
                  <a:lnTo>
                    <a:pt x="403" y="657"/>
                  </a:lnTo>
                  <a:lnTo>
                    <a:pt x="404" y="659"/>
                  </a:lnTo>
                  <a:lnTo>
                    <a:pt x="404" y="660"/>
                  </a:lnTo>
                  <a:lnTo>
                    <a:pt x="404" y="662"/>
                  </a:lnTo>
                  <a:lnTo>
                    <a:pt x="403" y="663"/>
                  </a:lnTo>
                  <a:lnTo>
                    <a:pt x="386" y="663"/>
                  </a:lnTo>
                  <a:lnTo>
                    <a:pt x="385" y="662"/>
                  </a:lnTo>
                  <a:lnTo>
                    <a:pt x="383" y="660"/>
                  </a:lnTo>
                  <a:lnTo>
                    <a:pt x="385" y="659"/>
                  </a:lnTo>
                  <a:lnTo>
                    <a:pt x="386" y="657"/>
                  </a:lnTo>
                  <a:close/>
                  <a:moveTo>
                    <a:pt x="354" y="657"/>
                  </a:moveTo>
                  <a:lnTo>
                    <a:pt x="371" y="657"/>
                  </a:lnTo>
                  <a:lnTo>
                    <a:pt x="372" y="659"/>
                  </a:lnTo>
                  <a:lnTo>
                    <a:pt x="372" y="660"/>
                  </a:lnTo>
                  <a:lnTo>
                    <a:pt x="372" y="662"/>
                  </a:lnTo>
                  <a:lnTo>
                    <a:pt x="371" y="663"/>
                  </a:lnTo>
                  <a:lnTo>
                    <a:pt x="354" y="663"/>
                  </a:lnTo>
                  <a:lnTo>
                    <a:pt x="353" y="662"/>
                  </a:lnTo>
                  <a:lnTo>
                    <a:pt x="351" y="660"/>
                  </a:lnTo>
                  <a:lnTo>
                    <a:pt x="353" y="659"/>
                  </a:lnTo>
                  <a:lnTo>
                    <a:pt x="354" y="657"/>
                  </a:lnTo>
                  <a:close/>
                  <a:moveTo>
                    <a:pt x="322" y="657"/>
                  </a:moveTo>
                  <a:lnTo>
                    <a:pt x="338" y="657"/>
                  </a:lnTo>
                  <a:lnTo>
                    <a:pt x="339" y="659"/>
                  </a:lnTo>
                  <a:lnTo>
                    <a:pt x="340" y="660"/>
                  </a:lnTo>
                  <a:lnTo>
                    <a:pt x="339" y="662"/>
                  </a:lnTo>
                  <a:lnTo>
                    <a:pt x="338" y="663"/>
                  </a:lnTo>
                  <a:lnTo>
                    <a:pt x="322" y="663"/>
                  </a:lnTo>
                  <a:lnTo>
                    <a:pt x="320" y="662"/>
                  </a:lnTo>
                  <a:lnTo>
                    <a:pt x="320" y="660"/>
                  </a:lnTo>
                  <a:lnTo>
                    <a:pt x="320" y="659"/>
                  </a:lnTo>
                  <a:lnTo>
                    <a:pt x="322" y="657"/>
                  </a:lnTo>
                  <a:close/>
                  <a:moveTo>
                    <a:pt x="567" y="653"/>
                  </a:moveTo>
                  <a:lnTo>
                    <a:pt x="570" y="653"/>
                  </a:lnTo>
                  <a:lnTo>
                    <a:pt x="570" y="655"/>
                  </a:lnTo>
                  <a:lnTo>
                    <a:pt x="570" y="656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2" y="664"/>
                  </a:lnTo>
                  <a:lnTo>
                    <a:pt x="560" y="666"/>
                  </a:lnTo>
                  <a:lnTo>
                    <a:pt x="559" y="667"/>
                  </a:lnTo>
                  <a:lnTo>
                    <a:pt x="558" y="669"/>
                  </a:lnTo>
                  <a:lnTo>
                    <a:pt x="556" y="669"/>
                  </a:lnTo>
                  <a:lnTo>
                    <a:pt x="555" y="669"/>
                  </a:lnTo>
                  <a:lnTo>
                    <a:pt x="553" y="667"/>
                  </a:lnTo>
                  <a:lnTo>
                    <a:pt x="555" y="664"/>
                  </a:lnTo>
                  <a:lnTo>
                    <a:pt x="566" y="653"/>
                  </a:lnTo>
                  <a:lnTo>
                    <a:pt x="567" y="653"/>
                  </a:lnTo>
                  <a:close/>
                  <a:moveTo>
                    <a:pt x="40" y="644"/>
                  </a:moveTo>
                  <a:lnTo>
                    <a:pt x="42" y="644"/>
                  </a:lnTo>
                  <a:lnTo>
                    <a:pt x="42" y="644"/>
                  </a:lnTo>
                  <a:lnTo>
                    <a:pt x="53" y="656"/>
                  </a:lnTo>
                  <a:lnTo>
                    <a:pt x="53" y="659"/>
                  </a:lnTo>
                  <a:lnTo>
                    <a:pt x="51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48" y="660"/>
                  </a:lnTo>
                  <a:lnTo>
                    <a:pt x="48" y="659"/>
                  </a:lnTo>
                  <a:lnTo>
                    <a:pt x="47" y="657"/>
                  </a:lnTo>
                  <a:lnTo>
                    <a:pt x="46" y="656"/>
                  </a:lnTo>
                  <a:lnTo>
                    <a:pt x="44" y="653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39" y="648"/>
                  </a:lnTo>
                  <a:lnTo>
                    <a:pt x="37" y="645"/>
                  </a:lnTo>
                  <a:lnTo>
                    <a:pt x="39" y="644"/>
                  </a:lnTo>
                  <a:lnTo>
                    <a:pt x="40" y="644"/>
                  </a:lnTo>
                  <a:close/>
                  <a:moveTo>
                    <a:pt x="566" y="638"/>
                  </a:moveTo>
                  <a:lnTo>
                    <a:pt x="566" y="638"/>
                  </a:lnTo>
                  <a:lnTo>
                    <a:pt x="567" y="638"/>
                  </a:lnTo>
                  <a:lnTo>
                    <a:pt x="569" y="639"/>
                  </a:lnTo>
                  <a:lnTo>
                    <a:pt x="569" y="644"/>
                  </a:lnTo>
                  <a:lnTo>
                    <a:pt x="569" y="644"/>
                  </a:lnTo>
                  <a:lnTo>
                    <a:pt x="569" y="644"/>
                  </a:lnTo>
                  <a:lnTo>
                    <a:pt x="569" y="644"/>
                  </a:lnTo>
                  <a:lnTo>
                    <a:pt x="569" y="644"/>
                  </a:lnTo>
                  <a:lnTo>
                    <a:pt x="569" y="644"/>
                  </a:lnTo>
                  <a:lnTo>
                    <a:pt x="569" y="644"/>
                  </a:lnTo>
                  <a:lnTo>
                    <a:pt x="569" y="644"/>
                  </a:lnTo>
                  <a:lnTo>
                    <a:pt x="569" y="644"/>
                  </a:lnTo>
                  <a:lnTo>
                    <a:pt x="569" y="645"/>
                  </a:lnTo>
                  <a:lnTo>
                    <a:pt x="569" y="645"/>
                  </a:lnTo>
                  <a:lnTo>
                    <a:pt x="569" y="646"/>
                  </a:lnTo>
                  <a:lnTo>
                    <a:pt x="571" y="646"/>
                  </a:lnTo>
                  <a:lnTo>
                    <a:pt x="573" y="646"/>
                  </a:lnTo>
                  <a:lnTo>
                    <a:pt x="573" y="646"/>
                  </a:lnTo>
                  <a:lnTo>
                    <a:pt x="573" y="646"/>
                  </a:lnTo>
                  <a:lnTo>
                    <a:pt x="573" y="646"/>
                  </a:lnTo>
                  <a:lnTo>
                    <a:pt x="573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4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6" y="646"/>
                  </a:lnTo>
                  <a:lnTo>
                    <a:pt x="578" y="646"/>
                  </a:lnTo>
                  <a:lnTo>
                    <a:pt x="580" y="646"/>
                  </a:lnTo>
                  <a:lnTo>
                    <a:pt x="580" y="646"/>
                  </a:lnTo>
                  <a:lnTo>
                    <a:pt x="574" y="652"/>
                  </a:lnTo>
                  <a:lnTo>
                    <a:pt x="573" y="652"/>
                  </a:lnTo>
                  <a:lnTo>
                    <a:pt x="569" y="651"/>
                  </a:lnTo>
                  <a:lnTo>
                    <a:pt x="566" y="649"/>
                  </a:lnTo>
                  <a:lnTo>
                    <a:pt x="565" y="648"/>
                  </a:lnTo>
                  <a:lnTo>
                    <a:pt x="565" y="645"/>
                  </a:lnTo>
                  <a:lnTo>
                    <a:pt x="563" y="641"/>
                  </a:lnTo>
                  <a:lnTo>
                    <a:pt x="565" y="638"/>
                  </a:lnTo>
                  <a:lnTo>
                    <a:pt x="566" y="638"/>
                  </a:lnTo>
                  <a:close/>
                  <a:moveTo>
                    <a:pt x="19" y="619"/>
                  </a:moveTo>
                  <a:lnTo>
                    <a:pt x="21" y="619"/>
                  </a:lnTo>
                  <a:lnTo>
                    <a:pt x="21" y="619"/>
                  </a:lnTo>
                  <a:lnTo>
                    <a:pt x="32" y="631"/>
                  </a:lnTo>
                  <a:lnTo>
                    <a:pt x="32" y="634"/>
                  </a:lnTo>
                  <a:lnTo>
                    <a:pt x="32" y="635"/>
                  </a:lnTo>
                  <a:lnTo>
                    <a:pt x="29" y="635"/>
                  </a:lnTo>
                  <a:lnTo>
                    <a:pt x="29" y="635"/>
                  </a:lnTo>
                  <a:lnTo>
                    <a:pt x="28" y="635"/>
                  </a:lnTo>
                  <a:lnTo>
                    <a:pt x="28" y="634"/>
                  </a:lnTo>
                  <a:lnTo>
                    <a:pt x="26" y="633"/>
                  </a:lnTo>
                  <a:lnTo>
                    <a:pt x="24" y="630"/>
                  </a:lnTo>
                  <a:lnTo>
                    <a:pt x="24" y="630"/>
                  </a:lnTo>
                  <a:lnTo>
                    <a:pt x="24" y="630"/>
                  </a:lnTo>
                  <a:lnTo>
                    <a:pt x="24" y="630"/>
                  </a:lnTo>
                  <a:lnTo>
                    <a:pt x="24" y="630"/>
                  </a:lnTo>
                  <a:lnTo>
                    <a:pt x="18" y="623"/>
                  </a:lnTo>
                  <a:lnTo>
                    <a:pt x="17" y="620"/>
                  </a:lnTo>
                  <a:lnTo>
                    <a:pt x="18" y="619"/>
                  </a:lnTo>
                  <a:lnTo>
                    <a:pt x="19" y="619"/>
                  </a:lnTo>
                  <a:close/>
                  <a:moveTo>
                    <a:pt x="574" y="608"/>
                  </a:moveTo>
                  <a:lnTo>
                    <a:pt x="576" y="608"/>
                  </a:lnTo>
                  <a:lnTo>
                    <a:pt x="576" y="609"/>
                  </a:lnTo>
                  <a:lnTo>
                    <a:pt x="576" y="610"/>
                  </a:lnTo>
                  <a:lnTo>
                    <a:pt x="574" y="612"/>
                  </a:lnTo>
                  <a:lnTo>
                    <a:pt x="569" y="613"/>
                  </a:lnTo>
                  <a:lnTo>
                    <a:pt x="569" y="613"/>
                  </a:lnTo>
                  <a:lnTo>
                    <a:pt x="569" y="613"/>
                  </a:lnTo>
                  <a:lnTo>
                    <a:pt x="569" y="613"/>
                  </a:lnTo>
                  <a:lnTo>
                    <a:pt x="569" y="613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9" y="616"/>
                  </a:lnTo>
                  <a:lnTo>
                    <a:pt x="569" y="619"/>
                  </a:lnTo>
                  <a:lnTo>
                    <a:pt x="569" y="621"/>
                  </a:lnTo>
                  <a:lnTo>
                    <a:pt x="569" y="621"/>
                  </a:lnTo>
                  <a:lnTo>
                    <a:pt x="569" y="621"/>
                  </a:lnTo>
                  <a:lnTo>
                    <a:pt x="569" y="621"/>
                  </a:lnTo>
                  <a:lnTo>
                    <a:pt x="569" y="621"/>
                  </a:lnTo>
                  <a:lnTo>
                    <a:pt x="569" y="621"/>
                  </a:lnTo>
                  <a:lnTo>
                    <a:pt x="569" y="624"/>
                  </a:lnTo>
                  <a:lnTo>
                    <a:pt x="567" y="626"/>
                  </a:lnTo>
                  <a:lnTo>
                    <a:pt x="566" y="626"/>
                  </a:lnTo>
                  <a:lnTo>
                    <a:pt x="566" y="626"/>
                  </a:lnTo>
                  <a:lnTo>
                    <a:pt x="565" y="626"/>
                  </a:lnTo>
                  <a:lnTo>
                    <a:pt x="565" y="624"/>
                  </a:lnTo>
                  <a:lnTo>
                    <a:pt x="565" y="620"/>
                  </a:lnTo>
                  <a:lnTo>
                    <a:pt x="565" y="616"/>
                  </a:lnTo>
                  <a:lnTo>
                    <a:pt x="565" y="615"/>
                  </a:lnTo>
                  <a:lnTo>
                    <a:pt x="565" y="613"/>
                  </a:lnTo>
                  <a:lnTo>
                    <a:pt x="566" y="610"/>
                  </a:lnTo>
                  <a:lnTo>
                    <a:pt x="567" y="609"/>
                  </a:lnTo>
                  <a:lnTo>
                    <a:pt x="573" y="608"/>
                  </a:lnTo>
                  <a:lnTo>
                    <a:pt x="574" y="608"/>
                  </a:lnTo>
                  <a:close/>
                  <a:moveTo>
                    <a:pt x="690" y="603"/>
                  </a:moveTo>
                  <a:lnTo>
                    <a:pt x="692" y="603"/>
                  </a:lnTo>
                  <a:lnTo>
                    <a:pt x="692" y="606"/>
                  </a:lnTo>
                  <a:lnTo>
                    <a:pt x="692" y="608"/>
                  </a:lnTo>
                  <a:lnTo>
                    <a:pt x="684" y="616"/>
                  </a:lnTo>
                  <a:lnTo>
                    <a:pt x="679" y="616"/>
                  </a:lnTo>
                  <a:lnTo>
                    <a:pt x="677" y="615"/>
                  </a:lnTo>
                  <a:lnTo>
                    <a:pt x="677" y="613"/>
                  </a:lnTo>
                  <a:lnTo>
                    <a:pt x="677" y="612"/>
                  </a:lnTo>
                  <a:lnTo>
                    <a:pt x="679" y="610"/>
                  </a:lnTo>
                  <a:lnTo>
                    <a:pt x="682" y="610"/>
                  </a:lnTo>
                  <a:lnTo>
                    <a:pt x="689" y="603"/>
                  </a:lnTo>
                  <a:lnTo>
                    <a:pt x="690" y="603"/>
                  </a:lnTo>
                  <a:close/>
                  <a:moveTo>
                    <a:pt x="653" y="599"/>
                  </a:moveTo>
                  <a:lnTo>
                    <a:pt x="654" y="601"/>
                  </a:lnTo>
                  <a:lnTo>
                    <a:pt x="667" y="612"/>
                  </a:lnTo>
                  <a:lnTo>
                    <a:pt x="667" y="613"/>
                  </a:lnTo>
                  <a:lnTo>
                    <a:pt x="667" y="615"/>
                  </a:lnTo>
                  <a:lnTo>
                    <a:pt x="666" y="616"/>
                  </a:lnTo>
                  <a:lnTo>
                    <a:pt x="664" y="616"/>
                  </a:lnTo>
                  <a:lnTo>
                    <a:pt x="663" y="615"/>
                  </a:lnTo>
                  <a:lnTo>
                    <a:pt x="652" y="603"/>
                  </a:lnTo>
                  <a:lnTo>
                    <a:pt x="650" y="602"/>
                  </a:lnTo>
                  <a:lnTo>
                    <a:pt x="652" y="601"/>
                  </a:lnTo>
                  <a:lnTo>
                    <a:pt x="653" y="599"/>
                  </a:lnTo>
                  <a:close/>
                  <a:moveTo>
                    <a:pt x="6" y="597"/>
                  </a:moveTo>
                  <a:lnTo>
                    <a:pt x="7" y="597"/>
                  </a:lnTo>
                  <a:lnTo>
                    <a:pt x="8" y="598"/>
                  </a:lnTo>
                  <a:lnTo>
                    <a:pt x="8" y="599"/>
                  </a:lnTo>
                  <a:lnTo>
                    <a:pt x="7" y="602"/>
                  </a:lnTo>
                  <a:lnTo>
                    <a:pt x="11" y="606"/>
                  </a:lnTo>
                  <a:lnTo>
                    <a:pt x="11" y="609"/>
                  </a:lnTo>
                  <a:lnTo>
                    <a:pt x="11" y="610"/>
                  </a:lnTo>
                  <a:lnTo>
                    <a:pt x="10" y="610"/>
                  </a:lnTo>
                  <a:lnTo>
                    <a:pt x="8" y="610"/>
                  </a:lnTo>
                  <a:lnTo>
                    <a:pt x="7" y="610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3" y="599"/>
                  </a:lnTo>
                  <a:lnTo>
                    <a:pt x="3" y="598"/>
                  </a:lnTo>
                  <a:lnTo>
                    <a:pt x="4" y="597"/>
                  </a:lnTo>
                  <a:lnTo>
                    <a:pt x="4" y="597"/>
                  </a:lnTo>
                  <a:lnTo>
                    <a:pt x="6" y="597"/>
                  </a:lnTo>
                  <a:close/>
                  <a:moveTo>
                    <a:pt x="621" y="595"/>
                  </a:moveTo>
                  <a:lnTo>
                    <a:pt x="636" y="595"/>
                  </a:lnTo>
                  <a:lnTo>
                    <a:pt x="638" y="597"/>
                  </a:lnTo>
                  <a:lnTo>
                    <a:pt x="639" y="598"/>
                  </a:lnTo>
                  <a:lnTo>
                    <a:pt x="638" y="599"/>
                  </a:lnTo>
                  <a:lnTo>
                    <a:pt x="636" y="601"/>
                  </a:lnTo>
                  <a:lnTo>
                    <a:pt x="621" y="601"/>
                  </a:lnTo>
                  <a:lnTo>
                    <a:pt x="618" y="599"/>
                  </a:lnTo>
                  <a:lnTo>
                    <a:pt x="618" y="598"/>
                  </a:lnTo>
                  <a:lnTo>
                    <a:pt x="618" y="597"/>
                  </a:lnTo>
                  <a:lnTo>
                    <a:pt x="621" y="595"/>
                  </a:lnTo>
                  <a:close/>
                  <a:moveTo>
                    <a:pt x="602" y="595"/>
                  </a:moveTo>
                  <a:lnTo>
                    <a:pt x="605" y="595"/>
                  </a:lnTo>
                  <a:lnTo>
                    <a:pt x="606" y="597"/>
                  </a:lnTo>
                  <a:lnTo>
                    <a:pt x="607" y="598"/>
                  </a:lnTo>
                  <a:lnTo>
                    <a:pt x="606" y="599"/>
                  </a:lnTo>
                  <a:lnTo>
                    <a:pt x="605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1" y="601"/>
                  </a:lnTo>
                  <a:lnTo>
                    <a:pt x="601" y="601"/>
                  </a:lnTo>
                  <a:lnTo>
                    <a:pt x="601" y="601"/>
                  </a:lnTo>
                  <a:lnTo>
                    <a:pt x="601" y="601"/>
                  </a:lnTo>
                  <a:lnTo>
                    <a:pt x="601" y="601"/>
                  </a:lnTo>
                  <a:lnTo>
                    <a:pt x="601" y="601"/>
                  </a:lnTo>
                  <a:lnTo>
                    <a:pt x="589" y="605"/>
                  </a:lnTo>
                  <a:lnTo>
                    <a:pt x="588" y="606"/>
                  </a:lnTo>
                  <a:lnTo>
                    <a:pt x="587" y="605"/>
                  </a:lnTo>
                  <a:lnTo>
                    <a:pt x="587" y="603"/>
                  </a:lnTo>
                  <a:lnTo>
                    <a:pt x="587" y="602"/>
                  </a:lnTo>
                  <a:lnTo>
                    <a:pt x="588" y="601"/>
                  </a:lnTo>
                  <a:lnTo>
                    <a:pt x="599" y="597"/>
                  </a:lnTo>
                  <a:lnTo>
                    <a:pt x="602" y="595"/>
                  </a:lnTo>
                  <a:close/>
                  <a:moveTo>
                    <a:pt x="710" y="581"/>
                  </a:moveTo>
                  <a:lnTo>
                    <a:pt x="713" y="583"/>
                  </a:lnTo>
                  <a:lnTo>
                    <a:pt x="713" y="584"/>
                  </a:lnTo>
                  <a:lnTo>
                    <a:pt x="713" y="587"/>
                  </a:lnTo>
                  <a:lnTo>
                    <a:pt x="703" y="597"/>
                  </a:lnTo>
                  <a:lnTo>
                    <a:pt x="702" y="597"/>
                  </a:lnTo>
                  <a:lnTo>
                    <a:pt x="700" y="597"/>
                  </a:lnTo>
                  <a:lnTo>
                    <a:pt x="699" y="594"/>
                  </a:lnTo>
                  <a:lnTo>
                    <a:pt x="700" y="592"/>
                  </a:lnTo>
                  <a:lnTo>
                    <a:pt x="708" y="584"/>
                  </a:lnTo>
                  <a:lnTo>
                    <a:pt x="708" y="584"/>
                  </a:lnTo>
                  <a:lnTo>
                    <a:pt x="708" y="583"/>
                  </a:lnTo>
                  <a:lnTo>
                    <a:pt x="710" y="581"/>
                  </a:lnTo>
                  <a:close/>
                  <a:moveTo>
                    <a:pt x="24" y="569"/>
                  </a:moveTo>
                  <a:lnTo>
                    <a:pt x="25" y="570"/>
                  </a:lnTo>
                  <a:lnTo>
                    <a:pt x="26" y="572"/>
                  </a:lnTo>
                  <a:lnTo>
                    <a:pt x="25" y="573"/>
                  </a:lnTo>
                  <a:lnTo>
                    <a:pt x="17" y="587"/>
                  </a:lnTo>
                  <a:lnTo>
                    <a:pt x="15" y="587"/>
                  </a:lnTo>
                  <a:lnTo>
                    <a:pt x="15" y="587"/>
                  </a:lnTo>
                  <a:lnTo>
                    <a:pt x="14" y="587"/>
                  </a:lnTo>
                  <a:lnTo>
                    <a:pt x="12" y="585"/>
                  </a:lnTo>
                  <a:lnTo>
                    <a:pt x="12" y="584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4" y="569"/>
                  </a:lnTo>
                  <a:close/>
                  <a:moveTo>
                    <a:pt x="713" y="556"/>
                  </a:moveTo>
                  <a:lnTo>
                    <a:pt x="722" y="556"/>
                  </a:lnTo>
                  <a:lnTo>
                    <a:pt x="724" y="556"/>
                  </a:lnTo>
                  <a:lnTo>
                    <a:pt x="724" y="558"/>
                  </a:lnTo>
                  <a:lnTo>
                    <a:pt x="724" y="561"/>
                  </a:lnTo>
                  <a:lnTo>
                    <a:pt x="722" y="561"/>
                  </a:lnTo>
                  <a:lnTo>
                    <a:pt x="713" y="561"/>
                  </a:lnTo>
                  <a:lnTo>
                    <a:pt x="713" y="567"/>
                  </a:lnTo>
                  <a:lnTo>
                    <a:pt x="713" y="569"/>
                  </a:lnTo>
                  <a:lnTo>
                    <a:pt x="710" y="570"/>
                  </a:lnTo>
                  <a:lnTo>
                    <a:pt x="708" y="569"/>
                  </a:lnTo>
                  <a:lnTo>
                    <a:pt x="708" y="567"/>
                  </a:lnTo>
                  <a:lnTo>
                    <a:pt x="708" y="561"/>
                  </a:lnTo>
                  <a:lnTo>
                    <a:pt x="708" y="558"/>
                  </a:lnTo>
                  <a:lnTo>
                    <a:pt x="710" y="556"/>
                  </a:lnTo>
                  <a:lnTo>
                    <a:pt x="713" y="556"/>
                  </a:lnTo>
                  <a:close/>
                  <a:moveTo>
                    <a:pt x="706" y="545"/>
                  </a:moveTo>
                  <a:lnTo>
                    <a:pt x="707" y="547"/>
                  </a:lnTo>
                  <a:lnTo>
                    <a:pt x="708" y="548"/>
                  </a:lnTo>
                  <a:lnTo>
                    <a:pt x="708" y="552"/>
                  </a:lnTo>
                  <a:lnTo>
                    <a:pt x="707" y="555"/>
                  </a:lnTo>
                  <a:lnTo>
                    <a:pt x="706" y="556"/>
                  </a:lnTo>
                  <a:lnTo>
                    <a:pt x="703" y="556"/>
                  </a:lnTo>
                  <a:lnTo>
                    <a:pt x="692" y="556"/>
                  </a:lnTo>
                  <a:lnTo>
                    <a:pt x="689" y="556"/>
                  </a:lnTo>
                  <a:lnTo>
                    <a:pt x="689" y="555"/>
                  </a:lnTo>
                  <a:lnTo>
                    <a:pt x="689" y="552"/>
                  </a:lnTo>
                  <a:lnTo>
                    <a:pt x="692" y="552"/>
                  </a:lnTo>
                  <a:lnTo>
                    <a:pt x="703" y="552"/>
                  </a:lnTo>
                  <a:lnTo>
                    <a:pt x="703" y="548"/>
                  </a:lnTo>
                  <a:lnTo>
                    <a:pt x="704" y="547"/>
                  </a:lnTo>
                  <a:lnTo>
                    <a:pt x="706" y="545"/>
                  </a:lnTo>
                  <a:close/>
                  <a:moveTo>
                    <a:pt x="726" y="543"/>
                  </a:moveTo>
                  <a:lnTo>
                    <a:pt x="728" y="543"/>
                  </a:lnTo>
                  <a:lnTo>
                    <a:pt x="729" y="544"/>
                  </a:lnTo>
                  <a:lnTo>
                    <a:pt x="732" y="551"/>
                  </a:lnTo>
                  <a:lnTo>
                    <a:pt x="735" y="558"/>
                  </a:lnTo>
                  <a:lnTo>
                    <a:pt x="735" y="559"/>
                  </a:lnTo>
                  <a:lnTo>
                    <a:pt x="735" y="561"/>
                  </a:lnTo>
                  <a:lnTo>
                    <a:pt x="731" y="561"/>
                  </a:lnTo>
                  <a:lnTo>
                    <a:pt x="731" y="559"/>
                  </a:lnTo>
                  <a:lnTo>
                    <a:pt x="728" y="552"/>
                  </a:lnTo>
                  <a:lnTo>
                    <a:pt x="725" y="545"/>
                  </a:lnTo>
                  <a:lnTo>
                    <a:pt x="725" y="544"/>
                  </a:lnTo>
                  <a:lnTo>
                    <a:pt x="725" y="543"/>
                  </a:lnTo>
                  <a:lnTo>
                    <a:pt x="726" y="543"/>
                  </a:lnTo>
                  <a:close/>
                  <a:moveTo>
                    <a:pt x="32" y="538"/>
                  </a:moveTo>
                  <a:lnTo>
                    <a:pt x="33" y="538"/>
                  </a:lnTo>
                  <a:lnTo>
                    <a:pt x="35" y="538"/>
                  </a:lnTo>
                  <a:lnTo>
                    <a:pt x="35" y="541"/>
                  </a:lnTo>
                  <a:lnTo>
                    <a:pt x="32" y="556"/>
                  </a:lnTo>
                  <a:lnTo>
                    <a:pt x="32" y="558"/>
                  </a:lnTo>
                  <a:lnTo>
                    <a:pt x="30" y="559"/>
                  </a:lnTo>
                  <a:lnTo>
                    <a:pt x="29" y="559"/>
                  </a:lnTo>
                  <a:lnTo>
                    <a:pt x="28" y="558"/>
                  </a:lnTo>
                  <a:lnTo>
                    <a:pt x="28" y="556"/>
                  </a:lnTo>
                  <a:lnTo>
                    <a:pt x="30" y="540"/>
                  </a:lnTo>
                  <a:lnTo>
                    <a:pt x="30" y="538"/>
                  </a:lnTo>
                  <a:lnTo>
                    <a:pt x="32" y="538"/>
                  </a:lnTo>
                  <a:close/>
                  <a:moveTo>
                    <a:pt x="703" y="531"/>
                  </a:moveTo>
                  <a:lnTo>
                    <a:pt x="719" y="531"/>
                  </a:lnTo>
                  <a:lnTo>
                    <a:pt x="721" y="533"/>
                  </a:lnTo>
                  <a:lnTo>
                    <a:pt x="722" y="534"/>
                  </a:lnTo>
                  <a:lnTo>
                    <a:pt x="721" y="536"/>
                  </a:lnTo>
                  <a:lnTo>
                    <a:pt x="719" y="537"/>
                  </a:lnTo>
                  <a:lnTo>
                    <a:pt x="703" y="537"/>
                  </a:lnTo>
                  <a:lnTo>
                    <a:pt x="703" y="537"/>
                  </a:lnTo>
                  <a:lnTo>
                    <a:pt x="703" y="531"/>
                  </a:lnTo>
                  <a:lnTo>
                    <a:pt x="703" y="531"/>
                  </a:lnTo>
                  <a:close/>
                  <a:moveTo>
                    <a:pt x="685" y="520"/>
                  </a:moveTo>
                  <a:lnTo>
                    <a:pt x="688" y="522"/>
                  </a:lnTo>
                  <a:lnTo>
                    <a:pt x="688" y="523"/>
                  </a:lnTo>
                  <a:lnTo>
                    <a:pt x="688" y="538"/>
                  </a:lnTo>
                  <a:lnTo>
                    <a:pt x="688" y="541"/>
                  </a:lnTo>
                  <a:lnTo>
                    <a:pt x="685" y="541"/>
                  </a:lnTo>
                  <a:lnTo>
                    <a:pt x="684" y="541"/>
                  </a:lnTo>
                  <a:lnTo>
                    <a:pt x="684" y="538"/>
                  </a:lnTo>
                  <a:lnTo>
                    <a:pt x="684" y="523"/>
                  </a:lnTo>
                  <a:lnTo>
                    <a:pt x="684" y="522"/>
                  </a:lnTo>
                  <a:lnTo>
                    <a:pt x="685" y="520"/>
                  </a:lnTo>
                  <a:close/>
                  <a:moveTo>
                    <a:pt x="37" y="507"/>
                  </a:moveTo>
                  <a:lnTo>
                    <a:pt x="37" y="507"/>
                  </a:lnTo>
                  <a:lnTo>
                    <a:pt x="40" y="507"/>
                  </a:lnTo>
                  <a:lnTo>
                    <a:pt x="40" y="509"/>
                  </a:lnTo>
                  <a:lnTo>
                    <a:pt x="37" y="525"/>
                  </a:lnTo>
                  <a:lnTo>
                    <a:pt x="36" y="526"/>
                  </a:lnTo>
                  <a:lnTo>
                    <a:pt x="35" y="527"/>
                  </a:lnTo>
                  <a:lnTo>
                    <a:pt x="35" y="527"/>
                  </a:lnTo>
                  <a:lnTo>
                    <a:pt x="33" y="526"/>
                  </a:lnTo>
                  <a:lnTo>
                    <a:pt x="33" y="525"/>
                  </a:lnTo>
                  <a:lnTo>
                    <a:pt x="35" y="508"/>
                  </a:lnTo>
                  <a:lnTo>
                    <a:pt x="36" y="507"/>
                  </a:lnTo>
                  <a:lnTo>
                    <a:pt x="37" y="507"/>
                  </a:lnTo>
                  <a:close/>
                  <a:moveTo>
                    <a:pt x="689" y="502"/>
                  </a:moveTo>
                  <a:lnTo>
                    <a:pt x="706" y="502"/>
                  </a:lnTo>
                  <a:lnTo>
                    <a:pt x="707" y="504"/>
                  </a:lnTo>
                  <a:lnTo>
                    <a:pt x="707" y="505"/>
                  </a:lnTo>
                  <a:lnTo>
                    <a:pt x="707" y="507"/>
                  </a:lnTo>
                  <a:lnTo>
                    <a:pt x="706" y="508"/>
                  </a:lnTo>
                  <a:lnTo>
                    <a:pt x="689" y="508"/>
                  </a:lnTo>
                  <a:lnTo>
                    <a:pt x="688" y="507"/>
                  </a:lnTo>
                  <a:lnTo>
                    <a:pt x="686" y="505"/>
                  </a:lnTo>
                  <a:lnTo>
                    <a:pt x="688" y="504"/>
                  </a:lnTo>
                  <a:lnTo>
                    <a:pt x="689" y="502"/>
                  </a:lnTo>
                  <a:close/>
                  <a:moveTo>
                    <a:pt x="726" y="497"/>
                  </a:moveTo>
                  <a:lnTo>
                    <a:pt x="728" y="497"/>
                  </a:lnTo>
                  <a:lnTo>
                    <a:pt x="728" y="498"/>
                  </a:lnTo>
                  <a:lnTo>
                    <a:pt x="728" y="508"/>
                  </a:lnTo>
                  <a:lnTo>
                    <a:pt x="721" y="508"/>
                  </a:lnTo>
                  <a:lnTo>
                    <a:pt x="719" y="507"/>
                  </a:lnTo>
                  <a:lnTo>
                    <a:pt x="718" y="505"/>
                  </a:lnTo>
                  <a:lnTo>
                    <a:pt x="719" y="504"/>
                  </a:lnTo>
                  <a:lnTo>
                    <a:pt x="721" y="502"/>
                  </a:lnTo>
                  <a:lnTo>
                    <a:pt x="724" y="502"/>
                  </a:lnTo>
                  <a:lnTo>
                    <a:pt x="724" y="498"/>
                  </a:lnTo>
                  <a:lnTo>
                    <a:pt x="724" y="497"/>
                  </a:lnTo>
                  <a:lnTo>
                    <a:pt x="726" y="497"/>
                  </a:lnTo>
                  <a:close/>
                  <a:moveTo>
                    <a:pt x="43" y="475"/>
                  </a:moveTo>
                  <a:lnTo>
                    <a:pt x="43" y="475"/>
                  </a:lnTo>
                  <a:lnTo>
                    <a:pt x="44" y="475"/>
                  </a:lnTo>
                  <a:lnTo>
                    <a:pt x="46" y="477"/>
                  </a:lnTo>
                  <a:lnTo>
                    <a:pt x="43" y="493"/>
                  </a:lnTo>
                  <a:lnTo>
                    <a:pt x="42" y="494"/>
                  </a:lnTo>
                  <a:lnTo>
                    <a:pt x="40" y="495"/>
                  </a:lnTo>
                  <a:lnTo>
                    <a:pt x="40" y="495"/>
                  </a:lnTo>
                  <a:lnTo>
                    <a:pt x="39" y="494"/>
                  </a:lnTo>
                  <a:lnTo>
                    <a:pt x="37" y="493"/>
                  </a:lnTo>
                  <a:lnTo>
                    <a:pt x="39" y="486"/>
                  </a:lnTo>
                  <a:lnTo>
                    <a:pt x="39" y="486"/>
                  </a:lnTo>
                  <a:lnTo>
                    <a:pt x="39" y="484"/>
                  </a:lnTo>
                  <a:lnTo>
                    <a:pt x="39" y="484"/>
                  </a:lnTo>
                  <a:lnTo>
                    <a:pt x="39" y="484"/>
                  </a:lnTo>
                  <a:lnTo>
                    <a:pt x="39" y="484"/>
                  </a:lnTo>
                  <a:lnTo>
                    <a:pt x="39" y="483"/>
                  </a:lnTo>
                  <a:lnTo>
                    <a:pt x="39" y="483"/>
                  </a:lnTo>
                  <a:lnTo>
                    <a:pt x="39" y="483"/>
                  </a:lnTo>
                  <a:lnTo>
                    <a:pt x="39" y="483"/>
                  </a:lnTo>
                  <a:lnTo>
                    <a:pt x="39" y="483"/>
                  </a:lnTo>
                  <a:lnTo>
                    <a:pt x="39" y="483"/>
                  </a:lnTo>
                  <a:lnTo>
                    <a:pt x="39" y="483"/>
                  </a:lnTo>
                  <a:lnTo>
                    <a:pt x="39" y="483"/>
                  </a:lnTo>
                  <a:lnTo>
                    <a:pt x="39" y="483"/>
                  </a:lnTo>
                  <a:lnTo>
                    <a:pt x="40" y="480"/>
                  </a:lnTo>
                  <a:lnTo>
                    <a:pt x="40" y="477"/>
                  </a:lnTo>
                  <a:lnTo>
                    <a:pt x="40" y="476"/>
                  </a:lnTo>
                  <a:lnTo>
                    <a:pt x="42" y="475"/>
                  </a:lnTo>
                  <a:lnTo>
                    <a:pt x="43" y="475"/>
                  </a:lnTo>
                  <a:close/>
                  <a:moveTo>
                    <a:pt x="742" y="471"/>
                  </a:moveTo>
                  <a:lnTo>
                    <a:pt x="743" y="472"/>
                  </a:lnTo>
                  <a:lnTo>
                    <a:pt x="743" y="472"/>
                  </a:lnTo>
                  <a:lnTo>
                    <a:pt x="744" y="475"/>
                  </a:lnTo>
                  <a:lnTo>
                    <a:pt x="743" y="476"/>
                  </a:lnTo>
                  <a:lnTo>
                    <a:pt x="743" y="476"/>
                  </a:lnTo>
                  <a:lnTo>
                    <a:pt x="728" y="483"/>
                  </a:lnTo>
                  <a:lnTo>
                    <a:pt x="728" y="483"/>
                  </a:lnTo>
                  <a:lnTo>
                    <a:pt x="728" y="484"/>
                  </a:lnTo>
                  <a:lnTo>
                    <a:pt x="726" y="484"/>
                  </a:lnTo>
                  <a:lnTo>
                    <a:pt x="724" y="484"/>
                  </a:lnTo>
                  <a:lnTo>
                    <a:pt x="724" y="483"/>
                  </a:lnTo>
                  <a:lnTo>
                    <a:pt x="724" y="483"/>
                  </a:lnTo>
                  <a:lnTo>
                    <a:pt x="724" y="480"/>
                  </a:lnTo>
                  <a:lnTo>
                    <a:pt x="726" y="479"/>
                  </a:lnTo>
                  <a:lnTo>
                    <a:pt x="740" y="472"/>
                  </a:lnTo>
                  <a:lnTo>
                    <a:pt x="742" y="471"/>
                  </a:lnTo>
                  <a:close/>
                  <a:moveTo>
                    <a:pt x="764" y="455"/>
                  </a:moveTo>
                  <a:lnTo>
                    <a:pt x="765" y="457"/>
                  </a:lnTo>
                  <a:lnTo>
                    <a:pt x="767" y="458"/>
                  </a:lnTo>
                  <a:lnTo>
                    <a:pt x="767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65" y="464"/>
                  </a:lnTo>
                  <a:lnTo>
                    <a:pt x="757" y="468"/>
                  </a:lnTo>
                  <a:lnTo>
                    <a:pt x="755" y="469"/>
                  </a:lnTo>
                  <a:lnTo>
                    <a:pt x="754" y="468"/>
                  </a:lnTo>
                  <a:lnTo>
                    <a:pt x="754" y="468"/>
                  </a:lnTo>
                  <a:lnTo>
                    <a:pt x="754" y="465"/>
                  </a:lnTo>
                  <a:lnTo>
                    <a:pt x="755" y="464"/>
                  </a:lnTo>
                  <a:lnTo>
                    <a:pt x="761" y="461"/>
                  </a:lnTo>
                  <a:lnTo>
                    <a:pt x="761" y="458"/>
                  </a:lnTo>
                  <a:lnTo>
                    <a:pt x="762" y="457"/>
                  </a:lnTo>
                  <a:lnTo>
                    <a:pt x="764" y="455"/>
                  </a:lnTo>
                  <a:close/>
                  <a:moveTo>
                    <a:pt x="55" y="450"/>
                  </a:moveTo>
                  <a:lnTo>
                    <a:pt x="57" y="450"/>
                  </a:lnTo>
                  <a:lnTo>
                    <a:pt x="58" y="450"/>
                  </a:lnTo>
                  <a:lnTo>
                    <a:pt x="58" y="451"/>
                  </a:lnTo>
                  <a:lnTo>
                    <a:pt x="57" y="454"/>
                  </a:lnTo>
                  <a:lnTo>
                    <a:pt x="47" y="461"/>
                  </a:lnTo>
                  <a:lnTo>
                    <a:pt x="47" y="461"/>
                  </a:lnTo>
                  <a:lnTo>
                    <a:pt x="47" y="462"/>
                  </a:lnTo>
                  <a:lnTo>
                    <a:pt x="46" y="464"/>
                  </a:lnTo>
                  <a:lnTo>
                    <a:pt x="44" y="464"/>
                  </a:lnTo>
                  <a:lnTo>
                    <a:pt x="43" y="462"/>
                  </a:lnTo>
                  <a:lnTo>
                    <a:pt x="43" y="461"/>
                  </a:lnTo>
                  <a:lnTo>
                    <a:pt x="43" y="459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3" y="458"/>
                  </a:lnTo>
                  <a:lnTo>
                    <a:pt x="44" y="458"/>
                  </a:lnTo>
                  <a:lnTo>
                    <a:pt x="44" y="458"/>
                  </a:lnTo>
                  <a:lnTo>
                    <a:pt x="44" y="458"/>
                  </a:lnTo>
                  <a:lnTo>
                    <a:pt x="44" y="458"/>
                  </a:lnTo>
                  <a:lnTo>
                    <a:pt x="44" y="458"/>
                  </a:lnTo>
                  <a:lnTo>
                    <a:pt x="46" y="457"/>
                  </a:lnTo>
                  <a:lnTo>
                    <a:pt x="47" y="455"/>
                  </a:lnTo>
                  <a:lnTo>
                    <a:pt x="50" y="453"/>
                  </a:lnTo>
                  <a:lnTo>
                    <a:pt x="51" y="451"/>
                  </a:lnTo>
                  <a:lnTo>
                    <a:pt x="54" y="450"/>
                  </a:lnTo>
                  <a:lnTo>
                    <a:pt x="54" y="450"/>
                  </a:lnTo>
                  <a:lnTo>
                    <a:pt x="55" y="450"/>
                  </a:lnTo>
                  <a:close/>
                  <a:moveTo>
                    <a:pt x="768" y="439"/>
                  </a:moveTo>
                  <a:lnTo>
                    <a:pt x="785" y="439"/>
                  </a:lnTo>
                  <a:lnTo>
                    <a:pt x="786" y="440"/>
                  </a:lnTo>
                  <a:lnTo>
                    <a:pt x="787" y="441"/>
                  </a:lnTo>
                  <a:lnTo>
                    <a:pt x="786" y="443"/>
                  </a:lnTo>
                  <a:lnTo>
                    <a:pt x="785" y="444"/>
                  </a:lnTo>
                  <a:lnTo>
                    <a:pt x="768" y="444"/>
                  </a:lnTo>
                  <a:lnTo>
                    <a:pt x="767" y="443"/>
                  </a:lnTo>
                  <a:lnTo>
                    <a:pt x="765" y="441"/>
                  </a:lnTo>
                  <a:lnTo>
                    <a:pt x="767" y="440"/>
                  </a:lnTo>
                  <a:lnTo>
                    <a:pt x="768" y="439"/>
                  </a:lnTo>
                  <a:close/>
                  <a:moveTo>
                    <a:pt x="811" y="433"/>
                  </a:moveTo>
                  <a:lnTo>
                    <a:pt x="812" y="433"/>
                  </a:lnTo>
                  <a:lnTo>
                    <a:pt x="814" y="435"/>
                  </a:lnTo>
                  <a:lnTo>
                    <a:pt x="814" y="436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8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3"/>
                  </a:lnTo>
                  <a:lnTo>
                    <a:pt x="807" y="444"/>
                  </a:lnTo>
                  <a:lnTo>
                    <a:pt x="807" y="444"/>
                  </a:lnTo>
                  <a:lnTo>
                    <a:pt x="807" y="444"/>
                  </a:lnTo>
                  <a:lnTo>
                    <a:pt x="800" y="444"/>
                  </a:lnTo>
                  <a:lnTo>
                    <a:pt x="798" y="443"/>
                  </a:lnTo>
                  <a:lnTo>
                    <a:pt x="798" y="441"/>
                  </a:lnTo>
                  <a:lnTo>
                    <a:pt x="798" y="440"/>
                  </a:lnTo>
                  <a:lnTo>
                    <a:pt x="800" y="439"/>
                  </a:lnTo>
                  <a:lnTo>
                    <a:pt x="804" y="439"/>
                  </a:lnTo>
                  <a:lnTo>
                    <a:pt x="809" y="433"/>
                  </a:lnTo>
                  <a:lnTo>
                    <a:pt x="811" y="433"/>
                  </a:lnTo>
                  <a:close/>
                  <a:moveTo>
                    <a:pt x="48" y="423"/>
                  </a:moveTo>
                  <a:lnTo>
                    <a:pt x="50" y="423"/>
                  </a:lnTo>
                  <a:lnTo>
                    <a:pt x="61" y="436"/>
                  </a:lnTo>
                  <a:lnTo>
                    <a:pt x="62" y="437"/>
                  </a:lnTo>
                  <a:lnTo>
                    <a:pt x="61" y="439"/>
                  </a:lnTo>
                  <a:lnTo>
                    <a:pt x="60" y="440"/>
                  </a:lnTo>
                  <a:lnTo>
                    <a:pt x="58" y="439"/>
                  </a:lnTo>
                  <a:lnTo>
                    <a:pt x="47" y="428"/>
                  </a:lnTo>
                  <a:lnTo>
                    <a:pt x="46" y="425"/>
                  </a:lnTo>
                  <a:lnTo>
                    <a:pt x="47" y="423"/>
                  </a:lnTo>
                  <a:lnTo>
                    <a:pt x="48" y="423"/>
                  </a:lnTo>
                  <a:close/>
                  <a:moveTo>
                    <a:pt x="833" y="408"/>
                  </a:moveTo>
                  <a:lnTo>
                    <a:pt x="834" y="410"/>
                  </a:lnTo>
                  <a:lnTo>
                    <a:pt x="834" y="411"/>
                  </a:lnTo>
                  <a:lnTo>
                    <a:pt x="834" y="412"/>
                  </a:lnTo>
                  <a:lnTo>
                    <a:pt x="823" y="425"/>
                  </a:lnTo>
                  <a:lnTo>
                    <a:pt x="822" y="425"/>
                  </a:lnTo>
                  <a:lnTo>
                    <a:pt x="821" y="425"/>
                  </a:lnTo>
                  <a:lnTo>
                    <a:pt x="819" y="423"/>
                  </a:lnTo>
                  <a:lnTo>
                    <a:pt x="821" y="421"/>
                  </a:lnTo>
                  <a:lnTo>
                    <a:pt x="830" y="410"/>
                  </a:lnTo>
                  <a:lnTo>
                    <a:pt x="833" y="408"/>
                  </a:lnTo>
                  <a:close/>
                  <a:moveTo>
                    <a:pt x="51" y="396"/>
                  </a:moveTo>
                  <a:lnTo>
                    <a:pt x="53" y="397"/>
                  </a:lnTo>
                  <a:lnTo>
                    <a:pt x="54" y="397"/>
                  </a:lnTo>
                  <a:lnTo>
                    <a:pt x="54" y="400"/>
                  </a:lnTo>
                  <a:lnTo>
                    <a:pt x="50" y="415"/>
                  </a:lnTo>
                  <a:lnTo>
                    <a:pt x="48" y="417"/>
                  </a:lnTo>
                  <a:lnTo>
                    <a:pt x="47" y="417"/>
                  </a:lnTo>
                  <a:lnTo>
                    <a:pt x="46" y="417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50" y="399"/>
                  </a:lnTo>
                  <a:lnTo>
                    <a:pt x="50" y="397"/>
                  </a:lnTo>
                  <a:lnTo>
                    <a:pt x="51" y="396"/>
                  </a:lnTo>
                  <a:close/>
                  <a:moveTo>
                    <a:pt x="854" y="385"/>
                  </a:moveTo>
                  <a:lnTo>
                    <a:pt x="855" y="385"/>
                  </a:lnTo>
                  <a:lnTo>
                    <a:pt x="856" y="386"/>
                  </a:lnTo>
                  <a:lnTo>
                    <a:pt x="855" y="389"/>
                  </a:lnTo>
                  <a:lnTo>
                    <a:pt x="855" y="389"/>
                  </a:lnTo>
                  <a:lnTo>
                    <a:pt x="854" y="390"/>
                  </a:lnTo>
                  <a:lnTo>
                    <a:pt x="852" y="393"/>
                  </a:lnTo>
                  <a:lnTo>
                    <a:pt x="850" y="396"/>
                  </a:lnTo>
                  <a:lnTo>
                    <a:pt x="847" y="397"/>
                  </a:lnTo>
                  <a:lnTo>
                    <a:pt x="847" y="397"/>
                  </a:lnTo>
                  <a:lnTo>
                    <a:pt x="847" y="397"/>
                  </a:lnTo>
                  <a:lnTo>
                    <a:pt x="847" y="397"/>
                  </a:lnTo>
                  <a:lnTo>
                    <a:pt x="847" y="397"/>
                  </a:lnTo>
                  <a:lnTo>
                    <a:pt x="847" y="397"/>
                  </a:lnTo>
                  <a:lnTo>
                    <a:pt x="847" y="397"/>
                  </a:lnTo>
                  <a:lnTo>
                    <a:pt x="845" y="400"/>
                  </a:lnTo>
                  <a:lnTo>
                    <a:pt x="843" y="401"/>
                  </a:lnTo>
                  <a:lnTo>
                    <a:pt x="841" y="400"/>
                  </a:lnTo>
                  <a:lnTo>
                    <a:pt x="841" y="399"/>
                  </a:lnTo>
                  <a:lnTo>
                    <a:pt x="841" y="397"/>
                  </a:lnTo>
                  <a:lnTo>
                    <a:pt x="852" y="385"/>
                  </a:lnTo>
                  <a:lnTo>
                    <a:pt x="854" y="385"/>
                  </a:lnTo>
                  <a:close/>
                  <a:moveTo>
                    <a:pt x="32" y="378"/>
                  </a:moveTo>
                  <a:lnTo>
                    <a:pt x="33" y="378"/>
                  </a:lnTo>
                  <a:lnTo>
                    <a:pt x="33" y="379"/>
                  </a:lnTo>
                  <a:lnTo>
                    <a:pt x="33" y="386"/>
                  </a:lnTo>
                  <a:lnTo>
                    <a:pt x="37" y="387"/>
                  </a:lnTo>
                  <a:lnTo>
                    <a:pt x="37" y="389"/>
                  </a:lnTo>
                  <a:lnTo>
                    <a:pt x="37" y="390"/>
                  </a:lnTo>
                  <a:lnTo>
                    <a:pt x="37" y="392"/>
                  </a:lnTo>
                  <a:lnTo>
                    <a:pt x="36" y="392"/>
                  </a:lnTo>
                  <a:lnTo>
                    <a:pt x="35" y="392"/>
                  </a:lnTo>
                  <a:lnTo>
                    <a:pt x="29" y="389"/>
                  </a:lnTo>
                  <a:lnTo>
                    <a:pt x="29" y="379"/>
                  </a:lnTo>
                  <a:lnTo>
                    <a:pt x="30" y="378"/>
                  </a:lnTo>
                  <a:lnTo>
                    <a:pt x="32" y="378"/>
                  </a:lnTo>
                  <a:close/>
                  <a:moveTo>
                    <a:pt x="51" y="368"/>
                  </a:moveTo>
                  <a:lnTo>
                    <a:pt x="53" y="368"/>
                  </a:lnTo>
                  <a:lnTo>
                    <a:pt x="53" y="369"/>
                  </a:lnTo>
                  <a:lnTo>
                    <a:pt x="53" y="371"/>
                  </a:lnTo>
                  <a:lnTo>
                    <a:pt x="51" y="372"/>
                  </a:lnTo>
                  <a:lnTo>
                    <a:pt x="50" y="374"/>
                  </a:lnTo>
                  <a:lnTo>
                    <a:pt x="47" y="374"/>
                  </a:lnTo>
                  <a:lnTo>
                    <a:pt x="47" y="374"/>
                  </a:lnTo>
                  <a:lnTo>
                    <a:pt x="33" y="374"/>
                  </a:lnTo>
                  <a:lnTo>
                    <a:pt x="32" y="372"/>
                  </a:lnTo>
                  <a:lnTo>
                    <a:pt x="30" y="371"/>
                  </a:lnTo>
                  <a:lnTo>
                    <a:pt x="32" y="369"/>
                  </a:lnTo>
                  <a:lnTo>
                    <a:pt x="33" y="368"/>
                  </a:lnTo>
                  <a:lnTo>
                    <a:pt x="33" y="368"/>
                  </a:lnTo>
                  <a:lnTo>
                    <a:pt x="47" y="369"/>
                  </a:lnTo>
                  <a:lnTo>
                    <a:pt x="47" y="369"/>
                  </a:lnTo>
                  <a:lnTo>
                    <a:pt x="47" y="369"/>
                  </a:lnTo>
                  <a:lnTo>
                    <a:pt x="47" y="369"/>
                  </a:lnTo>
                  <a:lnTo>
                    <a:pt x="47" y="369"/>
                  </a:lnTo>
                  <a:lnTo>
                    <a:pt x="47" y="369"/>
                  </a:lnTo>
                  <a:lnTo>
                    <a:pt x="48" y="368"/>
                  </a:lnTo>
                  <a:lnTo>
                    <a:pt x="51" y="368"/>
                  </a:lnTo>
                  <a:close/>
                  <a:moveTo>
                    <a:pt x="874" y="360"/>
                  </a:moveTo>
                  <a:lnTo>
                    <a:pt x="877" y="361"/>
                  </a:lnTo>
                  <a:lnTo>
                    <a:pt x="877" y="363"/>
                  </a:lnTo>
                  <a:lnTo>
                    <a:pt x="877" y="364"/>
                  </a:lnTo>
                  <a:lnTo>
                    <a:pt x="866" y="376"/>
                  </a:lnTo>
                  <a:lnTo>
                    <a:pt x="865" y="376"/>
                  </a:lnTo>
                  <a:lnTo>
                    <a:pt x="863" y="376"/>
                  </a:lnTo>
                  <a:lnTo>
                    <a:pt x="862" y="375"/>
                  </a:lnTo>
                  <a:lnTo>
                    <a:pt x="862" y="374"/>
                  </a:lnTo>
                  <a:lnTo>
                    <a:pt x="873" y="361"/>
                  </a:lnTo>
                  <a:lnTo>
                    <a:pt x="874" y="360"/>
                  </a:lnTo>
                  <a:close/>
                  <a:moveTo>
                    <a:pt x="61" y="339"/>
                  </a:moveTo>
                  <a:lnTo>
                    <a:pt x="62" y="339"/>
                  </a:lnTo>
                  <a:lnTo>
                    <a:pt x="64" y="340"/>
                  </a:lnTo>
                  <a:lnTo>
                    <a:pt x="68" y="353"/>
                  </a:lnTo>
                  <a:lnTo>
                    <a:pt x="68" y="356"/>
                  </a:lnTo>
                  <a:lnTo>
                    <a:pt x="66" y="358"/>
                  </a:lnTo>
                  <a:lnTo>
                    <a:pt x="64" y="360"/>
                  </a:lnTo>
                  <a:lnTo>
                    <a:pt x="62" y="361"/>
                  </a:lnTo>
                  <a:lnTo>
                    <a:pt x="61" y="360"/>
                  </a:lnTo>
                  <a:lnTo>
                    <a:pt x="60" y="358"/>
                  </a:lnTo>
                  <a:lnTo>
                    <a:pt x="61" y="357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1" y="351"/>
                  </a:lnTo>
                  <a:lnTo>
                    <a:pt x="61" y="351"/>
                  </a:lnTo>
                  <a:lnTo>
                    <a:pt x="61" y="351"/>
                  </a:lnTo>
                  <a:lnTo>
                    <a:pt x="61" y="351"/>
                  </a:lnTo>
                  <a:lnTo>
                    <a:pt x="60" y="342"/>
                  </a:lnTo>
                  <a:lnTo>
                    <a:pt x="60" y="340"/>
                  </a:lnTo>
                  <a:lnTo>
                    <a:pt x="61" y="339"/>
                  </a:lnTo>
                  <a:lnTo>
                    <a:pt x="61" y="339"/>
                  </a:lnTo>
                  <a:close/>
                  <a:moveTo>
                    <a:pt x="897" y="336"/>
                  </a:moveTo>
                  <a:lnTo>
                    <a:pt x="898" y="336"/>
                  </a:lnTo>
                  <a:lnTo>
                    <a:pt x="898" y="338"/>
                  </a:lnTo>
                  <a:lnTo>
                    <a:pt x="898" y="340"/>
                  </a:lnTo>
                  <a:lnTo>
                    <a:pt x="892" y="346"/>
                  </a:lnTo>
                  <a:lnTo>
                    <a:pt x="892" y="346"/>
                  </a:lnTo>
                  <a:lnTo>
                    <a:pt x="892" y="346"/>
                  </a:lnTo>
                  <a:lnTo>
                    <a:pt x="892" y="347"/>
                  </a:lnTo>
                  <a:lnTo>
                    <a:pt x="892" y="347"/>
                  </a:lnTo>
                  <a:lnTo>
                    <a:pt x="890" y="349"/>
                  </a:lnTo>
                  <a:lnTo>
                    <a:pt x="888" y="350"/>
                  </a:lnTo>
                  <a:lnTo>
                    <a:pt x="888" y="351"/>
                  </a:lnTo>
                  <a:lnTo>
                    <a:pt x="887" y="351"/>
                  </a:lnTo>
                  <a:lnTo>
                    <a:pt x="887" y="353"/>
                  </a:lnTo>
                  <a:lnTo>
                    <a:pt x="886" y="353"/>
                  </a:lnTo>
                  <a:lnTo>
                    <a:pt x="884" y="351"/>
                  </a:lnTo>
                  <a:lnTo>
                    <a:pt x="883" y="350"/>
                  </a:lnTo>
                  <a:lnTo>
                    <a:pt x="884" y="349"/>
                  </a:lnTo>
                  <a:lnTo>
                    <a:pt x="895" y="336"/>
                  </a:lnTo>
                  <a:lnTo>
                    <a:pt x="897" y="336"/>
                  </a:lnTo>
                  <a:close/>
                  <a:moveTo>
                    <a:pt x="905" y="309"/>
                  </a:moveTo>
                  <a:lnTo>
                    <a:pt x="906" y="309"/>
                  </a:lnTo>
                  <a:lnTo>
                    <a:pt x="908" y="311"/>
                  </a:lnTo>
                  <a:lnTo>
                    <a:pt x="908" y="327"/>
                  </a:lnTo>
                  <a:lnTo>
                    <a:pt x="906" y="329"/>
                  </a:lnTo>
                  <a:lnTo>
                    <a:pt x="905" y="329"/>
                  </a:lnTo>
                  <a:lnTo>
                    <a:pt x="904" y="329"/>
                  </a:lnTo>
                  <a:lnTo>
                    <a:pt x="902" y="327"/>
                  </a:lnTo>
                  <a:lnTo>
                    <a:pt x="902" y="311"/>
                  </a:lnTo>
                  <a:lnTo>
                    <a:pt x="904" y="309"/>
                  </a:lnTo>
                  <a:lnTo>
                    <a:pt x="905" y="309"/>
                  </a:lnTo>
                  <a:close/>
                  <a:moveTo>
                    <a:pt x="53" y="309"/>
                  </a:moveTo>
                  <a:lnTo>
                    <a:pt x="54" y="309"/>
                  </a:lnTo>
                  <a:lnTo>
                    <a:pt x="54" y="310"/>
                  </a:lnTo>
                  <a:lnTo>
                    <a:pt x="60" y="325"/>
                  </a:lnTo>
                  <a:lnTo>
                    <a:pt x="60" y="327"/>
                  </a:lnTo>
                  <a:lnTo>
                    <a:pt x="58" y="328"/>
                  </a:lnTo>
                  <a:lnTo>
                    <a:pt x="57" y="328"/>
                  </a:lnTo>
                  <a:lnTo>
                    <a:pt x="55" y="328"/>
                  </a:lnTo>
                  <a:lnTo>
                    <a:pt x="54" y="327"/>
                  </a:lnTo>
                  <a:lnTo>
                    <a:pt x="50" y="311"/>
                  </a:lnTo>
                  <a:lnTo>
                    <a:pt x="50" y="309"/>
                  </a:lnTo>
                  <a:lnTo>
                    <a:pt x="51" y="309"/>
                  </a:lnTo>
                  <a:lnTo>
                    <a:pt x="53" y="309"/>
                  </a:lnTo>
                  <a:close/>
                  <a:moveTo>
                    <a:pt x="69" y="291"/>
                  </a:moveTo>
                  <a:lnTo>
                    <a:pt x="71" y="291"/>
                  </a:lnTo>
                  <a:lnTo>
                    <a:pt x="71" y="292"/>
                  </a:lnTo>
                  <a:lnTo>
                    <a:pt x="72" y="293"/>
                  </a:lnTo>
                  <a:lnTo>
                    <a:pt x="71" y="295"/>
                  </a:lnTo>
                  <a:lnTo>
                    <a:pt x="57" y="303"/>
                  </a:lnTo>
                  <a:lnTo>
                    <a:pt x="55" y="303"/>
                  </a:lnTo>
                  <a:lnTo>
                    <a:pt x="54" y="303"/>
                  </a:lnTo>
                  <a:lnTo>
                    <a:pt x="53" y="302"/>
                  </a:lnTo>
                  <a:lnTo>
                    <a:pt x="53" y="300"/>
                  </a:lnTo>
                  <a:lnTo>
                    <a:pt x="54" y="299"/>
                  </a:lnTo>
                  <a:lnTo>
                    <a:pt x="68" y="291"/>
                  </a:lnTo>
                  <a:lnTo>
                    <a:pt x="69" y="291"/>
                  </a:lnTo>
                  <a:close/>
                  <a:moveTo>
                    <a:pt x="905" y="277"/>
                  </a:moveTo>
                  <a:lnTo>
                    <a:pt x="906" y="277"/>
                  </a:lnTo>
                  <a:lnTo>
                    <a:pt x="908" y="278"/>
                  </a:lnTo>
                  <a:lnTo>
                    <a:pt x="908" y="295"/>
                  </a:lnTo>
                  <a:lnTo>
                    <a:pt x="906" y="296"/>
                  </a:lnTo>
                  <a:lnTo>
                    <a:pt x="905" y="297"/>
                  </a:lnTo>
                  <a:lnTo>
                    <a:pt x="904" y="296"/>
                  </a:lnTo>
                  <a:lnTo>
                    <a:pt x="902" y="295"/>
                  </a:lnTo>
                  <a:lnTo>
                    <a:pt x="902" y="278"/>
                  </a:lnTo>
                  <a:lnTo>
                    <a:pt x="904" y="277"/>
                  </a:lnTo>
                  <a:lnTo>
                    <a:pt x="905" y="277"/>
                  </a:lnTo>
                  <a:close/>
                  <a:moveTo>
                    <a:pt x="71" y="261"/>
                  </a:moveTo>
                  <a:lnTo>
                    <a:pt x="72" y="261"/>
                  </a:lnTo>
                  <a:lnTo>
                    <a:pt x="77" y="264"/>
                  </a:lnTo>
                  <a:lnTo>
                    <a:pt x="79" y="266"/>
                  </a:lnTo>
                  <a:lnTo>
                    <a:pt x="79" y="268"/>
                  </a:lnTo>
                  <a:lnTo>
                    <a:pt x="79" y="278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5" y="281"/>
                  </a:lnTo>
                  <a:lnTo>
                    <a:pt x="75" y="27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3" y="267"/>
                  </a:lnTo>
                  <a:lnTo>
                    <a:pt x="72" y="267"/>
                  </a:lnTo>
                  <a:lnTo>
                    <a:pt x="71" y="266"/>
                  </a:lnTo>
                  <a:lnTo>
                    <a:pt x="69" y="266"/>
                  </a:lnTo>
                  <a:lnTo>
                    <a:pt x="69" y="264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71" y="261"/>
                  </a:lnTo>
                  <a:close/>
                  <a:moveTo>
                    <a:pt x="894" y="250"/>
                  </a:moveTo>
                  <a:lnTo>
                    <a:pt x="895" y="252"/>
                  </a:lnTo>
                  <a:lnTo>
                    <a:pt x="895" y="252"/>
                  </a:lnTo>
                  <a:lnTo>
                    <a:pt x="897" y="253"/>
                  </a:lnTo>
                  <a:lnTo>
                    <a:pt x="898" y="255"/>
                  </a:lnTo>
                  <a:lnTo>
                    <a:pt x="901" y="257"/>
                  </a:lnTo>
                  <a:lnTo>
                    <a:pt x="902" y="259"/>
                  </a:lnTo>
                  <a:lnTo>
                    <a:pt x="902" y="259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4" y="260"/>
                  </a:lnTo>
                  <a:lnTo>
                    <a:pt x="905" y="260"/>
                  </a:lnTo>
                  <a:lnTo>
                    <a:pt x="905" y="260"/>
                  </a:lnTo>
                  <a:lnTo>
                    <a:pt x="906" y="263"/>
                  </a:lnTo>
                  <a:lnTo>
                    <a:pt x="908" y="264"/>
                  </a:lnTo>
                  <a:lnTo>
                    <a:pt x="908" y="266"/>
                  </a:lnTo>
                  <a:lnTo>
                    <a:pt x="906" y="266"/>
                  </a:lnTo>
                  <a:lnTo>
                    <a:pt x="905" y="267"/>
                  </a:lnTo>
                  <a:lnTo>
                    <a:pt x="904" y="266"/>
                  </a:lnTo>
                  <a:lnTo>
                    <a:pt x="891" y="255"/>
                  </a:lnTo>
                  <a:lnTo>
                    <a:pt x="891" y="253"/>
                  </a:lnTo>
                  <a:lnTo>
                    <a:pt x="891" y="252"/>
                  </a:lnTo>
                  <a:lnTo>
                    <a:pt x="894" y="250"/>
                  </a:lnTo>
                  <a:close/>
                  <a:moveTo>
                    <a:pt x="43" y="245"/>
                  </a:moveTo>
                  <a:lnTo>
                    <a:pt x="44" y="245"/>
                  </a:lnTo>
                  <a:lnTo>
                    <a:pt x="58" y="253"/>
                  </a:lnTo>
                  <a:lnTo>
                    <a:pt x="60" y="255"/>
                  </a:lnTo>
                  <a:lnTo>
                    <a:pt x="60" y="256"/>
                  </a:lnTo>
                  <a:lnTo>
                    <a:pt x="58" y="257"/>
                  </a:lnTo>
                  <a:lnTo>
                    <a:pt x="57" y="257"/>
                  </a:lnTo>
                  <a:lnTo>
                    <a:pt x="55" y="257"/>
                  </a:lnTo>
                  <a:lnTo>
                    <a:pt x="55" y="257"/>
                  </a:lnTo>
                  <a:lnTo>
                    <a:pt x="54" y="256"/>
                  </a:lnTo>
                  <a:lnTo>
                    <a:pt x="51" y="255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5"/>
                  </a:lnTo>
                  <a:lnTo>
                    <a:pt x="43" y="245"/>
                  </a:lnTo>
                  <a:close/>
                  <a:moveTo>
                    <a:pt x="870" y="228"/>
                  </a:moveTo>
                  <a:lnTo>
                    <a:pt x="872" y="228"/>
                  </a:lnTo>
                  <a:lnTo>
                    <a:pt x="884" y="241"/>
                  </a:lnTo>
                  <a:lnTo>
                    <a:pt x="884" y="242"/>
                  </a:lnTo>
                  <a:lnTo>
                    <a:pt x="884" y="243"/>
                  </a:lnTo>
                  <a:lnTo>
                    <a:pt x="881" y="243"/>
                  </a:lnTo>
                  <a:lnTo>
                    <a:pt x="880" y="243"/>
                  </a:lnTo>
                  <a:lnTo>
                    <a:pt x="869" y="232"/>
                  </a:lnTo>
                  <a:lnTo>
                    <a:pt x="868" y="230"/>
                  </a:lnTo>
                  <a:lnTo>
                    <a:pt x="869" y="228"/>
                  </a:lnTo>
                  <a:lnTo>
                    <a:pt x="870" y="228"/>
                  </a:lnTo>
                  <a:close/>
                  <a:moveTo>
                    <a:pt x="32" y="221"/>
                  </a:moveTo>
                  <a:lnTo>
                    <a:pt x="33" y="223"/>
                  </a:lnTo>
                  <a:lnTo>
                    <a:pt x="33" y="224"/>
                  </a:lnTo>
                  <a:lnTo>
                    <a:pt x="33" y="241"/>
                  </a:lnTo>
                  <a:lnTo>
                    <a:pt x="33" y="242"/>
                  </a:lnTo>
                  <a:lnTo>
                    <a:pt x="32" y="242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29" y="241"/>
                  </a:lnTo>
                  <a:lnTo>
                    <a:pt x="29" y="224"/>
                  </a:lnTo>
                  <a:lnTo>
                    <a:pt x="30" y="223"/>
                  </a:lnTo>
                  <a:lnTo>
                    <a:pt x="32" y="221"/>
                  </a:lnTo>
                  <a:close/>
                  <a:moveTo>
                    <a:pt x="72" y="209"/>
                  </a:moveTo>
                  <a:lnTo>
                    <a:pt x="73" y="210"/>
                  </a:lnTo>
                  <a:lnTo>
                    <a:pt x="73" y="212"/>
                  </a:lnTo>
                  <a:lnTo>
                    <a:pt x="73" y="214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90" y="217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73" y="219"/>
                  </a:lnTo>
                  <a:lnTo>
                    <a:pt x="72" y="219"/>
                  </a:lnTo>
                  <a:lnTo>
                    <a:pt x="69" y="217"/>
                  </a:lnTo>
                  <a:lnTo>
                    <a:pt x="69" y="214"/>
                  </a:lnTo>
                  <a:lnTo>
                    <a:pt x="69" y="212"/>
                  </a:lnTo>
                  <a:lnTo>
                    <a:pt x="69" y="210"/>
                  </a:lnTo>
                  <a:lnTo>
                    <a:pt x="72" y="209"/>
                  </a:lnTo>
                  <a:close/>
                  <a:moveTo>
                    <a:pt x="848" y="205"/>
                  </a:moveTo>
                  <a:lnTo>
                    <a:pt x="850" y="206"/>
                  </a:lnTo>
                  <a:lnTo>
                    <a:pt x="850" y="206"/>
                  </a:lnTo>
                  <a:lnTo>
                    <a:pt x="851" y="207"/>
                  </a:lnTo>
                  <a:lnTo>
                    <a:pt x="854" y="209"/>
                  </a:lnTo>
                  <a:lnTo>
                    <a:pt x="855" y="212"/>
                  </a:lnTo>
                  <a:lnTo>
                    <a:pt x="855" y="212"/>
                  </a:lnTo>
                  <a:lnTo>
                    <a:pt x="855" y="212"/>
                  </a:lnTo>
                  <a:lnTo>
                    <a:pt x="861" y="217"/>
                  </a:lnTo>
                  <a:lnTo>
                    <a:pt x="862" y="219"/>
                  </a:lnTo>
                  <a:lnTo>
                    <a:pt x="861" y="220"/>
                  </a:lnTo>
                  <a:lnTo>
                    <a:pt x="859" y="221"/>
                  </a:lnTo>
                  <a:lnTo>
                    <a:pt x="858" y="220"/>
                  </a:lnTo>
                  <a:lnTo>
                    <a:pt x="847" y="209"/>
                  </a:lnTo>
                  <a:lnTo>
                    <a:pt x="845" y="207"/>
                  </a:lnTo>
                  <a:lnTo>
                    <a:pt x="847" y="206"/>
                  </a:lnTo>
                  <a:lnTo>
                    <a:pt x="848" y="205"/>
                  </a:lnTo>
                  <a:close/>
                  <a:moveTo>
                    <a:pt x="840" y="202"/>
                  </a:moveTo>
                  <a:lnTo>
                    <a:pt x="841" y="203"/>
                  </a:lnTo>
                  <a:lnTo>
                    <a:pt x="843" y="205"/>
                  </a:lnTo>
                  <a:lnTo>
                    <a:pt x="841" y="206"/>
                  </a:lnTo>
                  <a:lnTo>
                    <a:pt x="830" y="217"/>
                  </a:lnTo>
                  <a:lnTo>
                    <a:pt x="829" y="219"/>
                  </a:lnTo>
                  <a:lnTo>
                    <a:pt x="826" y="217"/>
                  </a:lnTo>
                  <a:lnTo>
                    <a:pt x="826" y="216"/>
                  </a:lnTo>
                  <a:lnTo>
                    <a:pt x="826" y="214"/>
                  </a:lnTo>
                  <a:lnTo>
                    <a:pt x="838" y="203"/>
                  </a:lnTo>
                  <a:lnTo>
                    <a:pt x="840" y="202"/>
                  </a:lnTo>
                  <a:close/>
                  <a:moveTo>
                    <a:pt x="54" y="201"/>
                  </a:moveTo>
                  <a:lnTo>
                    <a:pt x="69" y="201"/>
                  </a:lnTo>
                  <a:lnTo>
                    <a:pt x="71" y="201"/>
                  </a:lnTo>
                  <a:lnTo>
                    <a:pt x="72" y="202"/>
                  </a:lnTo>
                  <a:lnTo>
                    <a:pt x="71" y="203"/>
                  </a:lnTo>
                  <a:lnTo>
                    <a:pt x="69" y="205"/>
                  </a:lnTo>
                  <a:lnTo>
                    <a:pt x="54" y="205"/>
                  </a:lnTo>
                  <a:lnTo>
                    <a:pt x="51" y="203"/>
                  </a:lnTo>
                  <a:lnTo>
                    <a:pt x="51" y="202"/>
                  </a:lnTo>
                  <a:lnTo>
                    <a:pt x="51" y="201"/>
                  </a:lnTo>
                  <a:lnTo>
                    <a:pt x="54" y="201"/>
                  </a:lnTo>
                  <a:close/>
                  <a:moveTo>
                    <a:pt x="29" y="201"/>
                  </a:moveTo>
                  <a:lnTo>
                    <a:pt x="37" y="201"/>
                  </a:lnTo>
                  <a:lnTo>
                    <a:pt x="39" y="201"/>
                  </a:lnTo>
                  <a:lnTo>
                    <a:pt x="40" y="202"/>
                  </a:lnTo>
                  <a:lnTo>
                    <a:pt x="39" y="203"/>
                  </a:lnTo>
                  <a:lnTo>
                    <a:pt x="37" y="205"/>
                  </a:lnTo>
                  <a:lnTo>
                    <a:pt x="33" y="205"/>
                  </a:lnTo>
                  <a:lnTo>
                    <a:pt x="33" y="207"/>
                  </a:lnTo>
                  <a:lnTo>
                    <a:pt x="33" y="210"/>
                  </a:lnTo>
                  <a:lnTo>
                    <a:pt x="32" y="210"/>
                  </a:lnTo>
                  <a:lnTo>
                    <a:pt x="30" y="210"/>
                  </a:lnTo>
                  <a:lnTo>
                    <a:pt x="29" y="207"/>
                  </a:lnTo>
                  <a:lnTo>
                    <a:pt x="29" y="201"/>
                  </a:lnTo>
                  <a:close/>
                  <a:moveTo>
                    <a:pt x="800" y="198"/>
                  </a:moveTo>
                  <a:lnTo>
                    <a:pt x="801" y="198"/>
                  </a:lnTo>
                  <a:lnTo>
                    <a:pt x="814" y="207"/>
                  </a:lnTo>
                  <a:lnTo>
                    <a:pt x="815" y="209"/>
                  </a:lnTo>
                  <a:lnTo>
                    <a:pt x="815" y="210"/>
                  </a:lnTo>
                  <a:lnTo>
                    <a:pt x="814" y="212"/>
                  </a:lnTo>
                  <a:lnTo>
                    <a:pt x="812" y="212"/>
                  </a:lnTo>
                  <a:lnTo>
                    <a:pt x="811" y="212"/>
                  </a:lnTo>
                  <a:lnTo>
                    <a:pt x="798" y="202"/>
                  </a:lnTo>
                  <a:lnTo>
                    <a:pt x="797" y="201"/>
                  </a:lnTo>
                  <a:lnTo>
                    <a:pt x="798" y="198"/>
                  </a:lnTo>
                  <a:lnTo>
                    <a:pt x="798" y="198"/>
                  </a:lnTo>
                  <a:lnTo>
                    <a:pt x="800" y="198"/>
                  </a:lnTo>
                  <a:close/>
                  <a:moveTo>
                    <a:pt x="101" y="191"/>
                  </a:moveTo>
                  <a:lnTo>
                    <a:pt x="102" y="192"/>
                  </a:lnTo>
                  <a:lnTo>
                    <a:pt x="104" y="194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100" y="212"/>
                  </a:lnTo>
                  <a:lnTo>
                    <a:pt x="98" y="210"/>
                  </a:lnTo>
                  <a:lnTo>
                    <a:pt x="98" y="194"/>
                  </a:lnTo>
                  <a:lnTo>
                    <a:pt x="100" y="192"/>
                  </a:lnTo>
                  <a:lnTo>
                    <a:pt x="101" y="191"/>
                  </a:lnTo>
                  <a:close/>
                  <a:moveTo>
                    <a:pt x="122" y="180"/>
                  </a:moveTo>
                  <a:lnTo>
                    <a:pt x="123" y="181"/>
                  </a:lnTo>
                  <a:lnTo>
                    <a:pt x="125" y="183"/>
                  </a:lnTo>
                  <a:lnTo>
                    <a:pt x="125" y="187"/>
                  </a:lnTo>
                  <a:lnTo>
                    <a:pt x="125" y="188"/>
                  </a:lnTo>
                  <a:lnTo>
                    <a:pt x="123" y="191"/>
                  </a:lnTo>
                  <a:lnTo>
                    <a:pt x="122" y="191"/>
                  </a:lnTo>
                  <a:lnTo>
                    <a:pt x="120" y="192"/>
                  </a:lnTo>
                  <a:lnTo>
                    <a:pt x="108" y="192"/>
                  </a:lnTo>
                  <a:lnTo>
                    <a:pt x="107" y="191"/>
                  </a:lnTo>
                  <a:lnTo>
                    <a:pt x="107" y="189"/>
                  </a:lnTo>
                  <a:lnTo>
                    <a:pt x="107" y="188"/>
                  </a:lnTo>
                  <a:lnTo>
                    <a:pt x="108" y="187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19" y="183"/>
                  </a:lnTo>
                  <a:lnTo>
                    <a:pt x="120" y="181"/>
                  </a:lnTo>
                  <a:lnTo>
                    <a:pt x="122" y="180"/>
                  </a:lnTo>
                  <a:lnTo>
                    <a:pt x="122" y="180"/>
                  </a:lnTo>
                  <a:close/>
                  <a:moveTo>
                    <a:pt x="773" y="178"/>
                  </a:moveTo>
                  <a:lnTo>
                    <a:pt x="775" y="178"/>
                  </a:lnTo>
                  <a:lnTo>
                    <a:pt x="789" y="188"/>
                  </a:lnTo>
                  <a:lnTo>
                    <a:pt x="789" y="189"/>
                  </a:lnTo>
                  <a:lnTo>
                    <a:pt x="789" y="191"/>
                  </a:lnTo>
                  <a:lnTo>
                    <a:pt x="787" y="192"/>
                  </a:lnTo>
                  <a:lnTo>
                    <a:pt x="787" y="192"/>
                  </a:lnTo>
                  <a:lnTo>
                    <a:pt x="786" y="192"/>
                  </a:lnTo>
                  <a:lnTo>
                    <a:pt x="772" y="183"/>
                  </a:lnTo>
                  <a:lnTo>
                    <a:pt x="772" y="181"/>
                  </a:lnTo>
                  <a:lnTo>
                    <a:pt x="772" y="178"/>
                  </a:lnTo>
                  <a:lnTo>
                    <a:pt x="773" y="178"/>
                  </a:lnTo>
                  <a:lnTo>
                    <a:pt x="773" y="178"/>
                  </a:lnTo>
                  <a:close/>
                  <a:moveTo>
                    <a:pt x="751" y="153"/>
                  </a:moveTo>
                  <a:lnTo>
                    <a:pt x="753" y="155"/>
                  </a:lnTo>
                  <a:lnTo>
                    <a:pt x="754" y="155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2" y="169"/>
                  </a:lnTo>
                  <a:lnTo>
                    <a:pt x="764" y="170"/>
                  </a:lnTo>
                  <a:lnTo>
                    <a:pt x="762" y="171"/>
                  </a:lnTo>
                  <a:lnTo>
                    <a:pt x="761" y="171"/>
                  </a:lnTo>
                  <a:lnTo>
                    <a:pt x="760" y="171"/>
                  </a:lnTo>
                  <a:lnTo>
                    <a:pt x="758" y="171"/>
                  </a:lnTo>
                  <a:lnTo>
                    <a:pt x="750" y="158"/>
                  </a:lnTo>
                  <a:lnTo>
                    <a:pt x="750" y="156"/>
                  </a:lnTo>
                  <a:lnTo>
                    <a:pt x="750" y="155"/>
                  </a:lnTo>
                  <a:lnTo>
                    <a:pt x="751" y="153"/>
                  </a:lnTo>
                  <a:close/>
                  <a:moveTo>
                    <a:pt x="118" y="148"/>
                  </a:moveTo>
                  <a:lnTo>
                    <a:pt x="119" y="149"/>
                  </a:lnTo>
                  <a:lnTo>
                    <a:pt x="120" y="151"/>
                  </a:lnTo>
                  <a:lnTo>
                    <a:pt x="122" y="166"/>
                  </a:lnTo>
                  <a:lnTo>
                    <a:pt x="122" y="167"/>
                  </a:lnTo>
                  <a:lnTo>
                    <a:pt x="120" y="169"/>
                  </a:lnTo>
                  <a:lnTo>
                    <a:pt x="120" y="169"/>
                  </a:lnTo>
                  <a:lnTo>
                    <a:pt x="118" y="169"/>
                  </a:lnTo>
                  <a:lnTo>
                    <a:pt x="118" y="167"/>
                  </a:lnTo>
                  <a:lnTo>
                    <a:pt x="118" y="166"/>
                  </a:lnTo>
                  <a:lnTo>
                    <a:pt x="116" y="163"/>
                  </a:lnTo>
                  <a:lnTo>
                    <a:pt x="116" y="159"/>
                  </a:lnTo>
                  <a:lnTo>
                    <a:pt x="116" y="156"/>
                  </a:lnTo>
                  <a:lnTo>
                    <a:pt x="116" y="155"/>
                  </a:lnTo>
                  <a:lnTo>
                    <a:pt x="116" y="155"/>
                  </a:lnTo>
                  <a:lnTo>
                    <a:pt x="116" y="155"/>
                  </a:lnTo>
                  <a:lnTo>
                    <a:pt x="116" y="155"/>
                  </a:lnTo>
                  <a:lnTo>
                    <a:pt x="116" y="155"/>
                  </a:lnTo>
                  <a:lnTo>
                    <a:pt x="116" y="155"/>
                  </a:lnTo>
                  <a:lnTo>
                    <a:pt x="115" y="151"/>
                  </a:lnTo>
                  <a:lnTo>
                    <a:pt x="116" y="149"/>
                  </a:lnTo>
                  <a:lnTo>
                    <a:pt x="118" y="148"/>
                  </a:lnTo>
                  <a:lnTo>
                    <a:pt x="118" y="148"/>
                  </a:lnTo>
                  <a:close/>
                  <a:moveTo>
                    <a:pt x="733" y="127"/>
                  </a:moveTo>
                  <a:lnTo>
                    <a:pt x="735" y="129"/>
                  </a:lnTo>
                  <a:lnTo>
                    <a:pt x="735" y="129"/>
                  </a:lnTo>
                  <a:lnTo>
                    <a:pt x="744" y="142"/>
                  </a:lnTo>
                  <a:lnTo>
                    <a:pt x="744" y="144"/>
                  </a:lnTo>
                  <a:lnTo>
                    <a:pt x="744" y="145"/>
                  </a:lnTo>
                  <a:lnTo>
                    <a:pt x="743" y="145"/>
                  </a:lnTo>
                  <a:lnTo>
                    <a:pt x="742" y="145"/>
                  </a:lnTo>
                  <a:lnTo>
                    <a:pt x="740" y="145"/>
                  </a:lnTo>
                  <a:lnTo>
                    <a:pt x="732" y="131"/>
                  </a:lnTo>
                  <a:lnTo>
                    <a:pt x="731" y="130"/>
                  </a:lnTo>
                  <a:lnTo>
                    <a:pt x="732" y="129"/>
                  </a:lnTo>
                  <a:lnTo>
                    <a:pt x="733" y="127"/>
                  </a:lnTo>
                  <a:close/>
                  <a:moveTo>
                    <a:pt x="109" y="116"/>
                  </a:moveTo>
                  <a:lnTo>
                    <a:pt x="111" y="116"/>
                  </a:lnTo>
                  <a:lnTo>
                    <a:pt x="112" y="117"/>
                  </a:lnTo>
                  <a:lnTo>
                    <a:pt x="115" y="119"/>
                  </a:lnTo>
                  <a:lnTo>
                    <a:pt x="116" y="120"/>
                  </a:lnTo>
                  <a:lnTo>
                    <a:pt x="118" y="134"/>
                  </a:lnTo>
                  <a:lnTo>
                    <a:pt x="118" y="135"/>
                  </a:lnTo>
                  <a:lnTo>
                    <a:pt x="115" y="137"/>
                  </a:lnTo>
                  <a:lnTo>
                    <a:pt x="115" y="137"/>
                  </a:lnTo>
                  <a:lnTo>
                    <a:pt x="113" y="137"/>
                  </a:lnTo>
                  <a:lnTo>
                    <a:pt x="113" y="135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08" y="120"/>
                  </a:lnTo>
                  <a:lnTo>
                    <a:pt x="107" y="119"/>
                  </a:lnTo>
                  <a:lnTo>
                    <a:pt x="107" y="117"/>
                  </a:lnTo>
                  <a:lnTo>
                    <a:pt x="108" y="116"/>
                  </a:lnTo>
                  <a:lnTo>
                    <a:pt x="109" y="116"/>
                  </a:lnTo>
                  <a:close/>
                  <a:moveTo>
                    <a:pt x="715" y="101"/>
                  </a:moveTo>
                  <a:lnTo>
                    <a:pt x="717" y="101"/>
                  </a:lnTo>
                  <a:lnTo>
                    <a:pt x="717" y="102"/>
                  </a:lnTo>
                  <a:lnTo>
                    <a:pt x="726" y="115"/>
                  </a:lnTo>
                  <a:lnTo>
                    <a:pt x="726" y="117"/>
                  </a:lnTo>
                  <a:lnTo>
                    <a:pt x="725" y="119"/>
                  </a:lnTo>
                  <a:lnTo>
                    <a:pt x="724" y="119"/>
                  </a:lnTo>
                  <a:lnTo>
                    <a:pt x="724" y="119"/>
                  </a:lnTo>
                  <a:lnTo>
                    <a:pt x="722" y="117"/>
                  </a:lnTo>
                  <a:lnTo>
                    <a:pt x="713" y="105"/>
                  </a:lnTo>
                  <a:lnTo>
                    <a:pt x="713" y="104"/>
                  </a:lnTo>
                  <a:lnTo>
                    <a:pt x="714" y="101"/>
                  </a:lnTo>
                  <a:lnTo>
                    <a:pt x="715" y="101"/>
                  </a:lnTo>
                  <a:close/>
                  <a:moveTo>
                    <a:pt x="87" y="101"/>
                  </a:moveTo>
                  <a:lnTo>
                    <a:pt x="89" y="101"/>
                  </a:lnTo>
                  <a:lnTo>
                    <a:pt x="89" y="102"/>
                  </a:lnTo>
                  <a:lnTo>
                    <a:pt x="90" y="108"/>
                  </a:lnTo>
                  <a:lnTo>
                    <a:pt x="95" y="111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5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3" y="115"/>
                  </a:lnTo>
                  <a:lnTo>
                    <a:pt x="91" y="113"/>
                  </a:lnTo>
                  <a:lnTo>
                    <a:pt x="90" y="113"/>
                  </a:lnTo>
                  <a:lnTo>
                    <a:pt x="87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7" y="101"/>
                  </a:lnTo>
                  <a:close/>
                  <a:moveTo>
                    <a:pt x="697" y="75"/>
                  </a:moveTo>
                  <a:lnTo>
                    <a:pt x="697" y="75"/>
                  </a:lnTo>
                  <a:lnTo>
                    <a:pt x="699" y="76"/>
                  </a:lnTo>
                  <a:lnTo>
                    <a:pt x="708" y="88"/>
                  </a:lnTo>
                  <a:lnTo>
                    <a:pt x="708" y="91"/>
                  </a:lnTo>
                  <a:lnTo>
                    <a:pt x="707" y="93"/>
                  </a:lnTo>
                  <a:lnTo>
                    <a:pt x="706" y="93"/>
                  </a:lnTo>
                  <a:lnTo>
                    <a:pt x="704" y="93"/>
                  </a:lnTo>
                  <a:lnTo>
                    <a:pt x="704" y="91"/>
                  </a:lnTo>
                  <a:lnTo>
                    <a:pt x="695" y="79"/>
                  </a:lnTo>
                  <a:lnTo>
                    <a:pt x="695" y="76"/>
                  </a:lnTo>
                  <a:lnTo>
                    <a:pt x="696" y="75"/>
                  </a:lnTo>
                  <a:lnTo>
                    <a:pt x="697" y="75"/>
                  </a:lnTo>
                  <a:close/>
                  <a:moveTo>
                    <a:pt x="79" y="69"/>
                  </a:moveTo>
                  <a:lnTo>
                    <a:pt x="80" y="70"/>
                  </a:lnTo>
                  <a:lnTo>
                    <a:pt x="82" y="72"/>
                  </a:lnTo>
                  <a:lnTo>
                    <a:pt x="86" y="87"/>
                  </a:lnTo>
                  <a:lnTo>
                    <a:pt x="84" y="88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2" y="90"/>
                  </a:lnTo>
                  <a:lnTo>
                    <a:pt x="80" y="88"/>
                  </a:lnTo>
                  <a:lnTo>
                    <a:pt x="80" y="87"/>
                  </a:lnTo>
                  <a:lnTo>
                    <a:pt x="80" y="84"/>
                  </a:lnTo>
                  <a:lnTo>
                    <a:pt x="79" y="81"/>
                  </a:lnTo>
                  <a:lnTo>
                    <a:pt x="79" y="79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9" y="69"/>
                  </a:lnTo>
                  <a:lnTo>
                    <a:pt x="79" y="69"/>
                  </a:lnTo>
                  <a:close/>
                  <a:moveTo>
                    <a:pt x="678" y="48"/>
                  </a:moveTo>
                  <a:lnTo>
                    <a:pt x="679" y="48"/>
                  </a:lnTo>
                  <a:lnTo>
                    <a:pt x="681" y="50"/>
                  </a:lnTo>
                  <a:lnTo>
                    <a:pt x="688" y="61"/>
                  </a:lnTo>
                  <a:lnTo>
                    <a:pt x="688" y="61"/>
                  </a:lnTo>
                  <a:lnTo>
                    <a:pt x="688" y="61"/>
                  </a:lnTo>
                  <a:lnTo>
                    <a:pt x="688" y="61"/>
                  </a:lnTo>
                  <a:lnTo>
                    <a:pt x="688" y="61"/>
                  </a:lnTo>
                  <a:lnTo>
                    <a:pt x="689" y="62"/>
                  </a:lnTo>
                  <a:lnTo>
                    <a:pt x="689" y="62"/>
                  </a:lnTo>
                  <a:lnTo>
                    <a:pt x="690" y="63"/>
                  </a:lnTo>
                  <a:lnTo>
                    <a:pt x="689" y="66"/>
                  </a:lnTo>
                  <a:lnTo>
                    <a:pt x="688" y="66"/>
                  </a:lnTo>
                  <a:lnTo>
                    <a:pt x="686" y="66"/>
                  </a:lnTo>
                  <a:lnTo>
                    <a:pt x="686" y="65"/>
                  </a:lnTo>
                  <a:lnTo>
                    <a:pt x="677" y="52"/>
                  </a:lnTo>
                  <a:lnTo>
                    <a:pt x="677" y="50"/>
                  </a:lnTo>
                  <a:lnTo>
                    <a:pt x="677" y="48"/>
                  </a:lnTo>
                  <a:lnTo>
                    <a:pt x="678" y="48"/>
                  </a:lnTo>
                  <a:close/>
                  <a:moveTo>
                    <a:pt x="72" y="39"/>
                  </a:moveTo>
                  <a:lnTo>
                    <a:pt x="73" y="39"/>
                  </a:lnTo>
                  <a:lnTo>
                    <a:pt x="73" y="40"/>
                  </a:lnTo>
                  <a:lnTo>
                    <a:pt x="77" y="55"/>
                  </a:lnTo>
                  <a:lnTo>
                    <a:pt x="77" y="58"/>
                  </a:lnTo>
                  <a:lnTo>
                    <a:pt x="76" y="58"/>
                  </a:lnTo>
                  <a:lnTo>
                    <a:pt x="76" y="58"/>
                  </a:lnTo>
                  <a:lnTo>
                    <a:pt x="73" y="58"/>
                  </a:lnTo>
                  <a:lnTo>
                    <a:pt x="73" y="57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660" y="22"/>
                  </a:moveTo>
                  <a:lnTo>
                    <a:pt x="661" y="22"/>
                  </a:lnTo>
                  <a:lnTo>
                    <a:pt x="663" y="22"/>
                  </a:lnTo>
                  <a:lnTo>
                    <a:pt x="666" y="27"/>
                  </a:lnTo>
                  <a:lnTo>
                    <a:pt x="666" y="27"/>
                  </a:lnTo>
                  <a:lnTo>
                    <a:pt x="666" y="27"/>
                  </a:lnTo>
                  <a:lnTo>
                    <a:pt x="666" y="27"/>
                  </a:lnTo>
                  <a:lnTo>
                    <a:pt x="666" y="27"/>
                  </a:lnTo>
                  <a:lnTo>
                    <a:pt x="667" y="29"/>
                  </a:lnTo>
                  <a:lnTo>
                    <a:pt x="668" y="32"/>
                  </a:lnTo>
                  <a:lnTo>
                    <a:pt x="670" y="34"/>
                  </a:lnTo>
                  <a:lnTo>
                    <a:pt x="671" y="36"/>
                  </a:lnTo>
                  <a:lnTo>
                    <a:pt x="671" y="36"/>
                  </a:lnTo>
                  <a:lnTo>
                    <a:pt x="672" y="37"/>
                  </a:lnTo>
                  <a:lnTo>
                    <a:pt x="671" y="39"/>
                  </a:lnTo>
                  <a:lnTo>
                    <a:pt x="670" y="40"/>
                  </a:lnTo>
                  <a:lnTo>
                    <a:pt x="668" y="39"/>
                  </a:lnTo>
                  <a:lnTo>
                    <a:pt x="667" y="39"/>
                  </a:lnTo>
                  <a:lnTo>
                    <a:pt x="659" y="25"/>
                  </a:lnTo>
                  <a:lnTo>
                    <a:pt x="659" y="23"/>
                  </a:lnTo>
                  <a:lnTo>
                    <a:pt x="659" y="22"/>
                  </a:lnTo>
                  <a:lnTo>
                    <a:pt x="660" y="22"/>
                  </a:lnTo>
                  <a:close/>
                  <a:moveTo>
                    <a:pt x="64" y="7"/>
                  </a:moveTo>
                  <a:lnTo>
                    <a:pt x="66" y="7"/>
                  </a:lnTo>
                  <a:lnTo>
                    <a:pt x="66" y="8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69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4" y="7"/>
                  </a:lnTo>
                  <a:close/>
                  <a:moveTo>
                    <a:pt x="614" y="4"/>
                  </a:moveTo>
                  <a:lnTo>
                    <a:pt x="616" y="4"/>
                  </a:lnTo>
                  <a:lnTo>
                    <a:pt x="616" y="5"/>
                  </a:lnTo>
                  <a:lnTo>
                    <a:pt x="616" y="7"/>
                  </a:lnTo>
                  <a:lnTo>
                    <a:pt x="605" y="19"/>
                  </a:lnTo>
                  <a:lnTo>
                    <a:pt x="602" y="19"/>
                  </a:lnTo>
                  <a:lnTo>
                    <a:pt x="601" y="19"/>
                  </a:lnTo>
                  <a:lnTo>
                    <a:pt x="601" y="16"/>
                  </a:lnTo>
                  <a:lnTo>
                    <a:pt x="601" y="15"/>
                  </a:lnTo>
                  <a:lnTo>
                    <a:pt x="601" y="15"/>
                  </a:lnTo>
                  <a:lnTo>
                    <a:pt x="602" y="14"/>
                  </a:lnTo>
                  <a:lnTo>
                    <a:pt x="612" y="4"/>
                  </a:lnTo>
                  <a:lnTo>
                    <a:pt x="614" y="4"/>
                  </a:lnTo>
                  <a:close/>
                  <a:moveTo>
                    <a:pt x="577" y="1"/>
                  </a:moveTo>
                  <a:lnTo>
                    <a:pt x="578" y="3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89" y="18"/>
                  </a:lnTo>
                  <a:lnTo>
                    <a:pt x="588" y="18"/>
                  </a:lnTo>
                  <a:lnTo>
                    <a:pt x="587" y="18"/>
                  </a:lnTo>
                  <a:lnTo>
                    <a:pt x="574" y="5"/>
                  </a:lnTo>
                  <a:lnTo>
                    <a:pt x="574" y="4"/>
                  </a:lnTo>
                  <a:lnTo>
                    <a:pt x="574" y="3"/>
                  </a:lnTo>
                  <a:lnTo>
                    <a:pt x="577" y="1"/>
                  </a:lnTo>
                  <a:close/>
                  <a:moveTo>
                    <a:pt x="495" y="0"/>
                  </a:moveTo>
                  <a:lnTo>
                    <a:pt x="497" y="0"/>
                  </a:lnTo>
                  <a:lnTo>
                    <a:pt x="497" y="1"/>
                  </a:lnTo>
                  <a:lnTo>
                    <a:pt x="497" y="7"/>
                  </a:lnTo>
                  <a:lnTo>
                    <a:pt x="497" y="9"/>
                  </a:lnTo>
                  <a:lnTo>
                    <a:pt x="495" y="11"/>
                  </a:lnTo>
                  <a:lnTo>
                    <a:pt x="493" y="11"/>
                  </a:lnTo>
                  <a:lnTo>
                    <a:pt x="482" y="11"/>
                  </a:lnTo>
                  <a:lnTo>
                    <a:pt x="480" y="11"/>
                  </a:lnTo>
                  <a:lnTo>
                    <a:pt x="479" y="9"/>
                  </a:lnTo>
                  <a:lnTo>
                    <a:pt x="480" y="7"/>
                  </a:lnTo>
                  <a:lnTo>
                    <a:pt x="482" y="7"/>
                  </a:lnTo>
                  <a:lnTo>
                    <a:pt x="493" y="7"/>
                  </a:lnTo>
                  <a:lnTo>
                    <a:pt x="493" y="1"/>
                  </a:lnTo>
                  <a:lnTo>
                    <a:pt x="493" y="0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67" name="Freeform 34">
              <a:extLst>
                <a:ext uri="{FF2B5EF4-FFF2-40B4-BE49-F238E27FC236}">
                  <a16:creationId xmlns:a16="http://schemas.microsoft.com/office/drawing/2014/main" xmlns="" id="{5B7DE1FF-1D13-4190-ADDB-00952A4E5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276" y="2952750"/>
              <a:ext cx="960438" cy="303213"/>
            </a:xfrm>
            <a:custGeom>
              <a:avLst/>
              <a:gdLst>
                <a:gd name="T0" fmla="*/ 601 w 605"/>
                <a:gd name="T1" fmla="*/ 189 h 191"/>
                <a:gd name="T2" fmla="*/ 413 w 605"/>
                <a:gd name="T3" fmla="*/ 171 h 191"/>
                <a:gd name="T4" fmla="*/ 420 w 605"/>
                <a:gd name="T5" fmla="*/ 178 h 191"/>
                <a:gd name="T6" fmla="*/ 586 w 605"/>
                <a:gd name="T7" fmla="*/ 159 h 191"/>
                <a:gd name="T8" fmla="*/ 579 w 605"/>
                <a:gd name="T9" fmla="*/ 166 h 191"/>
                <a:gd name="T10" fmla="*/ 517 w 605"/>
                <a:gd name="T11" fmla="*/ 173 h 191"/>
                <a:gd name="T12" fmla="*/ 14 w 605"/>
                <a:gd name="T13" fmla="*/ 170 h 191"/>
                <a:gd name="T14" fmla="*/ 9 w 605"/>
                <a:gd name="T15" fmla="*/ 164 h 191"/>
                <a:gd name="T16" fmla="*/ 449 w 605"/>
                <a:gd name="T17" fmla="*/ 145 h 191"/>
                <a:gd name="T18" fmla="*/ 384 w 605"/>
                <a:gd name="T19" fmla="*/ 144 h 191"/>
                <a:gd name="T20" fmla="*/ 395 w 605"/>
                <a:gd name="T21" fmla="*/ 153 h 191"/>
                <a:gd name="T22" fmla="*/ 384 w 605"/>
                <a:gd name="T23" fmla="*/ 144 h 191"/>
                <a:gd name="T24" fmla="*/ 457 w 605"/>
                <a:gd name="T25" fmla="*/ 149 h 191"/>
                <a:gd name="T26" fmla="*/ 468 w 605"/>
                <a:gd name="T27" fmla="*/ 145 h 191"/>
                <a:gd name="T28" fmla="*/ 469 w 605"/>
                <a:gd name="T29" fmla="*/ 145 h 191"/>
                <a:gd name="T30" fmla="*/ 474 w 605"/>
                <a:gd name="T31" fmla="*/ 139 h 191"/>
                <a:gd name="T32" fmla="*/ 490 w 605"/>
                <a:gd name="T33" fmla="*/ 139 h 191"/>
                <a:gd name="T34" fmla="*/ 496 w 605"/>
                <a:gd name="T35" fmla="*/ 145 h 191"/>
                <a:gd name="T36" fmla="*/ 483 w 605"/>
                <a:gd name="T37" fmla="*/ 134 h 191"/>
                <a:gd name="T38" fmla="*/ 356 w 605"/>
                <a:gd name="T39" fmla="*/ 137 h 191"/>
                <a:gd name="T40" fmla="*/ 342 w 605"/>
                <a:gd name="T41" fmla="*/ 137 h 191"/>
                <a:gd name="T42" fmla="*/ 312 w 605"/>
                <a:gd name="T43" fmla="*/ 135 h 191"/>
                <a:gd name="T44" fmla="*/ 277 w 605"/>
                <a:gd name="T45" fmla="*/ 132 h 191"/>
                <a:gd name="T46" fmla="*/ 262 w 605"/>
                <a:gd name="T47" fmla="*/ 132 h 191"/>
                <a:gd name="T48" fmla="*/ 5 w 605"/>
                <a:gd name="T49" fmla="*/ 141 h 191"/>
                <a:gd name="T50" fmla="*/ 0 w 605"/>
                <a:gd name="T51" fmla="*/ 130 h 191"/>
                <a:gd name="T52" fmla="*/ 0 w 605"/>
                <a:gd name="T53" fmla="*/ 128 h 191"/>
                <a:gd name="T54" fmla="*/ 0 w 605"/>
                <a:gd name="T55" fmla="*/ 128 h 191"/>
                <a:gd name="T56" fmla="*/ 0 w 605"/>
                <a:gd name="T57" fmla="*/ 128 h 191"/>
                <a:gd name="T58" fmla="*/ 279 w 605"/>
                <a:gd name="T59" fmla="*/ 110 h 191"/>
                <a:gd name="T60" fmla="*/ 9 w 605"/>
                <a:gd name="T61" fmla="*/ 90 h 191"/>
                <a:gd name="T62" fmla="*/ 3 w 605"/>
                <a:gd name="T63" fmla="*/ 108 h 191"/>
                <a:gd name="T64" fmla="*/ 299 w 605"/>
                <a:gd name="T65" fmla="*/ 91 h 191"/>
                <a:gd name="T66" fmla="*/ 287 w 605"/>
                <a:gd name="T67" fmla="*/ 98 h 191"/>
                <a:gd name="T68" fmla="*/ 110 w 605"/>
                <a:gd name="T69" fmla="*/ 88 h 191"/>
                <a:gd name="T70" fmla="*/ 96 w 605"/>
                <a:gd name="T71" fmla="*/ 87 h 191"/>
                <a:gd name="T72" fmla="*/ 301 w 605"/>
                <a:gd name="T73" fmla="*/ 67 h 191"/>
                <a:gd name="T74" fmla="*/ 309 w 605"/>
                <a:gd name="T75" fmla="*/ 81 h 191"/>
                <a:gd name="T76" fmla="*/ 144 w 605"/>
                <a:gd name="T77" fmla="*/ 80 h 191"/>
                <a:gd name="T78" fmla="*/ 14 w 605"/>
                <a:gd name="T79" fmla="*/ 59 h 191"/>
                <a:gd name="T80" fmla="*/ 12 w 605"/>
                <a:gd name="T81" fmla="*/ 60 h 191"/>
                <a:gd name="T82" fmla="*/ 65 w 605"/>
                <a:gd name="T83" fmla="*/ 77 h 191"/>
                <a:gd name="T84" fmla="*/ 165 w 605"/>
                <a:gd name="T85" fmla="*/ 60 h 191"/>
                <a:gd name="T86" fmla="*/ 67 w 605"/>
                <a:gd name="T87" fmla="*/ 48 h 191"/>
                <a:gd name="T88" fmla="*/ 17 w 605"/>
                <a:gd name="T89" fmla="*/ 48 h 191"/>
                <a:gd name="T90" fmla="*/ 16 w 605"/>
                <a:gd name="T91" fmla="*/ 48 h 191"/>
                <a:gd name="T92" fmla="*/ 179 w 605"/>
                <a:gd name="T93" fmla="*/ 58 h 191"/>
                <a:gd name="T94" fmla="*/ 191 w 605"/>
                <a:gd name="T95" fmla="*/ 44 h 191"/>
                <a:gd name="T96" fmla="*/ 274 w 605"/>
                <a:gd name="T97" fmla="*/ 47 h 191"/>
                <a:gd name="T98" fmla="*/ 204 w 605"/>
                <a:gd name="T99" fmla="*/ 37 h 191"/>
                <a:gd name="T100" fmla="*/ 280 w 605"/>
                <a:gd name="T101" fmla="*/ 20 h 191"/>
                <a:gd name="T102" fmla="*/ 302 w 605"/>
                <a:gd name="T103" fmla="*/ 0 h 191"/>
                <a:gd name="T104" fmla="*/ 288 w 605"/>
                <a:gd name="T105" fmla="*/ 6 h 191"/>
                <a:gd name="T106" fmla="*/ 272 w 605"/>
                <a:gd name="T107" fmla="*/ 1 h 191"/>
                <a:gd name="T108" fmla="*/ 236 w 605"/>
                <a:gd name="T109" fmla="*/ 0 h 191"/>
                <a:gd name="T110" fmla="*/ 225 w 605"/>
                <a:gd name="T111" fmla="*/ 12 h 191"/>
                <a:gd name="T112" fmla="*/ 234 w 605"/>
                <a:gd name="T113" fmla="*/ 1 h 191"/>
                <a:gd name="T114" fmla="*/ 236 w 605"/>
                <a:gd name="T1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5" h="191">
                  <a:moveTo>
                    <a:pt x="594" y="173"/>
                  </a:moveTo>
                  <a:lnTo>
                    <a:pt x="595" y="173"/>
                  </a:lnTo>
                  <a:lnTo>
                    <a:pt x="595" y="173"/>
                  </a:lnTo>
                  <a:lnTo>
                    <a:pt x="605" y="186"/>
                  </a:lnTo>
                  <a:lnTo>
                    <a:pt x="605" y="188"/>
                  </a:lnTo>
                  <a:lnTo>
                    <a:pt x="605" y="189"/>
                  </a:lnTo>
                  <a:lnTo>
                    <a:pt x="604" y="191"/>
                  </a:lnTo>
                  <a:lnTo>
                    <a:pt x="602" y="189"/>
                  </a:lnTo>
                  <a:lnTo>
                    <a:pt x="601" y="189"/>
                  </a:lnTo>
                  <a:lnTo>
                    <a:pt x="593" y="175"/>
                  </a:lnTo>
                  <a:lnTo>
                    <a:pt x="591" y="174"/>
                  </a:lnTo>
                  <a:lnTo>
                    <a:pt x="593" y="173"/>
                  </a:lnTo>
                  <a:lnTo>
                    <a:pt x="594" y="173"/>
                  </a:lnTo>
                  <a:close/>
                  <a:moveTo>
                    <a:pt x="406" y="166"/>
                  </a:moveTo>
                  <a:lnTo>
                    <a:pt x="409" y="167"/>
                  </a:lnTo>
                  <a:lnTo>
                    <a:pt x="409" y="167"/>
                  </a:lnTo>
                  <a:lnTo>
                    <a:pt x="410" y="168"/>
                  </a:lnTo>
                  <a:lnTo>
                    <a:pt x="413" y="171"/>
                  </a:lnTo>
                  <a:lnTo>
                    <a:pt x="416" y="173"/>
                  </a:lnTo>
                  <a:lnTo>
                    <a:pt x="416" y="174"/>
                  </a:lnTo>
                  <a:lnTo>
                    <a:pt x="416" y="174"/>
                  </a:lnTo>
                  <a:lnTo>
                    <a:pt x="416" y="174"/>
                  </a:lnTo>
                  <a:lnTo>
                    <a:pt x="416" y="174"/>
                  </a:lnTo>
                  <a:lnTo>
                    <a:pt x="416" y="174"/>
                  </a:lnTo>
                  <a:lnTo>
                    <a:pt x="416" y="174"/>
                  </a:lnTo>
                  <a:lnTo>
                    <a:pt x="416" y="174"/>
                  </a:lnTo>
                  <a:lnTo>
                    <a:pt x="420" y="178"/>
                  </a:lnTo>
                  <a:lnTo>
                    <a:pt x="420" y="180"/>
                  </a:lnTo>
                  <a:lnTo>
                    <a:pt x="420" y="181"/>
                  </a:lnTo>
                  <a:lnTo>
                    <a:pt x="418" y="182"/>
                  </a:lnTo>
                  <a:lnTo>
                    <a:pt x="416" y="181"/>
                  </a:lnTo>
                  <a:lnTo>
                    <a:pt x="404" y="170"/>
                  </a:lnTo>
                  <a:lnTo>
                    <a:pt x="404" y="168"/>
                  </a:lnTo>
                  <a:lnTo>
                    <a:pt x="404" y="167"/>
                  </a:lnTo>
                  <a:lnTo>
                    <a:pt x="406" y="166"/>
                  </a:lnTo>
                  <a:close/>
                  <a:moveTo>
                    <a:pt x="586" y="159"/>
                  </a:moveTo>
                  <a:lnTo>
                    <a:pt x="588" y="163"/>
                  </a:lnTo>
                  <a:lnTo>
                    <a:pt x="579" y="173"/>
                  </a:lnTo>
                  <a:lnTo>
                    <a:pt x="577" y="174"/>
                  </a:lnTo>
                  <a:lnTo>
                    <a:pt x="576" y="173"/>
                  </a:lnTo>
                  <a:lnTo>
                    <a:pt x="575" y="171"/>
                  </a:lnTo>
                  <a:lnTo>
                    <a:pt x="576" y="170"/>
                  </a:lnTo>
                  <a:lnTo>
                    <a:pt x="576" y="168"/>
                  </a:lnTo>
                  <a:lnTo>
                    <a:pt x="577" y="168"/>
                  </a:lnTo>
                  <a:lnTo>
                    <a:pt x="579" y="166"/>
                  </a:lnTo>
                  <a:lnTo>
                    <a:pt x="582" y="164"/>
                  </a:lnTo>
                  <a:lnTo>
                    <a:pt x="583" y="163"/>
                  </a:lnTo>
                  <a:lnTo>
                    <a:pt x="586" y="159"/>
                  </a:lnTo>
                  <a:close/>
                  <a:moveTo>
                    <a:pt x="505" y="156"/>
                  </a:moveTo>
                  <a:lnTo>
                    <a:pt x="507" y="157"/>
                  </a:lnTo>
                  <a:lnTo>
                    <a:pt x="519" y="168"/>
                  </a:lnTo>
                  <a:lnTo>
                    <a:pt x="519" y="170"/>
                  </a:lnTo>
                  <a:lnTo>
                    <a:pt x="519" y="171"/>
                  </a:lnTo>
                  <a:lnTo>
                    <a:pt x="517" y="173"/>
                  </a:lnTo>
                  <a:lnTo>
                    <a:pt x="515" y="171"/>
                  </a:lnTo>
                  <a:lnTo>
                    <a:pt x="504" y="160"/>
                  </a:lnTo>
                  <a:lnTo>
                    <a:pt x="503" y="159"/>
                  </a:lnTo>
                  <a:lnTo>
                    <a:pt x="504" y="157"/>
                  </a:lnTo>
                  <a:lnTo>
                    <a:pt x="505" y="156"/>
                  </a:lnTo>
                  <a:close/>
                  <a:moveTo>
                    <a:pt x="9" y="152"/>
                  </a:moveTo>
                  <a:lnTo>
                    <a:pt x="10" y="153"/>
                  </a:lnTo>
                  <a:lnTo>
                    <a:pt x="12" y="155"/>
                  </a:lnTo>
                  <a:lnTo>
                    <a:pt x="14" y="170"/>
                  </a:lnTo>
                  <a:lnTo>
                    <a:pt x="14" y="171"/>
                  </a:lnTo>
                  <a:lnTo>
                    <a:pt x="13" y="173"/>
                  </a:lnTo>
                  <a:lnTo>
                    <a:pt x="13" y="173"/>
                  </a:lnTo>
                  <a:lnTo>
                    <a:pt x="12" y="173"/>
                  </a:lnTo>
                  <a:lnTo>
                    <a:pt x="10" y="171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7" y="160"/>
                  </a:lnTo>
                  <a:lnTo>
                    <a:pt x="7" y="157"/>
                  </a:lnTo>
                  <a:lnTo>
                    <a:pt x="7" y="156"/>
                  </a:lnTo>
                  <a:lnTo>
                    <a:pt x="6" y="155"/>
                  </a:lnTo>
                  <a:lnTo>
                    <a:pt x="7" y="153"/>
                  </a:lnTo>
                  <a:lnTo>
                    <a:pt x="9" y="152"/>
                  </a:lnTo>
                  <a:lnTo>
                    <a:pt x="9" y="152"/>
                  </a:lnTo>
                  <a:close/>
                  <a:moveTo>
                    <a:pt x="446" y="145"/>
                  </a:moveTo>
                  <a:lnTo>
                    <a:pt x="449" y="145"/>
                  </a:lnTo>
                  <a:lnTo>
                    <a:pt x="449" y="146"/>
                  </a:lnTo>
                  <a:lnTo>
                    <a:pt x="449" y="163"/>
                  </a:lnTo>
                  <a:lnTo>
                    <a:pt x="449" y="164"/>
                  </a:lnTo>
                  <a:lnTo>
                    <a:pt x="447" y="164"/>
                  </a:lnTo>
                  <a:lnTo>
                    <a:pt x="445" y="164"/>
                  </a:lnTo>
                  <a:lnTo>
                    <a:pt x="445" y="163"/>
                  </a:lnTo>
                  <a:lnTo>
                    <a:pt x="445" y="146"/>
                  </a:lnTo>
                  <a:lnTo>
                    <a:pt x="446" y="145"/>
                  </a:lnTo>
                  <a:close/>
                  <a:moveTo>
                    <a:pt x="384" y="144"/>
                  </a:moveTo>
                  <a:lnTo>
                    <a:pt x="385" y="144"/>
                  </a:lnTo>
                  <a:lnTo>
                    <a:pt x="386" y="144"/>
                  </a:lnTo>
                  <a:lnTo>
                    <a:pt x="386" y="145"/>
                  </a:lnTo>
                  <a:lnTo>
                    <a:pt x="389" y="148"/>
                  </a:lnTo>
                  <a:lnTo>
                    <a:pt x="391" y="149"/>
                  </a:lnTo>
                  <a:lnTo>
                    <a:pt x="393" y="150"/>
                  </a:lnTo>
                  <a:lnTo>
                    <a:pt x="395" y="153"/>
                  </a:lnTo>
                  <a:lnTo>
                    <a:pt x="395" y="153"/>
                  </a:lnTo>
                  <a:lnTo>
                    <a:pt x="395" y="153"/>
                  </a:lnTo>
                  <a:lnTo>
                    <a:pt x="396" y="155"/>
                  </a:lnTo>
                  <a:lnTo>
                    <a:pt x="398" y="157"/>
                  </a:lnTo>
                  <a:lnTo>
                    <a:pt x="396" y="159"/>
                  </a:lnTo>
                  <a:lnTo>
                    <a:pt x="395" y="159"/>
                  </a:lnTo>
                  <a:lnTo>
                    <a:pt x="393" y="159"/>
                  </a:lnTo>
                  <a:lnTo>
                    <a:pt x="382" y="148"/>
                  </a:lnTo>
                  <a:lnTo>
                    <a:pt x="381" y="145"/>
                  </a:lnTo>
                  <a:lnTo>
                    <a:pt x="382" y="144"/>
                  </a:lnTo>
                  <a:lnTo>
                    <a:pt x="384" y="144"/>
                  </a:lnTo>
                  <a:close/>
                  <a:moveTo>
                    <a:pt x="475" y="139"/>
                  </a:moveTo>
                  <a:lnTo>
                    <a:pt x="476" y="139"/>
                  </a:lnTo>
                  <a:lnTo>
                    <a:pt x="478" y="142"/>
                  </a:lnTo>
                  <a:lnTo>
                    <a:pt x="476" y="144"/>
                  </a:lnTo>
                  <a:lnTo>
                    <a:pt x="472" y="148"/>
                  </a:lnTo>
                  <a:lnTo>
                    <a:pt x="471" y="149"/>
                  </a:lnTo>
                  <a:lnTo>
                    <a:pt x="468" y="149"/>
                  </a:lnTo>
                  <a:lnTo>
                    <a:pt x="458" y="149"/>
                  </a:lnTo>
                  <a:lnTo>
                    <a:pt x="457" y="149"/>
                  </a:lnTo>
                  <a:lnTo>
                    <a:pt x="457" y="148"/>
                  </a:lnTo>
                  <a:lnTo>
                    <a:pt x="457" y="145"/>
                  </a:lnTo>
                  <a:lnTo>
                    <a:pt x="45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8" y="145"/>
                  </a:lnTo>
                  <a:lnTo>
                    <a:pt x="469" y="145"/>
                  </a:lnTo>
                  <a:lnTo>
                    <a:pt x="469" y="145"/>
                  </a:lnTo>
                  <a:lnTo>
                    <a:pt x="469" y="145"/>
                  </a:lnTo>
                  <a:lnTo>
                    <a:pt x="469" y="145"/>
                  </a:lnTo>
                  <a:lnTo>
                    <a:pt x="469" y="145"/>
                  </a:lnTo>
                  <a:lnTo>
                    <a:pt x="469" y="145"/>
                  </a:lnTo>
                  <a:lnTo>
                    <a:pt x="469" y="145"/>
                  </a:lnTo>
                  <a:lnTo>
                    <a:pt x="469" y="145"/>
                  </a:lnTo>
                  <a:lnTo>
                    <a:pt x="469" y="144"/>
                  </a:lnTo>
                  <a:lnTo>
                    <a:pt x="471" y="142"/>
                  </a:lnTo>
                  <a:lnTo>
                    <a:pt x="472" y="141"/>
                  </a:lnTo>
                  <a:lnTo>
                    <a:pt x="474" y="139"/>
                  </a:lnTo>
                  <a:lnTo>
                    <a:pt x="475" y="139"/>
                  </a:lnTo>
                  <a:close/>
                  <a:moveTo>
                    <a:pt x="483" y="134"/>
                  </a:moveTo>
                  <a:lnTo>
                    <a:pt x="485" y="134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0" y="139"/>
                  </a:lnTo>
                  <a:lnTo>
                    <a:pt x="492" y="142"/>
                  </a:lnTo>
                  <a:lnTo>
                    <a:pt x="494" y="144"/>
                  </a:lnTo>
                  <a:lnTo>
                    <a:pt x="496" y="145"/>
                  </a:lnTo>
                  <a:lnTo>
                    <a:pt x="496" y="145"/>
                  </a:lnTo>
                  <a:lnTo>
                    <a:pt x="497" y="148"/>
                  </a:lnTo>
                  <a:lnTo>
                    <a:pt x="496" y="149"/>
                  </a:lnTo>
                  <a:lnTo>
                    <a:pt x="494" y="149"/>
                  </a:lnTo>
                  <a:lnTo>
                    <a:pt x="493" y="149"/>
                  </a:lnTo>
                  <a:lnTo>
                    <a:pt x="481" y="137"/>
                  </a:lnTo>
                  <a:lnTo>
                    <a:pt x="481" y="135"/>
                  </a:lnTo>
                  <a:lnTo>
                    <a:pt x="481" y="134"/>
                  </a:lnTo>
                  <a:lnTo>
                    <a:pt x="483" y="134"/>
                  </a:lnTo>
                  <a:close/>
                  <a:moveTo>
                    <a:pt x="357" y="132"/>
                  </a:moveTo>
                  <a:lnTo>
                    <a:pt x="374" y="132"/>
                  </a:lnTo>
                  <a:lnTo>
                    <a:pt x="374" y="132"/>
                  </a:lnTo>
                  <a:lnTo>
                    <a:pt x="377" y="135"/>
                  </a:lnTo>
                  <a:lnTo>
                    <a:pt x="377" y="135"/>
                  </a:lnTo>
                  <a:lnTo>
                    <a:pt x="375" y="137"/>
                  </a:lnTo>
                  <a:lnTo>
                    <a:pt x="374" y="137"/>
                  </a:lnTo>
                  <a:lnTo>
                    <a:pt x="357" y="137"/>
                  </a:lnTo>
                  <a:lnTo>
                    <a:pt x="356" y="137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2"/>
                  </a:lnTo>
                  <a:close/>
                  <a:moveTo>
                    <a:pt x="326" y="132"/>
                  </a:moveTo>
                  <a:lnTo>
                    <a:pt x="342" y="132"/>
                  </a:lnTo>
                  <a:lnTo>
                    <a:pt x="344" y="134"/>
                  </a:lnTo>
                  <a:lnTo>
                    <a:pt x="344" y="135"/>
                  </a:lnTo>
                  <a:lnTo>
                    <a:pt x="344" y="137"/>
                  </a:lnTo>
                  <a:lnTo>
                    <a:pt x="342" y="137"/>
                  </a:lnTo>
                  <a:lnTo>
                    <a:pt x="326" y="137"/>
                  </a:lnTo>
                  <a:lnTo>
                    <a:pt x="324" y="137"/>
                  </a:lnTo>
                  <a:lnTo>
                    <a:pt x="323" y="135"/>
                  </a:lnTo>
                  <a:lnTo>
                    <a:pt x="324" y="134"/>
                  </a:lnTo>
                  <a:lnTo>
                    <a:pt x="326" y="132"/>
                  </a:lnTo>
                  <a:close/>
                  <a:moveTo>
                    <a:pt x="294" y="132"/>
                  </a:moveTo>
                  <a:lnTo>
                    <a:pt x="309" y="132"/>
                  </a:lnTo>
                  <a:lnTo>
                    <a:pt x="312" y="134"/>
                  </a:lnTo>
                  <a:lnTo>
                    <a:pt x="312" y="135"/>
                  </a:lnTo>
                  <a:lnTo>
                    <a:pt x="312" y="137"/>
                  </a:lnTo>
                  <a:lnTo>
                    <a:pt x="309" y="137"/>
                  </a:lnTo>
                  <a:lnTo>
                    <a:pt x="294" y="137"/>
                  </a:lnTo>
                  <a:lnTo>
                    <a:pt x="292" y="137"/>
                  </a:lnTo>
                  <a:lnTo>
                    <a:pt x="291" y="135"/>
                  </a:lnTo>
                  <a:lnTo>
                    <a:pt x="292" y="134"/>
                  </a:lnTo>
                  <a:lnTo>
                    <a:pt x="294" y="132"/>
                  </a:lnTo>
                  <a:close/>
                  <a:moveTo>
                    <a:pt x="262" y="132"/>
                  </a:moveTo>
                  <a:lnTo>
                    <a:pt x="277" y="132"/>
                  </a:lnTo>
                  <a:lnTo>
                    <a:pt x="279" y="134"/>
                  </a:lnTo>
                  <a:lnTo>
                    <a:pt x="280" y="135"/>
                  </a:lnTo>
                  <a:lnTo>
                    <a:pt x="279" y="137"/>
                  </a:lnTo>
                  <a:lnTo>
                    <a:pt x="277" y="137"/>
                  </a:lnTo>
                  <a:lnTo>
                    <a:pt x="262" y="137"/>
                  </a:lnTo>
                  <a:lnTo>
                    <a:pt x="259" y="137"/>
                  </a:lnTo>
                  <a:lnTo>
                    <a:pt x="259" y="135"/>
                  </a:lnTo>
                  <a:lnTo>
                    <a:pt x="259" y="134"/>
                  </a:lnTo>
                  <a:lnTo>
                    <a:pt x="262" y="132"/>
                  </a:lnTo>
                  <a:close/>
                  <a:moveTo>
                    <a:pt x="3" y="121"/>
                  </a:moveTo>
                  <a:lnTo>
                    <a:pt x="3" y="121"/>
                  </a:lnTo>
                  <a:lnTo>
                    <a:pt x="5" y="123"/>
                  </a:lnTo>
                  <a:lnTo>
                    <a:pt x="6" y="124"/>
                  </a:lnTo>
                  <a:lnTo>
                    <a:pt x="5" y="127"/>
                  </a:lnTo>
                  <a:lnTo>
                    <a:pt x="7" y="138"/>
                  </a:lnTo>
                  <a:lnTo>
                    <a:pt x="7" y="141"/>
                  </a:lnTo>
                  <a:lnTo>
                    <a:pt x="6" y="141"/>
                  </a:lnTo>
                  <a:lnTo>
                    <a:pt x="5" y="141"/>
                  </a:lnTo>
                  <a:lnTo>
                    <a:pt x="3" y="141"/>
                  </a:lnTo>
                  <a:lnTo>
                    <a:pt x="3" y="139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3" y="121"/>
                  </a:lnTo>
                  <a:close/>
                  <a:moveTo>
                    <a:pt x="277" y="108"/>
                  </a:moveTo>
                  <a:lnTo>
                    <a:pt x="279" y="109"/>
                  </a:lnTo>
                  <a:lnTo>
                    <a:pt x="279" y="110"/>
                  </a:lnTo>
                  <a:lnTo>
                    <a:pt x="279" y="112"/>
                  </a:lnTo>
                  <a:lnTo>
                    <a:pt x="267" y="123"/>
                  </a:lnTo>
                  <a:lnTo>
                    <a:pt x="266" y="124"/>
                  </a:lnTo>
                  <a:lnTo>
                    <a:pt x="263" y="123"/>
                  </a:lnTo>
                  <a:lnTo>
                    <a:pt x="263" y="121"/>
                  </a:lnTo>
                  <a:lnTo>
                    <a:pt x="263" y="120"/>
                  </a:lnTo>
                  <a:lnTo>
                    <a:pt x="276" y="109"/>
                  </a:lnTo>
                  <a:lnTo>
                    <a:pt x="277" y="108"/>
                  </a:lnTo>
                  <a:close/>
                  <a:moveTo>
                    <a:pt x="9" y="90"/>
                  </a:moveTo>
                  <a:lnTo>
                    <a:pt x="9" y="90"/>
                  </a:lnTo>
                  <a:lnTo>
                    <a:pt x="10" y="91"/>
                  </a:lnTo>
                  <a:lnTo>
                    <a:pt x="12" y="92"/>
                  </a:lnTo>
                  <a:lnTo>
                    <a:pt x="9" y="109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3" y="110"/>
                  </a:lnTo>
                  <a:lnTo>
                    <a:pt x="3" y="108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9" y="90"/>
                  </a:lnTo>
                  <a:close/>
                  <a:moveTo>
                    <a:pt x="299" y="85"/>
                  </a:moveTo>
                  <a:lnTo>
                    <a:pt x="301" y="85"/>
                  </a:lnTo>
                  <a:lnTo>
                    <a:pt x="302" y="88"/>
                  </a:lnTo>
                  <a:lnTo>
                    <a:pt x="301" y="90"/>
                  </a:lnTo>
                  <a:lnTo>
                    <a:pt x="301" y="90"/>
                  </a:lnTo>
                  <a:lnTo>
                    <a:pt x="299" y="91"/>
                  </a:lnTo>
                  <a:lnTo>
                    <a:pt x="297" y="94"/>
                  </a:lnTo>
                  <a:lnTo>
                    <a:pt x="295" y="96"/>
                  </a:lnTo>
                  <a:lnTo>
                    <a:pt x="295" y="96"/>
                  </a:lnTo>
                  <a:lnTo>
                    <a:pt x="295" y="96"/>
                  </a:lnTo>
                  <a:lnTo>
                    <a:pt x="290" y="101"/>
                  </a:lnTo>
                  <a:lnTo>
                    <a:pt x="288" y="101"/>
                  </a:lnTo>
                  <a:lnTo>
                    <a:pt x="287" y="101"/>
                  </a:lnTo>
                  <a:lnTo>
                    <a:pt x="285" y="99"/>
                  </a:lnTo>
                  <a:lnTo>
                    <a:pt x="287" y="98"/>
                  </a:lnTo>
                  <a:lnTo>
                    <a:pt x="298" y="85"/>
                  </a:lnTo>
                  <a:lnTo>
                    <a:pt x="299" y="85"/>
                  </a:lnTo>
                  <a:close/>
                  <a:moveTo>
                    <a:pt x="110" y="84"/>
                  </a:moveTo>
                  <a:lnTo>
                    <a:pt x="126" y="84"/>
                  </a:lnTo>
                  <a:lnTo>
                    <a:pt x="128" y="84"/>
                  </a:lnTo>
                  <a:lnTo>
                    <a:pt x="129" y="85"/>
                  </a:lnTo>
                  <a:lnTo>
                    <a:pt x="128" y="87"/>
                  </a:lnTo>
                  <a:lnTo>
                    <a:pt x="126" y="88"/>
                  </a:lnTo>
                  <a:lnTo>
                    <a:pt x="110" y="88"/>
                  </a:lnTo>
                  <a:lnTo>
                    <a:pt x="108" y="87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110" y="84"/>
                  </a:lnTo>
                  <a:close/>
                  <a:moveTo>
                    <a:pt x="78" y="84"/>
                  </a:moveTo>
                  <a:lnTo>
                    <a:pt x="95" y="84"/>
                  </a:lnTo>
                  <a:lnTo>
                    <a:pt x="96" y="84"/>
                  </a:lnTo>
                  <a:lnTo>
                    <a:pt x="97" y="85"/>
                  </a:lnTo>
                  <a:lnTo>
                    <a:pt x="96" y="87"/>
                  </a:lnTo>
                  <a:lnTo>
                    <a:pt x="95" y="88"/>
                  </a:lnTo>
                  <a:lnTo>
                    <a:pt x="78" y="88"/>
                  </a:lnTo>
                  <a:lnTo>
                    <a:pt x="77" y="87"/>
                  </a:lnTo>
                  <a:lnTo>
                    <a:pt x="75" y="85"/>
                  </a:lnTo>
                  <a:lnTo>
                    <a:pt x="77" y="84"/>
                  </a:lnTo>
                  <a:lnTo>
                    <a:pt x="78" y="84"/>
                  </a:lnTo>
                  <a:close/>
                  <a:moveTo>
                    <a:pt x="299" y="66"/>
                  </a:moveTo>
                  <a:lnTo>
                    <a:pt x="301" y="66"/>
                  </a:lnTo>
                  <a:lnTo>
                    <a:pt x="301" y="67"/>
                  </a:lnTo>
                  <a:lnTo>
                    <a:pt x="302" y="69"/>
                  </a:lnTo>
                  <a:lnTo>
                    <a:pt x="303" y="70"/>
                  </a:lnTo>
                  <a:lnTo>
                    <a:pt x="306" y="72"/>
                  </a:lnTo>
                  <a:lnTo>
                    <a:pt x="308" y="74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12" y="78"/>
                  </a:lnTo>
                  <a:lnTo>
                    <a:pt x="312" y="78"/>
                  </a:lnTo>
                  <a:lnTo>
                    <a:pt x="309" y="81"/>
                  </a:lnTo>
                  <a:lnTo>
                    <a:pt x="309" y="81"/>
                  </a:lnTo>
                  <a:lnTo>
                    <a:pt x="297" y="70"/>
                  </a:lnTo>
                  <a:lnTo>
                    <a:pt x="297" y="69"/>
                  </a:lnTo>
                  <a:lnTo>
                    <a:pt x="297" y="66"/>
                  </a:lnTo>
                  <a:lnTo>
                    <a:pt x="299" y="66"/>
                  </a:lnTo>
                  <a:close/>
                  <a:moveTo>
                    <a:pt x="142" y="62"/>
                  </a:moveTo>
                  <a:lnTo>
                    <a:pt x="143" y="62"/>
                  </a:lnTo>
                  <a:lnTo>
                    <a:pt x="144" y="63"/>
                  </a:lnTo>
                  <a:lnTo>
                    <a:pt x="144" y="80"/>
                  </a:lnTo>
                  <a:lnTo>
                    <a:pt x="143" y="81"/>
                  </a:lnTo>
                  <a:lnTo>
                    <a:pt x="142" y="83"/>
                  </a:lnTo>
                  <a:lnTo>
                    <a:pt x="140" y="81"/>
                  </a:lnTo>
                  <a:lnTo>
                    <a:pt x="139" y="80"/>
                  </a:lnTo>
                  <a:lnTo>
                    <a:pt x="139" y="63"/>
                  </a:lnTo>
                  <a:lnTo>
                    <a:pt x="140" y="62"/>
                  </a:lnTo>
                  <a:lnTo>
                    <a:pt x="142" y="62"/>
                  </a:lnTo>
                  <a:close/>
                  <a:moveTo>
                    <a:pt x="14" y="58"/>
                  </a:moveTo>
                  <a:lnTo>
                    <a:pt x="14" y="59"/>
                  </a:lnTo>
                  <a:lnTo>
                    <a:pt x="16" y="59"/>
                  </a:lnTo>
                  <a:lnTo>
                    <a:pt x="17" y="60"/>
                  </a:lnTo>
                  <a:lnTo>
                    <a:pt x="14" y="77"/>
                  </a:lnTo>
                  <a:lnTo>
                    <a:pt x="13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12" y="60"/>
                  </a:lnTo>
                  <a:lnTo>
                    <a:pt x="13" y="59"/>
                  </a:lnTo>
                  <a:lnTo>
                    <a:pt x="14" y="58"/>
                  </a:lnTo>
                  <a:close/>
                  <a:moveTo>
                    <a:pt x="67" y="58"/>
                  </a:moveTo>
                  <a:lnTo>
                    <a:pt x="68" y="58"/>
                  </a:lnTo>
                  <a:lnTo>
                    <a:pt x="70" y="60"/>
                  </a:lnTo>
                  <a:lnTo>
                    <a:pt x="70" y="76"/>
                  </a:lnTo>
                  <a:lnTo>
                    <a:pt x="68" y="77"/>
                  </a:lnTo>
                  <a:lnTo>
                    <a:pt x="67" y="78"/>
                  </a:lnTo>
                  <a:lnTo>
                    <a:pt x="65" y="77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5" y="58"/>
                  </a:lnTo>
                  <a:lnTo>
                    <a:pt x="67" y="58"/>
                  </a:lnTo>
                  <a:close/>
                  <a:moveTo>
                    <a:pt x="147" y="56"/>
                  </a:moveTo>
                  <a:lnTo>
                    <a:pt x="164" y="56"/>
                  </a:lnTo>
                  <a:lnTo>
                    <a:pt x="165" y="56"/>
                  </a:lnTo>
                  <a:lnTo>
                    <a:pt x="166" y="59"/>
                  </a:lnTo>
                  <a:lnTo>
                    <a:pt x="165" y="60"/>
                  </a:lnTo>
                  <a:lnTo>
                    <a:pt x="164" y="60"/>
                  </a:lnTo>
                  <a:lnTo>
                    <a:pt x="147" y="60"/>
                  </a:lnTo>
                  <a:lnTo>
                    <a:pt x="146" y="60"/>
                  </a:lnTo>
                  <a:lnTo>
                    <a:pt x="146" y="59"/>
                  </a:lnTo>
                  <a:lnTo>
                    <a:pt x="146" y="56"/>
                  </a:lnTo>
                  <a:lnTo>
                    <a:pt x="147" y="56"/>
                  </a:lnTo>
                  <a:close/>
                  <a:moveTo>
                    <a:pt x="49" y="48"/>
                  </a:moveTo>
                  <a:lnTo>
                    <a:pt x="65" y="48"/>
                  </a:lnTo>
                  <a:lnTo>
                    <a:pt x="67" y="48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1"/>
                  </a:lnTo>
                  <a:lnTo>
                    <a:pt x="47" y="48"/>
                  </a:lnTo>
                  <a:lnTo>
                    <a:pt x="49" y="48"/>
                  </a:lnTo>
                  <a:close/>
                  <a:moveTo>
                    <a:pt x="17" y="48"/>
                  </a:moveTo>
                  <a:lnTo>
                    <a:pt x="34" y="48"/>
                  </a:lnTo>
                  <a:lnTo>
                    <a:pt x="35" y="48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1"/>
                  </a:ln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93" y="44"/>
                  </a:moveTo>
                  <a:lnTo>
                    <a:pt x="194" y="44"/>
                  </a:lnTo>
                  <a:lnTo>
                    <a:pt x="196" y="45"/>
                  </a:lnTo>
                  <a:lnTo>
                    <a:pt x="194" y="48"/>
                  </a:lnTo>
                  <a:lnTo>
                    <a:pt x="183" y="59"/>
                  </a:lnTo>
                  <a:lnTo>
                    <a:pt x="182" y="59"/>
                  </a:lnTo>
                  <a:lnTo>
                    <a:pt x="180" y="59"/>
                  </a:lnTo>
                  <a:lnTo>
                    <a:pt x="179" y="58"/>
                  </a:lnTo>
                  <a:lnTo>
                    <a:pt x="180" y="56"/>
                  </a:lnTo>
                  <a:lnTo>
                    <a:pt x="180" y="55"/>
                  </a:lnTo>
                  <a:lnTo>
                    <a:pt x="180" y="55"/>
                  </a:lnTo>
                  <a:lnTo>
                    <a:pt x="182" y="54"/>
                  </a:lnTo>
                  <a:lnTo>
                    <a:pt x="182" y="54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91" y="44"/>
                  </a:lnTo>
                  <a:lnTo>
                    <a:pt x="193" y="44"/>
                  </a:lnTo>
                  <a:close/>
                  <a:moveTo>
                    <a:pt x="276" y="42"/>
                  </a:moveTo>
                  <a:lnTo>
                    <a:pt x="277" y="44"/>
                  </a:lnTo>
                  <a:lnTo>
                    <a:pt x="290" y="55"/>
                  </a:lnTo>
                  <a:lnTo>
                    <a:pt x="290" y="56"/>
                  </a:lnTo>
                  <a:lnTo>
                    <a:pt x="290" y="59"/>
                  </a:lnTo>
                  <a:lnTo>
                    <a:pt x="287" y="59"/>
                  </a:lnTo>
                  <a:lnTo>
                    <a:pt x="285" y="59"/>
                  </a:lnTo>
                  <a:lnTo>
                    <a:pt x="274" y="47"/>
                  </a:lnTo>
                  <a:lnTo>
                    <a:pt x="273" y="45"/>
                  </a:lnTo>
                  <a:lnTo>
                    <a:pt x="274" y="44"/>
                  </a:lnTo>
                  <a:lnTo>
                    <a:pt x="276" y="42"/>
                  </a:lnTo>
                  <a:close/>
                  <a:moveTo>
                    <a:pt x="215" y="20"/>
                  </a:moveTo>
                  <a:lnTo>
                    <a:pt x="218" y="22"/>
                  </a:lnTo>
                  <a:lnTo>
                    <a:pt x="218" y="23"/>
                  </a:lnTo>
                  <a:lnTo>
                    <a:pt x="218" y="24"/>
                  </a:lnTo>
                  <a:lnTo>
                    <a:pt x="205" y="36"/>
                  </a:lnTo>
                  <a:lnTo>
                    <a:pt x="204" y="37"/>
                  </a:lnTo>
                  <a:lnTo>
                    <a:pt x="202" y="36"/>
                  </a:lnTo>
                  <a:lnTo>
                    <a:pt x="201" y="34"/>
                  </a:lnTo>
                  <a:lnTo>
                    <a:pt x="202" y="33"/>
                  </a:lnTo>
                  <a:lnTo>
                    <a:pt x="214" y="22"/>
                  </a:lnTo>
                  <a:lnTo>
                    <a:pt x="215" y="20"/>
                  </a:lnTo>
                  <a:close/>
                  <a:moveTo>
                    <a:pt x="279" y="16"/>
                  </a:moveTo>
                  <a:lnTo>
                    <a:pt x="280" y="18"/>
                  </a:lnTo>
                  <a:lnTo>
                    <a:pt x="281" y="19"/>
                  </a:lnTo>
                  <a:lnTo>
                    <a:pt x="280" y="20"/>
                  </a:lnTo>
                  <a:lnTo>
                    <a:pt x="269" y="33"/>
                  </a:lnTo>
                  <a:lnTo>
                    <a:pt x="267" y="33"/>
                  </a:lnTo>
                  <a:lnTo>
                    <a:pt x="266" y="33"/>
                  </a:lnTo>
                  <a:lnTo>
                    <a:pt x="265" y="30"/>
                  </a:lnTo>
                  <a:lnTo>
                    <a:pt x="266" y="29"/>
                  </a:lnTo>
                  <a:lnTo>
                    <a:pt x="277" y="18"/>
                  </a:lnTo>
                  <a:lnTo>
                    <a:pt x="279" y="16"/>
                  </a:lnTo>
                  <a:close/>
                  <a:moveTo>
                    <a:pt x="285" y="0"/>
                  </a:moveTo>
                  <a:lnTo>
                    <a:pt x="302" y="0"/>
                  </a:lnTo>
                  <a:lnTo>
                    <a:pt x="297" y="5"/>
                  </a:lnTo>
                  <a:lnTo>
                    <a:pt x="295" y="6"/>
                  </a:lnTo>
                  <a:lnTo>
                    <a:pt x="294" y="8"/>
                  </a:lnTo>
                  <a:lnTo>
                    <a:pt x="292" y="9"/>
                  </a:lnTo>
                  <a:lnTo>
                    <a:pt x="292" y="9"/>
                  </a:lnTo>
                  <a:lnTo>
                    <a:pt x="291" y="11"/>
                  </a:lnTo>
                  <a:lnTo>
                    <a:pt x="288" y="9"/>
                  </a:lnTo>
                  <a:lnTo>
                    <a:pt x="288" y="8"/>
                  </a:lnTo>
                  <a:lnTo>
                    <a:pt x="288" y="6"/>
                  </a:lnTo>
                  <a:lnTo>
                    <a:pt x="290" y="5"/>
                  </a:lnTo>
                  <a:lnTo>
                    <a:pt x="285" y="5"/>
                  </a:lnTo>
                  <a:lnTo>
                    <a:pt x="284" y="4"/>
                  </a:lnTo>
                  <a:lnTo>
                    <a:pt x="283" y="2"/>
                  </a:lnTo>
                  <a:lnTo>
                    <a:pt x="284" y="1"/>
                  </a:lnTo>
                  <a:lnTo>
                    <a:pt x="285" y="0"/>
                  </a:lnTo>
                  <a:close/>
                  <a:moveTo>
                    <a:pt x="254" y="0"/>
                  </a:moveTo>
                  <a:lnTo>
                    <a:pt x="269" y="0"/>
                  </a:lnTo>
                  <a:lnTo>
                    <a:pt x="272" y="1"/>
                  </a:lnTo>
                  <a:lnTo>
                    <a:pt x="272" y="2"/>
                  </a:lnTo>
                  <a:lnTo>
                    <a:pt x="272" y="4"/>
                  </a:lnTo>
                  <a:lnTo>
                    <a:pt x="269" y="5"/>
                  </a:lnTo>
                  <a:lnTo>
                    <a:pt x="254" y="5"/>
                  </a:lnTo>
                  <a:lnTo>
                    <a:pt x="251" y="4"/>
                  </a:lnTo>
                  <a:lnTo>
                    <a:pt x="251" y="2"/>
                  </a:lnTo>
                  <a:lnTo>
                    <a:pt x="251" y="1"/>
                  </a:lnTo>
                  <a:lnTo>
                    <a:pt x="254" y="0"/>
                  </a:lnTo>
                  <a:close/>
                  <a:moveTo>
                    <a:pt x="236" y="0"/>
                  </a:moveTo>
                  <a:lnTo>
                    <a:pt x="237" y="0"/>
                  </a:lnTo>
                  <a:lnTo>
                    <a:pt x="238" y="1"/>
                  </a:lnTo>
                  <a:lnTo>
                    <a:pt x="240" y="2"/>
                  </a:lnTo>
                  <a:lnTo>
                    <a:pt x="238" y="4"/>
                  </a:lnTo>
                  <a:lnTo>
                    <a:pt x="237" y="5"/>
                  </a:lnTo>
                  <a:lnTo>
                    <a:pt x="229" y="13"/>
                  </a:lnTo>
                  <a:lnTo>
                    <a:pt x="227" y="13"/>
                  </a:lnTo>
                  <a:lnTo>
                    <a:pt x="225" y="13"/>
                  </a:lnTo>
                  <a:lnTo>
                    <a:pt x="225" y="12"/>
                  </a:lnTo>
                  <a:lnTo>
                    <a:pt x="225" y="1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68" name="Freeform 35">
              <a:extLst>
                <a:ext uri="{FF2B5EF4-FFF2-40B4-BE49-F238E27FC236}">
                  <a16:creationId xmlns:a16="http://schemas.microsoft.com/office/drawing/2014/main" xmlns="" id="{5D35466C-8078-40D3-B729-E537A3DB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4206875"/>
              <a:ext cx="0" cy="52388"/>
            </a:xfrm>
            <a:custGeom>
              <a:avLst/>
              <a:gdLst>
                <a:gd name="T0" fmla="*/ 0 h 33"/>
                <a:gd name="T1" fmla="*/ 33 h 33"/>
                <a:gd name="T2" fmla="*/ 29 h 33"/>
                <a:gd name="T3" fmla="*/ 21 h 33"/>
                <a:gd name="T4" fmla="*/ 11 h 33"/>
                <a:gd name="T5" fmla="*/ 4 h 33"/>
                <a:gd name="T6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69" name="Freeform 36">
              <a:extLst>
                <a:ext uri="{FF2B5EF4-FFF2-40B4-BE49-F238E27FC236}">
                  <a16:creationId xmlns:a16="http://schemas.microsoft.com/office/drawing/2014/main" xmlns="" id="{D4B569E7-7F23-4D04-B8BE-9977BBDA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4206875"/>
              <a:ext cx="0" cy="52388"/>
            </a:xfrm>
            <a:custGeom>
              <a:avLst/>
              <a:gdLst>
                <a:gd name="T0" fmla="*/ 0 h 33"/>
                <a:gd name="T1" fmla="*/ 33 h 33"/>
                <a:gd name="T2" fmla="*/ 31 h 33"/>
                <a:gd name="T3" fmla="*/ 28 h 33"/>
                <a:gd name="T4" fmla="*/ 22 h 33"/>
                <a:gd name="T5" fmla="*/ 17 h 33"/>
                <a:gd name="T6" fmla="*/ 11 h 33"/>
                <a:gd name="T7" fmla="*/ 11 h 33"/>
                <a:gd name="T8" fmla="*/ 11 h 33"/>
                <a:gd name="T9" fmla="*/ 11 h 33"/>
                <a:gd name="T10" fmla="*/ 7 h 33"/>
                <a:gd name="T11" fmla="*/ 4 h 33"/>
                <a:gd name="T12" fmla="*/ 2 h 33"/>
                <a:gd name="T13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70" name="Freeform 37">
              <a:extLst>
                <a:ext uri="{FF2B5EF4-FFF2-40B4-BE49-F238E27FC236}">
                  <a16:creationId xmlns:a16="http://schemas.microsoft.com/office/drawing/2014/main" xmlns="" id="{6A58357D-B51C-4A0B-B458-DBEC87CC1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4259263"/>
              <a:ext cx="17463" cy="0"/>
            </a:xfrm>
            <a:custGeom>
              <a:avLst/>
              <a:gdLst>
                <a:gd name="T0" fmla="*/ 0 w 11"/>
                <a:gd name="T1" fmla="*/ 11 w 11"/>
                <a:gd name="T2" fmla="*/ 11 w 11"/>
                <a:gd name="T3" fmla="*/ 9 w 11"/>
                <a:gd name="T4" fmla="*/ 7 w 11"/>
                <a:gd name="T5" fmla="*/ 4 w 11"/>
                <a:gd name="T6" fmla="*/ 2 w 11"/>
                <a:gd name="T7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71" name="Freeform 38">
              <a:extLst>
                <a:ext uri="{FF2B5EF4-FFF2-40B4-BE49-F238E27FC236}">
                  <a16:creationId xmlns:a16="http://schemas.microsoft.com/office/drawing/2014/main" xmlns="" id="{CFA3C197-1F5E-4447-81D8-C1F3BD73C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4259263"/>
              <a:ext cx="17463" cy="0"/>
            </a:xfrm>
            <a:custGeom>
              <a:avLst/>
              <a:gdLst>
                <a:gd name="T0" fmla="*/ 0 w 11"/>
                <a:gd name="T1" fmla="*/ 11 w 11"/>
                <a:gd name="T2" fmla="*/ 11 w 11"/>
                <a:gd name="T3" fmla="*/ 9 w 11"/>
                <a:gd name="T4" fmla="*/ 7 w 11"/>
                <a:gd name="T5" fmla="*/ 4 w 11"/>
                <a:gd name="T6" fmla="*/ 2 w 11"/>
                <a:gd name="T7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72" name="Rectangle 39">
              <a:extLst>
                <a:ext uri="{FF2B5EF4-FFF2-40B4-BE49-F238E27FC236}">
                  <a16:creationId xmlns:a16="http://schemas.microsoft.com/office/drawing/2014/main" xmlns="" id="{349FFC15-39AE-4222-9B14-9A7B61329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4076700"/>
              <a:ext cx="1588" cy="33338"/>
            </a:xfrm>
            <a:prstGeom prst="rect">
              <a:avLst/>
            </a:prstGeom>
            <a:grp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73" name="Rectangle 40">
              <a:extLst>
                <a:ext uri="{FF2B5EF4-FFF2-40B4-BE49-F238E27FC236}">
                  <a16:creationId xmlns:a16="http://schemas.microsoft.com/office/drawing/2014/main" xmlns="" id="{6F372F00-B177-49DF-8D18-829F828C8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4076700"/>
              <a:ext cx="1588" cy="26988"/>
            </a:xfrm>
            <a:prstGeom prst="rect">
              <a:avLst/>
            </a:prstGeom>
            <a:grp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74" name="Freeform 41">
              <a:extLst>
                <a:ext uri="{FF2B5EF4-FFF2-40B4-BE49-F238E27FC236}">
                  <a16:creationId xmlns:a16="http://schemas.microsoft.com/office/drawing/2014/main" xmlns="" id="{1A918F83-4B88-4652-B83C-B9828BC67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738" y="1868488"/>
              <a:ext cx="857250" cy="1217613"/>
            </a:xfrm>
            <a:custGeom>
              <a:avLst/>
              <a:gdLst>
                <a:gd name="T0" fmla="*/ 230 w 540"/>
                <a:gd name="T1" fmla="*/ 0 h 767"/>
                <a:gd name="T2" fmla="*/ 274 w 540"/>
                <a:gd name="T3" fmla="*/ 66 h 767"/>
                <a:gd name="T4" fmla="*/ 311 w 540"/>
                <a:gd name="T5" fmla="*/ 50 h 767"/>
                <a:gd name="T6" fmla="*/ 332 w 540"/>
                <a:gd name="T7" fmla="*/ 64 h 767"/>
                <a:gd name="T8" fmla="*/ 315 w 540"/>
                <a:gd name="T9" fmla="*/ 91 h 767"/>
                <a:gd name="T10" fmla="*/ 351 w 540"/>
                <a:gd name="T11" fmla="*/ 144 h 767"/>
                <a:gd name="T12" fmla="*/ 415 w 540"/>
                <a:gd name="T13" fmla="*/ 149 h 767"/>
                <a:gd name="T14" fmla="*/ 423 w 540"/>
                <a:gd name="T15" fmla="*/ 174 h 767"/>
                <a:gd name="T16" fmla="*/ 458 w 540"/>
                <a:gd name="T17" fmla="*/ 155 h 767"/>
                <a:gd name="T18" fmla="*/ 511 w 540"/>
                <a:gd name="T19" fmla="*/ 192 h 767"/>
                <a:gd name="T20" fmla="*/ 523 w 540"/>
                <a:gd name="T21" fmla="*/ 205 h 767"/>
                <a:gd name="T22" fmla="*/ 465 w 540"/>
                <a:gd name="T23" fmla="*/ 316 h 767"/>
                <a:gd name="T24" fmla="*/ 499 w 540"/>
                <a:gd name="T25" fmla="*/ 327 h 767"/>
                <a:gd name="T26" fmla="*/ 513 w 540"/>
                <a:gd name="T27" fmla="*/ 313 h 767"/>
                <a:gd name="T28" fmla="*/ 519 w 540"/>
                <a:gd name="T29" fmla="*/ 323 h 767"/>
                <a:gd name="T30" fmla="*/ 497 w 540"/>
                <a:gd name="T31" fmla="*/ 345 h 767"/>
                <a:gd name="T32" fmla="*/ 540 w 540"/>
                <a:gd name="T33" fmla="*/ 421 h 767"/>
                <a:gd name="T34" fmla="*/ 522 w 540"/>
                <a:gd name="T35" fmla="*/ 529 h 767"/>
                <a:gd name="T36" fmla="*/ 486 w 540"/>
                <a:gd name="T37" fmla="*/ 539 h 767"/>
                <a:gd name="T38" fmla="*/ 451 w 540"/>
                <a:gd name="T39" fmla="*/ 583 h 767"/>
                <a:gd name="T40" fmla="*/ 447 w 540"/>
                <a:gd name="T41" fmla="*/ 594 h 767"/>
                <a:gd name="T42" fmla="*/ 479 w 540"/>
                <a:gd name="T43" fmla="*/ 642 h 767"/>
                <a:gd name="T44" fmla="*/ 451 w 540"/>
                <a:gd name="T45" fmla="*/ 683 h 767"/>
                <a:gd name="T46" fmla="*/ 385 w 540"/>
                <a:gd name="T47" fmla="*/ 683 h 767"/>
                <a:gd name="T48" fmla="*/ 328 w 540"/>
                <a:gd name="T49" fmla="*/ 739 h 767"/>
                <a:gd name="T50" fmla="*/ 288 w 540"/>
                <a:gd name="T51" fmla="*/ 739 h 767"/>
                <a:gd name="T52" fmla="*/ 288 w 540"/>
                <a:gd name="T53" fmla="*/ 767 h 767"/>
                <a:gd name="T54" fmla="*/ 219 w 540"/>
                <a:gd name="T55" fmla="*/ 767 h 767"/>
                <a:gd name="T56" fmla="*/ 219 w 540"/>
                <a:gd name="T57" fmla="*/ 731 h 767"/>
                <a:gd name="T58" fmla="*/ 163 w 540"/>
                <a:gd name="T59" fmla="*/ 731 h 767"/>
                <a:gd name="T60" fmla="*/ 0 w 540"/>
                <a:gd name="T61" fmla="*/ 449 h 767"/>
                <a:gd name="T62" fmla="*/ 47 w 540"/>
                <a:gd name="T63" fmla="*/ 370 h 767"/>
                <a:gd name="T64" fmla="*/ 59 w 540"/>
                <a:gd name="T65" fmla="*/ 377 h 767"/>
                <a:gd name="T66" fmla="*/ 82 w 540"/>
                <a:gd name="T67" fmla="*/ 341 h 767"/>
                <a:gd name="T68" fmla="*/ 76 w 540"/>
                <a:gd name="T69" fmla="*/ 318 h 767"/>
                <a:gd name="T70" fmla="*/ 87 w 540"/>
                <a:gd name="T71" fmla="*/ 314 h 767"/>
                <a:gd name="T72" fmla="*/ 107 w 540"/>
                <a:gd name="T73" fmla="*/ 325 h 767"/>
                <a:gd name="T74" fmla="*/ 120 w 540"/>
                <a:gd name="T75" fmla="*/ 298 h 767"/>
                <a:gd name="T76" fmla="*/ 140 w 540"/>
                <a:gd name="T77" fmla="*/ 298 h 767"/>
                <a:gd name="T78" fmla="*/ 174 w 540"/>
                <a:gd name="T79" fmla="*/ 219 h 767"/>
                <a:gd name="T80" fmla="*/ 119 w 540"/>
                <a:gd name="T81" fmla="*/ 219 h 767"/>
                <a:gd name="T82" fmla="*/ 134 w 540"/>
                <a:gd name="T83" fmla="*/ 144 h 767"/>
                <a:gd name="T84" fmla="*/ 152 w 540"/>
                <a:gd name="T85" fmla="*/ 144 h 767"/>
                <a:gd name="T86" fmla="*/ 192 w 540"/>
                <a:gd name="T87" fmla="*/ 100 h 767"/>
                <a:gd name="T88" fmla="*/ 192 w 540"/>
                <a:gd name="T89" fmla="*/ 71 h 767"/>
                <a:gd name="T90" fmla="*/ 152 w 540"/>
                <a:gd name="T91" fmla="*/ 47 h 767"/>
                <a:gd name="T92" fmla="*/ 152 w 540"/>
                <a:gd name="T93" fmla="*/ 18 h 767"/>
                <a:gd name="T94" fmla="*/ 230 w 540"/>
                <a:gd name="T95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767">
                  <a:moveTo>
                    <a:pt x="230" y="0"/>
                  </a:moveTo>
                  <a:lnTo>
                    <a:pt x="274" y="66"/>
                  </a:lnTo>
                  <a:lnTo>
                    <a:pt x="311" y="50"/>
                  </a:lnTo>
                  <a:lnTo>
                    <a:pt x="332" y="64"/>
                  </a:lnTo>
                  <a:lnTo>
                    <a:pt x="315" y="91"/>
                  </a:lnTo>
                  <a:lnTo>
                    <a:pt x="351" y="144"/>
                  </a:lnTo>
                  <a:lnTo>
                    <a:pt x="415" y="149"/>
                  </a:lnTo>
                  <a:lnTo>
                    <a:pt x="423" y="174"/>
                  </a:lnTo>
                  <a:lnTo>
                    <a:pt x="458" y="155"/>
                  </a:lnTo>
                  <a:lnTo>
                    <a:pt x="511" y="192"/>
                  </a:lnTo>
                  <a:lnTo>
                    <a:pt x="523" y="205"/>
                  </a:lnTo>
                  <a:lnTo>
                    <a:pt x="465" y="316"/>
                  </a:lnTo>
                  <a:lnTo>
                    <a:pt x="499" y="327"/>
                  </a:lnTo>
                  <a:lnTo>
                    <a:pt x="513" y="313"/>
                  </a:lnTo>
                  <a:lnTo>
                    <a:pt x="519" y="323"/>
                  </a:lnTo>
                  <a:lnTo>
                    <a:pt x="497" y="345"/>
                  </a:lnTo>
                  <a:lnTo>
                    <a:pt x="540" y="421"/>
                  </a:lnTo>
                  <a:lnTo>
                    <a:pt x="522" y="529"/>
                  </a:lnTo>
                  <a:lnTo>
                    <a:pt x="486" y="539"/>
                  </a:lnTo>
                  <a:lnTo>
                    <a:pt x="451" y="583"/>
                  </a:lnTo>
                  <a:lnTo>
                    <a:pt x="447" y="594"/>
                  </a:lnTo>
                  <a:lnTo>
                    <a:pt x="479" y="642"/>
                  </a:lnTo>
                  <a:lnTo>
                    <a:pt x="451" y="683"/>
                  </a:lnTo>
                  <a:lnTo>
                    <a:pt x="385" y="683"/>
                  </a:lnTo>
                  <a:lnTo>
                    <a:pt x="328" y="739"/>
                  </a:lnTo>
                  <a:lnTo>
                    <a:pt x="288" y="739"/>
                  </a:lnTo>
                  <a:lnTo>
                    <a:pt x="288" y="767"/>
                  </a:lnTo>
                  <a:lnTo>
                    <a:pt x="219" y="767"/>
                  </a:lnTo>
                  <a:lnTo>
                    <a:pt x="219" y="731"/>
                  </a:lnTo>
                  <a:lnTo>
                    <a:pt x="163" y="731"/>
                  </a:lnTo>
                  <a:lnTo>
                    <a:pt x="0" y="449"/>
                  </a:lnTo>
                  <a:lnTo>
                    <a:pt x="47" y="370"/>
                  </a:lnTo>
                  <a:lnTo>
                    <a:pt x="59" y="377"/>
                  </a:lnTo>
                  <a:lnTo>
                    <a:pt x="82" y="341"/>
                  </a:lnTo>
                  <a:lnTo>
                    <a:pt x="76" y="318"/>
                  </a:lnTo>
                  <a:lnTo>
                    <a:pt x="87" y="314"/>
                  </a:lnTo>
                  <a:lnTo>
                    <a:pt x="107" y="325"/>
                  </a:lnTo>
                  <a:lnTo>
                    <a:pt x="120" y="298"/>
                  </a:lnTo>
                  <a:lnTo>
                    <a:pt x="140" y="298"/>
                  </a:lnTo>
                  <a:lnTo>
                    <a:pt x="174" y="219"/>
                  </a:lnTo>
                  <a:lnTo>
                    <a:pt x="119" y="219"/>
                  </a:lnTo>
                  <a:lnTo>
                    <a:pt x="134" y="144"/>
                  </a:lnTo>
                  <a:lnTo>
                    <a:pt x="152" y="144"/>
                  </a:lnTo>
                  <a:lnTo>
                    <a:pt x="192" y="100"/>
                  </a:lnTo>
                  <a:lnTo>
                    <a:pt x="192" y="71"/>
                  </a:lnTo>
                  <a:lnTo>
                    <a:pt x="152" y="47"/>
                  </a:lnTo>
                  <a:lnTo>
                    <a:pt x="152" y="18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75" name="Freeform 42">
              <a:extLst>
                <a:ext uri="{FF2B5EF4-FFF2-40B4-BE49-F238E27FC236}">
                  <a16:creationId xmlns:a16="http://schemas.microsoft.com/office/drawing/2014/main" xmlns="" id="{52DD5057-4A52-41E8-902A-3372243C2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6501" y="1868488"/>
              <a:ext cx="852488" cy="1217613"/>
            </a:xfrm>
            <a:custGeom>
              <a:avLst/>
              <a:gdLst>
                <a:gd name="T0" fmla="*/ 285 w 537"/>
                <a:gd name="T1" fmla="*/ 764 h 767"/>
                <a:gd name="T2" fmla="*/ 289 w 537"/>
                <a:gd name="T3" fmla="*/ 737 h 767"/>
                <a:gd name="T4" fmla="*/ 336 w 537"/>
                <a:gd name="T5" fmla="*/ 725 h 767"/>
                <a:gd name="T6" fmla="*/ 325 w 537"/>
                <a:gd name="T7" fmla="*/ 739 h 767"/>
                <a:gd name="T8" fmla="*/ 158 w 537"/>
                <a:gd name="T9" fmla="*/ 717 h 767"/>
                <a:gd name="T10" fmla="*/ 149 w 537"/>
                <a:gd name="T11" fmla="*/ 712 h 767"/>
                <a:gd name="T12" fmla="*/ 375 w 537"/>
                <a:gd name="T13" fmla="*/ 689 h 767"/>
                <a:gd name="T14" fmla="*/ 427 w 537"/>
                <a:gd name="T15" fmla="*/ 681 h 767"/>
                <a:gd name="T16" fmla="*/ 131 w 537"/>
                <a:gd name="T17" fmla="*/ 681 h 767"/>
                <a:gd name="T18" fmla="*/ 461 w 537"/>
                <a:gd name="T19" fmla="*/ 655 h 767"/>
                <a:gd name="T20" fmla="*/ 476 w 537"/>
                <a:gd name="T21" fmla="*/ 642 h 767"/>
                <a:gd name="T22" fmla="*/ 106 w 537"/>
                <a:gd name="T23" fmla="*/ 635 h 767"/>
                <a:gd name="T24" fmla="*/ 84 w 537"/>
                <a:gd name="T25" fmla="*/ 590 h 767"/>
                <a:gd name="T26" fmla="*/ 448 w 537"/>
                <a:gd name="T27" fmla="*/ 583 h 767"/>
                <a:gd name="T28" fmla="*/ 440 w 537"/>
                <a:gd name="T29" fmla="*/ 590 h 767"/>
                <a:gd name="T30" fmla="*/ 459 w 537"/>
                <a:gd name="T31" fmla="*/ 565 h 767"/>
                <a:gd name="T32" fmla="*/ 48 w 537"/>
                <a:gd name="T33" fmla="*/ 537 h 767"/>
                <a:gd name="T34" fmla="*/ 484 w 537"/>
                <a:gd name="T35" fmla="*/ 539 h 767"/>
                <a:gd name="T36" fmla="*/ 496 w 537"/>
                <a:gd name="T37" fmla="*/ 530 h 767"/>
                <a:gd name="T38" fmla="*/ 32 w 537"/>
                <a:gd name="T39" fmla="*/ 507 h 767"/>
                <a:gd name="T40" fmla="*/ 23 w 537"/>
                <a:gd name="T41" fmla="*/ 493 h 767"/>
                <a:gd name="T42" fmla="*/ 530 w 537"/>
                <a:gd name="T43" fmla="*/ 453 h 767"/>
                <a:gd name="T44" fmla="*/ 12 w 537"/>
                <a:gd name="T45" fmla="*/ 424 h 767"/>
                <a:gd name="T46" fmla="*/ 535 w 537"/>
                <a:gd name="T47" fmla="*/ 429 h 767"/>
                <a:gd name="T48" fmla="*/ 520 w 537"/>
                <a:gd name="T49" fmla="*/ 395 h 767"/>
                <a:gd name="T50" fmla="*/ 506 w 537"/>
                <a:gd name="T51" fmla="*/ 367 h 767"/>
                <a:gd name="T52" fmla="*/ 58 w 537"/>
                <a:gd name="T53" fmla="*/ 377 h 767"/>
                <a:gd name="T54" fmla="*/ 488 w 537"/>
                <a:gd name="T55" fmla="*/ 345 h 767"/>
                <a:gd name="T56" fmla="*/ 499 w 537"/>
                <a:gd name="T57" fmla="*/ 331 h 767"/>
                <a:gd name="T58" fmla="*/ 516 w 537"/>
                <a:gd name="T59" fmla="*/ 323 h 767"/>
                <a:gd name="T60" fmla="*/ 510 w 537"/>
                <a:gd name="T61" fmla="*/ 316 h 767"/>
                <a:gd name="T62" fmla="*/ 105 w 537"/>
                <a:gd name="T63" fmla="*/ 329 h 767"/>
                <a:gd name="T64" fmla="*/ 462 w 537"/>
                <a:gd name="T65" fmla="*/ 316 h 767"/>
                <a:gd name="T66" fmla="*/ 458 w 537"/>
                <a:gd name="T67" fmla="*/ 314 h 767"/>
                <a:gd name="T68" fmla="*/ 474 w 537"/>
                <a:gd name="T69" fmla="*/ 282 h 767"/>
                <a:gd name="T70" fmla="*/ 483 w 537"/>
                <a:gd name="T71" fmla="*/ 271 h 767"/>
                <a:gd name="T72" fmla="*/ 162 w 537"/>
                <a:gd name="T73" fmla="*/ 241 h 767"/>
                <a:gd name="T74" fmla="*/ 175 w 537"/>
                <a:gd name="T75" fmla="*/ 220 h 767"/>
                <a:gd name="T76" fmla="*/ 171 w 537"/>
                <a:gd name="T77" fmla="*/ 220 h 767"/>
                <a:gd name="T78" fmla="*/ 123 w 537"/>
                <a:gd name="T79" fmla="*/ 201 h 767"/>
                <a:gd name="T80" fmla="*/ 520 w 537"/>
                <a:gd name="T81" fmla="*/ 205 h 767"/>
                <a:gd name="T82" fmla="*/ 520 w 537"/>
                <a:gd name="T83" fmla="*/ 206 h 767"/>
                <a:gd name="T84" fmla="*/ 520 w 537"/>
                <a:gd name="T85" fmla="*/ 208 h 767"/>
                <a:gd name="T86" fmla="*/ 519 w 537"/>
                <a:gd name="T87" fmla="*/ 208 h 767"/>
                <a:gd name="T88" fmla="*/ 519 w 537"/>
                <a:gd name="T89" fmla="*/ 209 h 767"/>
                <a:gd name="T90" fmla="*/ 517 w 537"/>
                <a:gd name="T91" fmla="*/ 210 h 767"/>
                <a:gd name="T92" fmla="*/ 490 w 537"/>
                <a:gd name="T93" fmla="*/ 180 h 767"/>
                <a:gd name="T94" fmla="*/ 127 w 537"/>
                <a:gd name="T95" fmla="*/ 187 h 767"/>
                <a:gd name="T96" fmla="*/ 467 w 537"/>
                <a:gd name="T97" fmla="*/ 163 h 767"/>
                <a:gd name="T98" fmla="*/ 420 w 537"/>
                <a:gd name="T99" fmla="*/ 174 h 767"/>
                <a:gd name="T100" fmla="*/ 436 w 537"/>
                <a:gd name="T101" fmla="*/ 167 h 767"/>
                <a:gd name="T102" fmla="*/ 379 w 537"/>
                <a:gd name="T103" fmla="*/ 148 h 767"/>
                <a:gd name="T104" fmla="*/ 131 w 537"/>
                <a:gd name="T105" fmla="*/ 144 h 767"/>
                <a:gd name="T106" fmla="*/ 155 w 537"/>
                <a:gd name="T107" fmla="*/ 144 h 767"/>
                <a:gd name="T108" fmla="*/ 335 w 537"/>
                <a:gd name="T109" fmla="*/ 127 h 767"/>
                <a:gd name="T110" fmla="*/ 326 w 537"/>
                <a:gd name="T111" fmla="*/ 118 h 767"/>
                <a:gd name="T112" fmla="*/ 310 w 537"/>
                <a:gd name="T113" fmla="*/ 87 h 767"/>
                <a:gd name="T114" fmla="*/ 184 w 537"/>
                <a:gd name="T115" fmla="*/ 62 h 767"/>
                <a:gd name="T116" fmla="*/ 308 w 537"/>
                <a:gd name="T117" fmla="*/ 55 h 767"/>
                <a:gd name="T118" fmla="*/ 270 w 537"/>
                <a:gd name="T119" fmla="*/ 64 h 767"/>
                <a:gd name="T120" fmla="*/ 257 w 537"/>
                <a:gd name="T121" fmla="*/ 53 h 767"/>
                <a:gd name="T122" fmla="*/ 239 w 537"/>
                <a:gd name="T123" fmla="*/ 28 h 767"/>
                <a:gd name="T124" fmla="*/ 188 w 537"/>
                <a:gd name="T125" fmla="*/ 8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7" h="767">
                  <a:moveTo>
                    <a:pt x="254" y="761"/>
                  </a:moveTo>
                  <a:lnTo>
                    <a:pt x="271" y="761"/>
                  </a:lnTo>
                  <a:lnTo>
                    <a:pt x="272" y="763"/>
                  </a:lnTo>
                  <a:lnTo>
                    <a:pt x="272" y="764"/>
                  </a:lnTo>
                  <a:lnTo>
                    <a:pt x="272" y="766"/>
                  </a:lnTo>
                  <a:lnTo>
                    <a:pt x="271" y="767"/>
                  </a:lnTo>
                  <a:lnTo>
                    <a:pt x="254" y="767"/>
                  </a:lnTo>
                  <a:lnTo>
                    <a:pt x="253" y="766"/>
                  </a:lnTo>
                  <a:lnTo>
                    <a:pt x="252" y="764"/>
                  </a:lnTo>
                  <a:lnTo>
                    <a:pt x="253" y="763"/>
                  </a:lnTo>
                  <a:lnTo>
                    <a:pt x="254" y="761"/>
                  </a:lnTo>
                  <a:close/>
                  <a:moveTo>
                    <a:pt x="223" y="761"/>
                  </a:moveTo>
                  <a:lnTo>
                    <a:pt x="238" y="761"/>
                  </a:lnTo>
                  <a:lnTo>
                    <a:pt x="241" y="763"/>
                  </a:lnTo>
                  <a:lnTo>
                    <a:pt x="241" y="764"/>
                  </a:lnTo>
                  <a:lnTo>
                    <a:pt x="241" y="766"/>
                  </a:lnTo>
                  <a:lnTo>
                    <a:pt x="238" y="767"/>
                  </a:lnTo>
                  <a:lnTo>
                    <a:pt x="223" y="767"/>
                  </a:lnTo>
                  <a:lnTo>
                    <a:pt x="221" y="766"/>
                  </a:lnTo>
                  <a:lnTo>
                    <a:pt x="220" y="764"/>
                  </a:lnTo>
                  <a:lnTo>
                    <a:pt x="221" y="763"/>
                  </a:lnTo>
                  <a:lnTo>
                    <a:pt x="223" y="761"/>
                  </a:lnTo>
                  <a:close/>
                  <a:moveTo>
                    <a:pt x="283" y="746"/>
                  </a:moveTo>
                  <a:lnTo>
                    <a:pt x="285" y="748"/>
                  </a:lnTo>
                  <a:lnTo>
                    <a:pt x="285" y="749"/>
                  </a:lnTo>
                  <a:lnTo>
                    <a:pt x="285" y="764"/>
                  </a:lnTo>
                  <a:lnTo>
                    <a:pt x="285" y="767"/>
                  </a:lnTo>
                  <a:lnTo>
                    <a:pt x="281" y="767"/>
                  </a:lnTo>
                  <a:lnTo>
                    <a:pt x="281" y="764"/>
                  </a:lnTo>
                  <a:lnTo>
                    <a:pt x="281" y="749"/>
                  </a:lnTo>
                  <a:lnTo>
                    <a:pt x="281" y="748"/>
                  </a:lnTo>
                  <a:lnTo>
                    <a:pt x="283" y="746"/>
                  </a:lnTo>
                  <a:close/>
                  <a:moveTo>
                    <a:pt x="218" y="739"/>
                  </a:moveTo>
                  <a:lnTo>
                    <a:pt x="220" y="739"/>
                  </a:lnTo>
                  <a:lnTo>
                    <a:pt x="220" y="741"/>
                  </a:lnTo>
                  <a:lnTo>
                    <a:pt x="220" y="757"/>
                  </a:lnTo>
                  <a:lnTo>
                    <a:pt x="220" y="759"/>
                  </a:lnTo>
                  <a:lnTo>
                    <a:pt x="218" y="760"/>
                  </a:lnTo>
                  <a:lnTo>
                    <a:pt x="216" y="759"/>
                  </a:lnTo>
                  <a:lnTo>
                    <a:pt x="216" y="757"/>
                  </a:lnTo>
                  <a:lnTo>
                    <a:pt x="216" y="741"/>
                  </a:lnTo>
                  <a:lnTo>
                    <a:pt x="216" y="739"/>
                  </a:lnTo>
                  <a:lnTo>
                    <a:pt x="218" y="739"/>
                  </a:lnTo>
                  <a:close/>
                  <a:moveTo>
                    <a:pt x="292" y="735"/>
                  </a:moveTo>
                  <a:lnTo>
                    <a:pt x="308" y="735"/>
                  </a:lnTo>
                  <a:lnTo>
                    <a:pt x="310" y="735"/>
                  </a:lnTo>
                  <a:lnTo>
                    <a:pt x="310" y="737"/>
                  </a:lnTo>
                  <a:lnTo>
                    <a:pt x="310" y="738"/>
                  </a:lnTo>
                  <a:lnTo>
                    <a:pt x="308" y="739"/>
                  </a:lnTo>
                  <a:lnTo>
                    <a:pt x="292" y="739"/>
                  </a:lnTo>
                  <a:lnTo>
                    <a:pt x="290" y="738"/>
                  </a:lnTo>
                  <a:lnTo>
                    <a:pt x="289" y="737"/>
                  </a:lnTo>
                  <a:lnTo>
                    <a:pt x="290" y="735"/>
                  </a:lnTo>
                  <a:lnTo>
                    <a:pt x="292" y="735"/>
                  </a:lnTo>
                  <a:close/>
                  <a:moveTo>
                    <a:pt x="193" y="725"/>
                  </a:moveTo>
                  <a:lnTo>
                    <a:pt x="210" y="725"/>
                  </a:lnTo>
                  <a:lnTo>
                    <a:pt x="211" y="727"/>
                  </a:lnTo>
                  <a:lnTo>
                    <a:pt x="211" y="728"/>
                  </a:lnTo>
                  <a:lnTo>
                    <a:pt x="211" y="730"/>
                  </a:lnTo>
                  <a:lnTo>
                    <a:pt x="210" y="731"/>
                  </a:lnTo>
                  <a:lnTo>
                    <a:pt x="193" y="731"/>
                  </a:lnTo>
                  <a:lnTo>
                    <a:pt x="192" y="730"/>
                  </a:lnTo>
                  <a:lnTo>
                    <a:pt x="191" y="728"/>
                  </a:lnTo>
                  <a:lnTo>
                    <a:pt x="192" y="727"/>
                  </a:lnTo>
                  <a:lnTo>
                    <a:pt x="193" y="725"/>
                  </a:lnTo>
                  <a:close/>
                  <a:moveTo>
                    <a:pt x="162" y="725"/>
                  </a:moveTo>
                  <a:lnTo>
                    <a:pt x="177" y="725"/>
                  </a:lnTo>
                  <a:lnTo>
                    <a:pt x="180" y="727"/>
                  </a:lnTo>
                  <a:lnTo>
                    <a:pt x="180" y="728"/>
                  </a:lnTo>
                  <a:lnTo>
                    <a:pt x="180" y="730"/>
                  </a:lnTo>
                  <a:lnTo>
                    <a:pt x="177" y="731"/>
                  </a:lnTo>
                  <a:lnTo>
                    <a:pt x="162" y="731"/>
                  </a:lnTo>
                  <a:lnTo>
                    <a:pt x="160" y="730"/>
                  </a:lnTo>
                  <a:lnTo>
                    <a:pt x="159" y="728"/>
                  </a:lnTo>
                  <a:lnTo>
                    <a:pt x="160" y="727"/>
                  </a:lnTo>
                  <a:lnTo>
                    <a:pt x="162" y="725"/>
                  </a:lnTo>
                  <a:close/>
                  <a:moveTo>
                    <a:pt x="335" y="724"/>
                  </a:moveTo>
                  <a:lnTo>
                    <a:pt x="336" y="725"/>
                  </a:lnTo>
                  <a:lnTo>
                    <a:pt x="336" y="727"/>
                  </a:lnTo>
                  <a:lnTo>
                    <a:pt x="336" y="728"/>
                  </a:lnTo>
                  <a:lnTo>
                    <a:pt x="326" y="738"/>
                  </a:lnTo>
                  <a:lnTo>
                    <a:pt x="326" y="738"/>
                  </a:lnTo>
                  <a:lnTo>
                    <a:pt x="326" y="738"/>
                  </a:lnTo>
                  <a:lnTo>
                    <a:pt x="326" y="738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5" y="739"/>
                  </a:lnTo>
                  <a:lnTo>
                    <a:pt x="324" y="739"/>
                  </a:lnTo>
                  <a:lnTo>
                    <a:pt x="322" y="738"/>
                  </a:lnTo>
                  <a:lnTo>
                    <a:pt x="322" y="737"/>
                  </a:lnTo>
                  <a:lnTo>
                    <a:pt x="322" y="737"/>
                  </a:lnTo>
                  <a:lnTo>
                    <a:pt x="322" y="737"/>
                  </a:lnTo>
                  <a:lnTo>
                    <a:pt x="322" y="735"/>
                  </a:lnTo>
                  <a:lnTo>
                    <a:pt x="322" y="735"/>
                  </a:lnTo>
                  <a:lnTo>
                    <a:pt x="332" y="725"/>
                  </a:lnTo>
                  <a:lnTo>
                    <a:pt x="335" y="724"/>
                  </a:lnTo>
                  <a:close/>
                  <a:moveTo>
                    <a:pt x="357" y="702"/>
                  </a:moveTo>
                  <a:lnTo>
                    <a:pt x="358" y="702"/>
                  </a:lnTo>
                  <a:lnTo>
                    <a:pt x="360" y="705"/>
                  </a:lnTo>
                  <a:lnTo>
                    <a:pt x="358" y="706"/>
                  </a:lnTo>
                  <a:lnTo>
                    <a:pt x="347" y="717"/>
                  </a:lnTo>
                  <a:lnTo>
                    <a:pt x="346" y="719"/>
                  </a:lnTo>
                  <a:lnTo>
                    <a:pt x="344" y="717"/>
                  </a:lnTo>
                  <a:lnTo>
                    <a:pt x="343" y="716"/>
                  </a:lnTo>
                  <a:lnTo>
                    <a:pt x="344" y="714"/>
                  </a:lnTo>
                  <a:lnTo>
                    <a:pt x="355" y="702"/>
                  </a:lnTo>
                  <a:lnTo>
                    <a:pt x="357" y="702"/>
                  </a:lnTo>
                  <a:close/>
                  <a:moveTo>
                    <a:pt x="146" y="701"/>
                  </a:moveTo>
                  <a:lnTo>
                    <a:pt x="148" y="701"/>
                  </a:lnTo>
                  <a:lnTo>
                    <a:pt x="149" y="702"/>
                  </a:lnTo>
                  <a:lnTo>
                    <a:pt x="156" y="716"/>
                  </a:lnTo>
                  <a:lnTo>
                    <a:pt x="158" y="717"/>
                  </a:lnTo>
                  <a:lnTo>
                    <a:pt x="156" y="719"/>
                  </a:lnTo>
                  <a:lnTo>
                    <a:pt x="155" y="719"/>
                  </a:lnTo>
                  <a:lnTo>
                    <a:pt x="153" y="719"/>
                  </a:lnTo>
                  <a:lnTo>
                    <a:pt x="152" y="719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8" y="712"/>
                  </a:lnTo>
                  <a:lnTo>
                    <a:pt x="146" y="709"/>
                  </a:lnTo>
                  <a:lnTo>
                    <a:pt x="146" y="706"/>
                  </a:lnTo>
                  <a:lnTo>
                    <a:pt x="145" y="705"/>
                  </a:lnTo>
                  <a:lnTo>
                    <a:pt x="145" y="705"/>
                  </a:lnTo>
                  <a:lnTo>
                    <a:pt x="144" y="702"/>
                  </a:lnTo>
                  <a:lnTo>
                    <a:pt x="145" y="701"/>
                  </a:lnTo>
                  <a:lnTo>
                    <a:pt x="146" y="701"/>
                  </a:lnTo>
                  <a:close/>
                  <a:moveTo>
                    <a:pt x="379" y="678"/>
                  </a:moveTo>
                  <a:lnTo>
                    <a:pt x="382" y="680"/>
                  </a:lnTo>
                  <a:lnTo>
                    <a:pt x="382" y="681"/>
                  </a:lnTo>
                  <a:lnTo>
                    <a:pt x="382" y="683"/>
                  </a:lnTo>
                  <a:lnTo>
                    <a:pt x="380" y="684"/>
                  </a:lnTo>
                  <a:lnTo>
                    <a:pt x="379" y="685"/>
                  </a:lnTo>
                  <a:lnTo>
                    <a:pt x="378" y="687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75" y="689"/>
                  </a:lnTo>
                  <a:lnTo>
                    <a:pt x="369" y="695"/>
                  </a:lnTo>
                  <a:lnTo>
                    <a:pt x="368" y="695"/>
                  </a:lnTo>
                  <a:lnTo>
                    <a:pt x="366" y="695"/>
                  </a:lnTo>
                  <a:lnTo>
                    <a:pt x="366" y="692"/>
                  </a:lnTo>
                  <a:lnTo>
                    <a:pt x="366" y="691"/>
                  </a:lnTo>
                  <a:lnTo>
                    <a:pt x="378" y="680"/>
                  </a:lnTo>
                  <a:lnTo>
                    <a:pt x="379" y="678"/>
                  </a:lnTo>
                  <a:close/>
                  <a:moveTo>
                    <a:pt x="430" y="678"/>
                  </a:moveTo>
                  <a:lnTo>
                    <a:pt x="445" y="678"/>
                  </a:lnTo>
                  <a:lnTo>
                    <a:pt x="447" y="678"/>
                  </a:lnTo>
                  <a:lnTo>
                    <a:pt x="448" y="681"/>
                  </a:lnTo>
                  <a:lnTo>
                    <a:pt x="447" y="683"/>
                  </a:lnTo>
                  <a:lnTo>
                    <a:pt x="445" y="683"/>
                  </a:lnTo>
                  <a:lnTo>
                    <a:pt x="430" y="683"/>
                  </a:lnTo>
                  <a:lnTo>
                    <a:pt x="427" y="683"/>
                  </a:lnTo>
                  <a:lnTo>
                    <a:pt x="427" y="681"/>
                  </a:lnTo>
                  <a:lnTo>
                    <a:pt x="427" y="678"/>
                  </a:lnTo>
                  <a:lnTo>
                    <a:pt x="430" y="678"/>
                  </a:lnTo>
                  <a:close/>
                  <a:moveTo>
                    <a:pt x="397" y="678"/>
                  </a:moveTo>
                  <a:lnTo>
                    <a:pt x="413" y="678"/>
                  </a:lnTo>
                  <a:lnTo>
                    <a:pt x="415" y="678"/>
                  </a:lnTo>
                  <a:lnTo>
                    <a:pt x="416" y="681"/>
                  </a:lnTo>
                  <a:lnTo>
                    <a:pt x="415" y="683"/>
                  </a:lnTo>
                  <a:lnTo>
                    <a:pt x="413" y="683"/>
                  </a:lnTo>
                  <a:lnTo>
                    <a:pt x="397" y="683"/>
                  </a:lnTo>
                  <a:lnTo>
                    <a:pt x="395" y="683"/>
                  </a:lnTo>
                  <a:lnTo>
                    <a:pt x="395" y="681"/>
                  </a:lnTo>
                  <a:lnTo>
                    <a:pt x="395" y="678"/>
                  </a:lnTo>
                  <a:lnTo>
                    <a:pt x="397" y="678"/>
                  </a:lnTo>
                  <a:close/>
                  <a:moveTo>
                    <a:pt x="130" y="673"/>
                  </a:moveTo>
                  <a:lnTo>
                    <a:pt x="131" y="673"/>
                  </a:lnTo>
                  <a:lnTo>
                    <a:pt x="133" y="674"/>
                  </a:lnTo>
                  <a:lnTo>
                    <a:pt x="141" y="688"/>
                  </a:lnTo>
                  <a:lnTo>
                    <a:pt x="141" y="689"/>
                  </a:lnTo>
                  <a:lnTo>
                    <a:pt x="140" y="691"/>
                  </a:lnTo>
                  <a:lnTo>
                    <a:pt x="138" y="691"/>
                  </a:lnTo>
                  <a:lnTo>
                    <a:pt x="137" y="691"/>
                  </a:lnTo>
                  <a:lnTo>
                    <a:pt x="137" y="689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1" y="681"/>
                  </a:lnTo>
                  <a:lnTo>
                    <a:pt x="130" y="678"/>
                  </a:lnTo>
                  <a:lnTo>
                    <a:pt x="128" y="677"/>
                  </a:lnTo>
                  <a:lnTo>
                    <a:pt x="128" y="676"/>
                  </a:lnTo>
                  <a:lnTo>
                    <a:pt x="128" y="674"/>
                  </a:lnTo>
                  <a:lnTo>
                    <a:pt x="130" y="673"/>
                  </a:lnTo>
                  <a:lnTo>
                    <a:pt x="130" y="673"/>
                  </a:lnTo>
                  <a:close/>
                  <a:moveTo>
                    <a:pt x="463" y="655"/>
                  </a:moveTo>
                  <a:lnTo>
                    <a:pt x="465" y="655"/>
                  </a:lnTo>
                  <a:lnTo>
                    <a:pt x="465" y="656"/>
                  </a:lnTo>
                  <a:lnTo>
                    <a:pt x="465" y="658"/>
                  </a:lnTo>
                  <a:lnTo>
                    <a:pt x="456" y="671"/>
                  </a:lnTo>
                  <a:lnTo>
                    <a:pt x="455" y="671"/>
                  </a:lnTo>
                  <a:lnTo>
                    <a:pt x="454" y="673"/>
                  </a:lnTo>
                  <a:lnTo>
                    <a:pt x="452" y="671"/>
                  </a:lnTo>
                  <a:lnTo>
                    <a:pt x="451" y="670"/>
                  </a:lnTo>
                  <a:lnTo>
                    <a:pt x="452" y="669"/>
                  </a:lnTo>
                  <a:lnTo>
                    <a:pt x="461" y="655"/>
                  </a:lnTo>
                  <a:lnTo>
                    <a:pt x="462" y="655"/>
                  </a:lnTo>
                  <a:lnTo>
                    <a:pt x="463" y="655"/>
                  </a:lnTo>
                  <a:close/>
                  <a:moveTo>
                    <a:pt x="115" y="645"/>
                  </a:moveTo>
                  <a:lnTo>
                    <a:pt x="116" y="645"/>
                  </a:lnTo>
                  <a:lnTo>
                    <a:pt x="116" y="645"/>
                  </a:lnTo>
                  <a:lnTo>
                    <a:pt x="124" y="660"/>
                  </a:lnTo>
                  <a:lnTo>
                    <a:pt x="124" y="662"/>
                  </a:lnTo>
                  <a:lnTo>
                    <a:pt x="124" y="663"/>
                  </a:lnTo>
                  <a:lnTo>
                    <a:pt x="123" y="663"/>
                  </a:lnTo>
                  <a:lnTo>
                    <a:pt x="122" y="663"/>
                  </a:lnTo>
                  <a:lnTo>
                    <a:pt x="120" y="662"/>
                  </a:lnTo>
                  <a:lnTo>
                    <a:pt x="112" y="648"/>
                  </a:lnTo>
                  <a:lnTo>
                    <a:pt x="112" y="647"/>
                  </a:lnTo>
                  <a:lnTo>
                    <a:pt x="113" y="645"/>
                  </a:lnTo>
                  <a:lnTo>
                    <a:pt x="115" y="645"/>
                  </a:lnTo>
                  <a:close/>
                  <a:moveTo>
                    <a:pt x="467" y="630"/>
                  </a:moveTo>
                  <a:lnTo>
                    <a:pt x="467" y="631"/>
                  </a:lnTo>
                  <a:lnTo>
                    <a:pt x="469" y="631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6" y="642"/>
                  </a:lnTo>
                  <a:lnTo>
                    <a:pt x="474" y="645"/>
                  </a:lnTo>
                  <a:lnTo>
                    <a:pt x="473" y="645"/>
                  </a:lnTo>
                  <a:lnTo>
                    <a:pt x="472" y="647"/>
                  </a:lnTo>
                  <a:lnTo>
                    <a:pt x="470" y="645"/>
                  </a:lnTo>
                  <a:lnTo>
                    <a:pt x="470" y="644"/>
                  </a:lnTo>
                  <a:lnTo>
                    <a:pt x="470" y="642"/>
                  </a:lnTo>
                  <a:lnTo>
                    <a:pt x="465" y="634"/>
                  </a:lnTo>
                  <a:lnTo>
                    <a:pt x="465" y="633"/>
                  </a:lnTo>
                  <a:lnTo>
                    <a:pt x="466" y="631"/>
                  </a:lnTo>
                  <a:lnTo>
                    <a:pt x="467" y="630"/>
                  </a:lnTo>
                  <a:close/>
                  <a:moveTo>
                    <a:pt x="98" y="616"/>
                  </a:moveTo>
                  <a:lnTo>
                    <a:pt x="99" y="617"/>
                  </a:lnTo>
                  <a:lnTo>
                    <a:pt x="101" y="617"/>
                  </a:lnTo>
                  <a:lnTo>
                    <a:pt x="109" y="631"/>
                  </a:lnTo>
                  <a:lnTo>
                    <a:pt x="109" y="634"/>
                  </a:lnTo>
                  <a:lnTo>
                    <a:pt x="108" y="635"/>
                  </a:lnTo>
                  <a:lnTo>
                    <a:pt x="106" y="635"/>
                  </a:lnTo>
                  <a:lnTo>
                    <a:pt x="105" y="635"/>
                  </a:lnTo>
                  <a:lnTo>
                    <a:pt x="105" y="634"/>
                  </a:lnTo>
                  <a:lnTo>
                    <a:pt x="97" y="620"/>
                  </a:lnTo>
                  <a:lnTo>
                    <a:pt x="97" y="619"/>
                  </a:lnTo>
                  <a:lnTo>
                    <a:pt x="97" y="617"/>
                  </a:lnTo>
                  <a:lnTo>
                    <a:pt x="98" y="616"/>
                  </a:lnTo>
                  <a:close/>
                  <a:moveTo>
                    <a:pt x="448" y="604"/>
                  </a:moveTo>
                  <a:lnTo>
                    <a:pt x="449" y="604"/>
                  </a:lnTo>
                  <a:lnTo>
                    <a:pt x="451" y="605"/>
                  </a:lnTo>
                  <a:lnTo>
                    <a:pt x="451" y="605"/>
                  </a:lnTo>
                  <a:lnTo>
                    <a:pt x="452" y="608"/>
                  </a:lnTo>
                  <a:lnTo>
                    <a:pt x="454" y="611"/>
                  </a:lnTo>
                  <a:lnTo>
                    <a:pt x="456" y="613"/>
                  </a:lnTo>
                  <a:lnTo>
                    <a:pt x="459" y="619"/>
                  </a:lnTo>
                  <a:lnTo>
                    <a:pt x="461" y="620"/>
                  </a:lnTo>
                  <a:lnTo>
                    <a:pt x="459" y="622"/>
                  </a:lnTo>
                  <a:lnTo>
                    <a:pt x="458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8" y="604"/>
                  </a:lnTo>
                  <a:lnTo>
                    <a:pt x="448" y="604"/>
                  </a:lnTo>
                  <a:close/>
                  <a:moveTo>
                    <a:pt x="83" y="588"/>
                  </a:moveTo>
                  <a:lnTo>
                    <a:pt x="83" y="590"/>
                  </a:lnTo>
                  <a:lnTo>
                    <a:pt x="84" y="590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8"/>
                  </a:lnTo>
                  <a:lnTo>
                    <a:pt x="90" y="608"/>
                  </a:lnTo>
                  <a:lnTo>
                    <a:pt x="90" y="608"/>
                  </a:lnTo>
                  <a:lnTo>
                    <a:pt x="88" y="606"/>
                  </a:lnTo>
                  <a:lnTo>
                    <a:pt x="80" y="593"/>
                  </a:lnTo>
                  <a:lnTo>
                    <a:pt x="80" y="591"/>
                  </a:lnTo>
                  <a:lnTo>
                    <a:pt x="81" y="590"/>
                  </a:lnTo>
                  <a:lnTo>
                    <a:pt x="83" y="588"/>
                  </a:lnTo>
                  <a:close/>
                  <a:moveTo>
                    <a:pt x="451" y="573"/>
                  </a:moveTo>
                  <a:lnTo>
                    <a:pt x="452" y="575"/>
                  </a:lnTo>
                  <a:lnTo>
                    <a:pt x="454" y="576"/>
                  </a:lnTo>
                  <a:lnTo>
                    <a:pt x="452" y="577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8" y="583"/>
                  </a:lnTo>
                  <a:lnTo>
                    <a:pt x="444" y="591"/>
                  </a:lnTo>
                  <a:lnTo>
                    <a:pt x="444" y="593"/>
                  </a:lnTo>
                  <a:lnTo>
                    <a:pt x="443" y="593"/>
                  </a:lnTo>
                  <a:lnTo>
                    <a:pt x="441" y="593"/>
                  </a:lnTo>
                  <a:lnTo>
                    <a:pt x="440" y="591"/>
                  </a:lnTo>
                  <a:lnTo>
                    <a:pt x="440" y="590"/>
                  </a:lnTo>
                  <a:lnTo>
                    <a:pt x="444" y="580"/>
                  </a:lnTo>
                  <a:lnTo>
                    <a:pt x="445" y="580"/>
                  </a:lnTo>
                  <a:lnTo>
                    <a:pt x="448" y="575"/>
                  </a:lnTo>
                  <a:lnTo>
                    <a:pt x="449" y="575"/>
                  </a:lnTo>
                  <a:lnTo>
                    <a:pt x="451" y="573"/>
                  </a:lnTo>
                  <a:close/>
                  <a:moveTo>
                    <a:pt x="66" y="561"/>
                  </a:moveTo>
                  <a:lnTo>
                    <a:pt x="68" y="561"/>
                  </a:lnTo>
                  <a:lnTo>
                    <a:pt x="68" y="562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6" y="579"/>
                  </a:lnTo>
                  <a:lnTo>
                    <a:pt x="74" y="580"/>
                  </a:lnTo>
                  <a:lnTo>
                    <a:pt x="73" y="579"/>
                  </a:lnTo>
                  <a:lnTo>
                    <a:pt x="72" y="579"/>
                  </a:lnTo>
                  <a:lnTo>
                    <a:pt x="63" y="565"/>
                  </a:lnTo>
                  <a:lnTo>
                    <a:pt x="63" y="562"/>
                  </a:lnTo>
                  <a:lnTo>
                    <a:pt x="65" y="561"/>
                  </a:lnTo>
                  <a:lnTo>
                    <a:pt x="66" y="561"/>
                  </a:lnTo>
                  <a:close/>
                  <a:moveTo>
                    <a:pt x="470" y="548"/>
                  </a:moveTo>
                  <a:lnTo>
                    <a:pt x="472" y="548"/>
                  </a:lnTo>
                  <a:lnTo>
                    <a:pt x="473" y="551"/>
                  </a:lnTo>
                  <a:lnTo>
                    <a:pt x="473" y="552"/>
                  </a:lnTo>
                  <a:lnTo>
                    <a:pt x="462" y="565"/>
                  </a:lnTo>
                  <a:lnTo>
                    <a:pt x="462" y="565"/>
                  </a:lnTo>
                  <a:lnTo>
                    <a:pt x="461" y="566"/>
                  </a:lnTo>
                  <a:lnTo>
                    <a:pt x="459" y="565"/>
                  </a:lnTo>
                  <a:lnTo>
                    <a:pt x="458" y="563"/>
                  </a:lnTo>
                  <a:lnTo>
                    <a:pt x="459" y="562"/>
                  </a:lnTo>
                  <a:lnTo>
                    <a:pt x="469" y="550"/>
                  </a:lnTo>
                  <a:lnTo>
                    <a:pt x="469" y="548"/>
                  </a:lnTo>
                  <a:lnTo>
                    <a:pt x="470" y="548"/>
                  </a:lnTo>
                  <a:close/>
                  <a:moveTo>
                    <a:pt x="50" y="533"/>
                  </a:moveTo>
                  <a:lnTo>
                    <a:pt x="51" y="533"/>
                  </a:lnTo>
                  <a:lnTo>
                    <a:pt x="52" y="534"/>
                  </a:lnTo>
                  <a:lnTo>
                    <a:pt x="61" y="548"/>
                  </a:lnTo>
                  <a:lnTo>
                    <a:pt x="61" y="550"/>
                  </a:lnTo>
                  <a:lnTo>
                    <a:pt x="59" y="551"/>
                  </a:lnTo>
                  <a:lnTo>
                    <a:pt x="58" y="551"/>
                  </a:lnTo>
                  <a:lnTo>
                    <a:pt x="56" y="551"/>
                  </a:lnTo>
                  <a:lnTo>
                    <a:pt x="56" y="551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4"/>
                  </a:lnTo>
                  <a:lnTo>
                    <a:pt x="50" y="533"/>
                  </a:lnTo>
                  <a:lnTo>
                    <a:pt x="50" y="533"/>
                  </a:lnTo>
                  <a:close/>
                  <a:moveTo>
                    <a:pt x="496" y="530"/>
                  </a:moveTo>
                  <a:lnTo>
                    <a:pt x="498" y="530"/>
                  </a:lnTo>
                  <a:lnTo>
                    <a:pt x="499" y="532"/>
                  </a:lnTo>
                  <a:lnTo>
                    <a:pt x="499" y="533"/>
                  </a:lnTo>
                  <a:lnTo>
                    <a:pt x="498" y="534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4" y="539"/>
                  </a:lnTo>
                  <a:lnTo>
                    <a:pt x="483" y="539"/>
                  </a:lnTo>
                  <a:lnTo>
                    <a:pt x="483" y="539"/>
                  </a:lnTo>
                  <a:lnTo>
                    <a:pt x="483" y="539"/>
                  </a:lnTo>
                  <a:lnTo>
                    <a:pt x="483" y="539"/>
                  </a:lnTo>
                  <a:lnTo>
                    <a:pt x="483" y="539"/>
                  </a:lnTo>
                  <a:lnTo>
                    <a:pt x="483" y="539"/>
                  </a:lnTo>
                  <a:lnTo>
                    <a:pt x="483" y="540"/>
                  </a:lnTo>
                  <a:lnTo>
                    <a:pt x="481" y="540"/>
                  </a:lnTo>
                  <a:lnTo>
                    <a:pt x="480" y="540"/>
                  </a:lnTo>
                  <a:lnTo>
                    <a:pt x="479" y="540"/>
                  </a:lnTo>
                  <a:lnTo>
                    <a:pt x="479" y="539"/>
                  </a:lnTo>
                  <a:lnTo>
                    <a:pt x="479" y="537"/>
                  </a:lnTo>
                  <a:lnTo>
                    <a:pt x="480" y="536"/>
                  </a:lnTo>
                  <a:lnTo>
                    <a:pt x="481" y="534"/>
                  </a:lnTo>
                  <a:lnTo>
                    <a:pt x="496" y="530"/>
                  </a:lnTo>
                  <a:lnTo>
                    <a:pt x="496" y="530"/>
                  </a:lnTo>
                  <a:close/>
                  <a:moveTo>
                    <a:pt x="519" y="516"/>
                  </a:moveTo>
                  <a:lnTo>
                    <a:pt x="519" y="516"/>
                  </a:lnTo>
                  <a:lnTo>
                    <a:pt x="520" y="516"/>
                  </a:lnTo>
                  <a:lnTo>
                    <a:pt x="520" y="519"/>
                  </a:lnTo>
                  <a:lnTo>
                    <a:pt x="519" y="529"/>
                  </a:lnTo>
                  <a:lnTo>
                    <a:pt x="513" y="530"/>
                  </a:lnTo>
                  <a:lnTo>
                    <a:pt x="512" y="530"/>
                  </a:lnTo>
                  <a:lnTo>
                    <a:pt x="510" y="530"/>
                  </a:lnTo>
                  <a:lnTo>
                    <a:pt x="510" y="529"/>
                  </a:lnTo>
                  <a:lnTo>
                    <a:pt x="510" y="526"/>
                  </a:lnTo>
                  <a:lnTo>
                    <a:pt x="512" y="526"/>
                  </a:lnTo>
                  <a:lnTo>
                    <a:pt x="514" y="525"/>
                  </a:lnTo>
                  <a:lnTo>
                    <a:pt x="516" y="518"/>
                  </a:lnTo>
                  <a:lnTo>
                    <a:pt x="516" y="516"/>
                  </a:lnTo>
                  <a:lnTo>
                    <a:pt x="519" y="516"/>
                  </a:lnTo>
                  <a:close/>
                  <a:moveTo>
                    <a:pt x="34" y="505"/>
                  </a:moveTo>
                  <a:lnTo>
                    <a:pt x="36" y="505"/>
                  </a:lnTo>
                  <a:lnTo>
                    <a:pt x="36" y="507"/>
                  </a:lnTo>
                  <a:lnTo>
                    <a:pt x="44" y="521"/>
                  </a:lnTo>
                  <a:lnTo>
                    <a:pt x="44" y="522"/>
                  </a:lnTo>
                  <a:lnTo>
                    <a:pt x="43" y="523"/>
                  </a:lnTo>
                  <a:lnTo>
                    <a:pt x="43" y="523"/>
                  </a:lnTo>
                  <a:lnTo>
                    <a:pt x="41" y="523"/>
                  </a:lnTo>
                  <a:lnTo>
                    <a:pt x="40" y="522"/>
                  </a:lnTo>
                  <a:lnTo>
                    <a:pt x="32" y="508"/>
                  </a:lnTo>
                  <a:lnTo>
                    <a:pt x="32" y="507"/>
                  </a:lnTo>
                  <a:lnTo>
                    <a:pt x="33" y="505"/>
                  </a:lnTo>
                  <a:lnTo>
                    <a:pt x="34" y="505"/>
                  </a:lnTo>
                  <a:close/>
                  <a:moveTo>
                    <a:pt x="524" y="485"/>
                  </a:moveTo>
                  <a:lnTo>
                    <a:pt x="524" y="485"/>
                  </a:lnTo>
                  <a:lnTo>
                    <a:pt x="526" y="485"/>
                  </a:lnTo>
                  <a:lnTo>
                    <a:pt x="526" y="487"/>
                  </a:lnTo>
                  <a:lnTo>
                    <a:pt x="523" y="503"/>
                  </a:lnTo>
                  <a:lnTo>
                    <a:pt x="523" y="504"/>
                  </a:lnTo>
                  <a:lnTo>
                    <a:pt x="521" y="505"/>
                  </a:lnTo>
                  <a:lnTo>
                    <a:pt x="520" y="504"/>
                  </a:lnTo>
                  <a:lnTo>
                    <a:pt x="519" y="504"/>
                  </a:lnTo>
                  <a:lnTo>
                    <a:pt x="519" y="503"/>
                  </a:lnTo>
                  <a:lnTo>
                    <a:pt x="521" y="486"/>
                  </a:lnTo>
                  <a:lnTo>
                    <a:pt x="521" y="485"/>
                  </a:lnTo>
                  <a:lnTo>
                    <a:pt x="524" y="485"/>
                  </a:lnTo>
                  <a:close/>
                  <a:moveTo>
                    <a:pt x="18" y="478"/>
                  </a:moveTo>
                  <a:lnTo>
                    <a:pt x="19" y="478"/>
                  </a:lnTo>
                  <a:lnTo>
                    <a:pt x="21" y="478"/>
                  </a:lnTo>
                  <a:lnTo>
                    <a:pt x="27" y="493"/>
                  </a:lnTo>
                  <a:lnTo>
                    <a:pt x="29" y="494"/>
                  </a:lnTo>
                  <a:lnTo>
                    <a:pt x="27" y="496"/>
                  </a:lnTo>
                  <a:lnTo>
                    <a:pt x="26" y="496"/>
                  </a:lnTo>
                  <a:lnTo>
                    <a:pt x="25" y="496"/>
                  </a:lnTo>
                  <a:lnTo>
                    <a:pt x="23" y="494"/>
                  </a:lnTo>
                  <a:lnTo>
                    <a:pt x="23" y="494"/>
                  </a:lnTo>
                  <a:lnTo>
                    <a:pt x="23" y="493"/>
                  </a:lnTo>
                  <a:lnTo>
                    <a:pt x="22" y="490"/>
                  </a:lnTo>
                  <a:lnTo>
                    <a:pt x="21" y="487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6" y="480"/>
                  </a:lnTo>
                  <a:lnTo>
                    <a:pt x="15" y="479"/>
                  </a:lnTo>
                  <a:lnTo>
                    <a:pt x="16" y="478"/>
                  </a:lnTo>
                  <a:lnTo>
                    <a:pt x="18" y="478"/>
                  </a:lnTo>
                  <a:close/>
                  <a:moveTo>
                    <a:pt x="530" y="453"/>
                  </a:moveTo>
                  <a:lnTo>
                    <a:pt x="530" y="453"/>
                  </a:lnTo>
                  <a:lnTo>
                    <a:pt x="531" y="453"/>
                  </a:lnTo>
                  <a:lnTo>
                    <a:pt x="531" y="455"/>
                  </a:lnTo>
                  <a:lnTo>
                    <a:pt x="528" y="471"/>
                  </a:lnTo>
                  <a:lnTo>
                    <a:pt x="528" y="472"/>
                  </a:lnTo>
                  <a:lnTo>
                    <a:pt x="527" y="473"/>
                  </a:lnTo>
                  <a:lnTo>
                    <a:pt x="526" y="473"/>
                  </a:lnTo>
                  <a:lnTo>
                    <a:pt x="524" y="472"/>
                  </a:lnTo>
                  <a:lnTo>
                    <a:pt x="524" y="471"/>
                  </a:lnTo>
                  <a:lnTo>
                    <a:pt x="527" y="454"/>
                  </a:lnTo>
                  <a:lnTo>
                    <a:pt x="527" y="453"/>
                  </a:lnTo>
                  <a:lnTo>
                    <a:pt x="530" y="453"/>
                  </a:lnTo>
                  <a:close/>
                  <a:moveTo>
                    <a:pt x="3" y="449"/>
                  </a:moveTo>
                  <a:lnTo>
                    <a:pt x="3" y="450"/>
                  </a:lnTo>
                  <a:lnTo>
                    <a:pt x="4" y="450"/>
                  </a:lnTo>
                  <a:lnTo>
                    <a:pt x="12" y="464"/>
                  </a:lnTo>
                  <a:lnTo>
                    <a:pt x="12" y="467"/>
                  </a:lnTo>
                  <a:lnTo>
                    <a:pt x="11" y="468"/>
                  </a:lnTo>
                  <a:lnTo>
                    <a:pt x="9" y="468"/>
                  </a:lnTo>
                  <a:lnTo>
                    <a:pt x="8" y="468"/>
                  </a:lnTo>
                  <a:lnTo>
                    <a:pt x="8" y="467"/>
                  </a:lnTo>
                  <a:lnTo>
                    <a:pt x="0" y="453"/>
                  </a:lnTo>
                  <a:lnTo>
                    <a:pt x="0" y="451"/>
                  </a:lnTo>
                  <a:lnTo>
                    <a:pt x="1" y="450"/>
                  </a:lnTo>
                  <a:lnTo>
                    <a:pt x="3" y="449"/>
                  </a:lnTo>
                  <a:close/>
                  <a:moveTo>
                    <a:pt x="12" y="424"/>
                  </a:moveTo>
                  <a:lnTo>
                    <a:pt x="14" y="425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7" y="442"/>
                  </a:lnTo>
                  <a:lnTo>
                    <a:pt x="5" y="442"/>
                  </a:lnTo>
                  <a:lnTo>
                    <a:pt x="4" y="443"/>
                  </a:lnTo>
                  <a:lnTo>
                    <a:pt x="4" y="442"/>
                  </a:lnTo>
                  <a:lnTo>
                    <a:pt x="3" y="440"/>
                  </a:lnTo>
                  <a:lnTo>
                    <a:pt x="3" y="439"/>
                  </a:lnTo>
                  <a:lnTo>
                    <a:pt x="11" y="425"/>
                  </a:lnTo>
                  <a:lnTo>
                    <a:pt x="12" y="425"/>
                  </a:lnTo>
                  <a:lnTo>
                    <a:pt x="12" y="424"/>
                  </a:lnTo>
                  <a:close/>
                  <a:moveTo>
                    <a:pt x="534" y="421"/>
                  </a:moveTo>
                  <a:lnTo>
                    <a:pt x="535" y="421"/>
                  </a:lnTo>
                  <a:lnTo>
                    <a:pt x="537" y="421"/>
                  </a:lnTo>
                  <a:lnTo>
                    <a:pt x="537" y="424"/>
                  </a:lnTo>
                  <a:lnTo>
                    <a:pt x="535" y="429"/>
                  </a:lnTo>
                  <a:lnTo>
                    <a:pt x="535" y="429"/>
                  </a:lnTo>
                  <a:lnTo>
                    <a:pt x="535" y="429"/>
                  </a:lnTo>
                  <a:lnTo>
                    <a:pt x="535" y="429"/>
                  </a:lnTo>
                  <a:lnTo>
                    <a:pt x="535" y="429"/>
                  </a:lnTo>
                  <a:lnTo>
                    <a:pt x="535" y="429"/>
                  </a:lnTo>
                  <a:lnTo>
                    <a:pt x="535" y="429"/>
                  </a:lnTo>
                  <a:lnTo>
                    <a:pt x="535" y="429"/>
                  </a:lnTo>
                  <a:lnTo>
                    <a:pt x="535" y="429"/>
                  </a:lnTo>
                  <a:lnTo>
                    <a:pt x="535" y="429"/>
                  </a:lnTo>
                  <a:lnTo>
                    <a:pt x="535" y="433"/>
                  </a:lnTo>
                  <a:lnTo>
                    <a:pt x="535" y="436"/>
                  </a:lnTo>
                  <a:lnTo>
                    <a:pt x="534" y="439"/>
                  </a:lnTo>
                  <a:lnTo>
                    <a:pt x="534" y="439"/>
                  </a:lnTo>
                  <a:lnTo>
                    <a:pt x="534" y="440"/>
                  </a:lnTo>
                  <a:lnTo>
                    <a:pt x="532" y="442"/>
                  </a:lnTo>
                  <a:lnTo>
                    <a:pt x="531" y="442"/>
                  </a:lnTo>
                  <a:lnTo>
                    <a:pt x="530" y="440"/>
                  </a:lnTo>
                  <a:lnTo>
                    <a:pt x="530" y="439"/>
                  </a:lnTo>
                  <a:lnTo>
                    <a:pt x="532" y="422"/>
                  </a:lnTo>
                  <a:lnTo>
                    <a:pt x="532" y="421"/>
                  </a:lnTo>
                  <a:lnTo>
                    <a:pt x="534" y="421"/>
                  </a:lnTo>
                  <a:close/>
                  <a:moveTo>
                    <a:pt x="30" y="396"/>
                  </a:moveTo>
                  <a:lnTo>
                    <a:pt x="32" y="397"/>
                  </a:lnTo>
                  <a:lnTo>
                    <a:pt x="32" y="399"/>
                  </a:lnTo>
                  <a:lnTo>
                    <a:pt x="32" y="400"/>
                  </a:lnTo>
                  <a:lnTo>
                    <a:pt x="23" y="414"/>
                  </a:lnTo>
                  <a:lnTo>
                    <a:pt x="22" y="415"/>
                  </a:lnTo>
                  <a:lnTo>
                    <a:pt x="22" y="415"/>
                  </a:lnTo>
                  <a:lnTo>
                    <a:pt x="21" y="415"/>
                  </a:lnTo>
                  <a:lnTo>
                    <a:pt x="19" y="413"/>
                  </a:lnTo>
                  <a:lnTo>
                    <a:pt x="19" y="411"/>
                  </a:lnTo>
                  <a:lnTo>
                    <a:pt x="27" y="397"/>
                  </a:lnTo>
                  <a:lnTo>
                    <a:pt x="29" y="397"/>
                  </a:lnTo>
                  <a:lnTo>
                    <a:pt x="30" y="396"/>
                  </a:lnTo>
                  <a:close/>
                  <a:moveTo>
                    <a:pt x="520" y="395"/>
                  </a:moveTo>
                  <a:lnTo>
                    <a:pt x="521" y="395"/>
                  </a:lnTo>
                  <a:lnTo>
                    <a:pt x="521" y="395"/>
                  </a:lnTo>
                  <a:lnTo>
                    <a:pt x="530" y="410"/>
                  </a:lnTo>
                  <a:lnTo>
                    <a:pt x="530" y="411"/>
                  </a:lnTo>
                  <a:lnTo>
                    <a:pt x="530" y="413"/>
                  </a:lnTo>
                  <a:lnTo>
                    <a:pt x="528" y="413"/>
                  </a:lnTo>
                  <a:lnTo>
                    <a:pt x="527" y="413"/>
                  </a:lnTo>
                  <a:lnTo>
                    <a:pt x="526" y="411"/>
                  </a:lnTo>
                  <a:lnTo>
                    <a:pt x="519" y="397"/>
                  </a:lnTo>
                  <a:lnTo>
                    <a:pt x="517" y="396"/>
                  </a:lnTo>
                  <a:lnTo>
                    <a:pt x="519" y="395"/>
                  </a:lnTo>
                  <a:lnTo>
                    <a:pt x="520" y="395"/>
                  </a:lnTo>
                  <a:close/>
                  <a:moveTo>
                    <a:pt x="44" y="370"/>
                  </a:moveTo>
                  <a:lnTo>
                    <a:pt x="48" y="372"/>
                  </a:lnTo>
                  <a:lnTo>
                    <a:pt x="48" y="372"/>
                  </a:lnTo>
                  <a:lnTo>
                    <a:pt x="40" y="386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37" y="388"/>
                  </a:lnTo>
                  <a:lnTo>
                    <a:pt x="36" y="386"/>
                  </a:lnTo>
                  <a:lnTo>
                    <a:pt x="36" y="383"/>
                  </a:lnTo>
                  <a:lnTo>
                    <a:pt x="44" y="370"/>
                  </a:lnTo>
                  <a:lnTo>
                    <a:pt x="44" y="370"/>
                  </a:lnTo>
                  <a:close/>
                  <a:moveTo>
                    <a:pt x="503" y="365"/>
                  </a:moveTo>
                  <a:lnTo>
                    <a:pt x="505" y="367"/>
                  </a:lnTo>
                  <a:lnTo>
                    <a:pt x="506" y="367"/>
                  </a:lnTo>
                  <a:lnTo>
                    <a:pt x="512" y="377"/>
                  </a:lnTo>
                  <a:lnTo>
                    <a:pt x="512" y="377"/>
                  </a:lnTo>
                  <a:lnTo>
                    <a:pt x="512" y="377"/>
                  </a:lnTo>
                  <a:lnTo>
                    <a:pt x="512" y="377"/>
                  </a:lnTo>
                  <a:lnTo>
                    <a:pt x="512" y="377"/>
                  </a:lnTo>
                  <a:lnTo>
                    <a:pt x="513" y="379"/>
                  </a:lnTo>
                  <a:lnTo>
                    <a:pt x="513" y="381"/>
                  </a:lnTo>
                  <a:lnTo>
                    <a:pt x="514" y="381"/>
                  </a:lnTo>
                  <a:lnTo>
                    <a:pt x="514" y="383"/>
                  </a:lnTo>
                  <a:lnTo>
                    <a:pt x="513" y="385"/>
                  </a:lnTo>
                  <a:lnTo>
                    <a:pt x="512" y="385"/>
                  </a:lnTo>
                  <a:lnTo>
                    <a:pt x="510" y="385"/>
                  </a:lnTo>
                  <a:lnTo>
                    <a:pt x="510" y="383"/>
                  </a:lnTo>
                  <a:lnTo>
                    <a:pt x="502" y="370"/>
                  </a:lnTo>
                  <a:lnTo>
                    <a:pt x="502" y="368"/>
                  </a:lnTo>
                  <a:lnTo>
                    <a:pt x="503" y="367"/>
                  </a:lnTo>
                  <a:lnTo>
                    <a:pt x="503" y="365"/>
                  </a:lnTo>
                  <a:close/>
                  <a:moveTo>
                    <a:pt x="68" y="360"/>
                  </a:moveTo>
                  <a:lnTo>
                    <a:pt x="69" y="360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62" y="377"/>
                  </a:lnTo>
                  <a:lnTo>
                    <a:pt x="61" y="378"/>
                  </a:lnTo>
                  <a:lnTo>
                    <a:pt x="59" y="378"/>
                  </a:lnTo>
                  <a:lnTo>
                    <a:pt x="58" y="378"/>
                  </a:lnTo>
                  <a:lnTo>
                    <a:pt x="58" y="377"/>
                  </a:lnTo>
                  <a:lnTo>
                    <a:pt x="58" y="374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60"/>
                  </a:lnTo>
                  <a:close/>
                  <a:moveTo>
                    <a:pt x="496" y="336"/>
                  </a:moveTo>
                  <a:lnTo>
                    <a:pt x="498" y="336"/>
                  </a:lnTo>
                  <a:lnTo>
                    <a:pt x="498" y="339"/>
                  </a:lnTo>
                  <a:lnTo>
                    <a:pt x="498" y="341"/>
                  </a:lnTo>
                  <a:lnTo>
                    <a:pt x="496" y="341"/>
                  </a:lnTo>
                  <a:lnTo>
                    <a:pt x="496" y="342"/>
                  </a:lnTo>
                  <a:lnTo>
                    <a:pt x="495" y="343"/>
                  </a:lnTo>
                  <a:lnTo>
                    <a:pt x="494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498" y="353"/>
                  </a:lnTo>
                  <a:lnTo>
                    <a:pt x="498" y="354"/>
                  </a:lnTo>
                  <a:lnTo>
                    <a:pt x="496" y="356"/>
                  </a:lnTo>
                  <a:lnTo>
                    <a:pt x="496" y="357"/>
                  </a:lnTo>
                  <a:lnTo>
                    <a:pt x="495" y="356"/>
                  </a:lnTo>
                  <a:lnTo>
                    <a:pt x="494" y="356"/>
                  </a:lnTo>
                  <a:lnTo>
                    <a:pt x="490" y="347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90" y="341"/>
                  </a:lnTo>
                  <a:lnTo>
                    <a:pt x="494" y="336"/>
                  </a:lnTo>
                  <a:lnTo>
                    <a:pt x="496" y="336"/>
                  </a:lnTo>
                  <a:close/>
                  <a:moveTo>
                    <a:pt x="79" y="329"/>
                  </a:moveTo>
                  <a:lnTo>
                    <a:pt x="80" y="329"/>
                  </a:lnTo>
                  <a:lnTo>
                    <a:pt x="81" y="331"/>
                  </a:lnTo>
                  <a:lnTo>
                    <a:pt x="83" y="339"/>
                  </a:lnTo>
                  <a:lnTo>
                    <a:pt x="83" y="341"/>
                  </a:lnTo>
                  <a:lnTo>
                    <a:pt x="83" y="343"/>
                  </a:lnTo>
                  <a:lnTo>
                    <a:pt x="79" y="349"/>
                  </a:lnTo>
                  <a:lnTo>
                    <a:pt x="77" y="350"/>
                  </a:lnTo>
                  <a:lnTo>
                    <a:pt x="77" y="350"/>
                  </a:lnTo>
                  <a:lnTo>
                    <a:pt x="76" y="350"/>
                  </a:lnTo>
                  <a:lnTo>
                    <a:pt x="74" y="349"/>
                  </a:lnTo>
                  <a:lnTo>
                    <a:pt x="74" y="347"/>
                  </a:lnTo>
                  <a:lnTo>
                    <a:pt x="79" y="341"/>
                  </a:lnTo>
                  <a:lnTo>
                    <a:pt x="77" y="332"/>
                  </a:lnTo>
                  <a:lnTo>
                    <a:pt x="77" y="331"/>
                  </a:lnTo>
                  <a:lnTo>
                    <a:pt x="79" y="329"/>
                  </a:lnTo>
                  <a:lnTo>
                    <a:pt x="79" y="329"/>
                  </a:lnTo>
                  <a:close/>
                  <a:moveTo>
                    <a:pt x="503" y="321"/>
                  </a:moveTo>
                  <a:lnTo>
                    <a:pt x="505" y="321"/>
                  </a:lnTo>
                  <a:lnTo>
                    <a:pt x="506" y="323"/>
                  </a:lnTo>
                  <a:lnTo>
                    <a:pt x="505" y="325"/>
                  </a:lnTo>
                  <a:lnTo>
                    <a:pt x="499" y="331"/>
                  </a:lnTo>
                  <a:lnTo>
                    <a:pt x="498" y="332"/>
                  </a:lnTo>
                  <a:lnTo>
                    <a:pt x="496" y="332"/>
                  </a:lnTo>
                  <a:lnTo>
                    <a:pt x="494" y="332"/>
                  </a:lnTo>
                  <a:lnTo>
                    <a:pt x="487" y="329"/>
                  </a:lnTo>
                  <a:lnTo>
                    <a:pt x="485" y="328"/>
                  </a:lnTo>
                  <a:lnTo>
                    <a:pt x="485" y="327"/>
                  </a:lnTo>
                  <a:lnTo>
                    <a:pt x="487" y="325"/>
                  </a:lnTo>
                  <a:lnTo>
                    <a:pt x="488" y="325"/>
                  </a:lnTo>
                  <a:lnTo>
                    <a:pt x="488" y="325"/>
                  </a:lnTo>
                  <a:lnTo>
                    <a:pt x="496" y="327"/>
                  </a:lnTo>
                  <a:lnTo>
                    <a:pt x="502" y="321"/>
                  </a:lnTo>
                  <a:lnTo>
                    <a:pt x="503" y="321"/>
                  </a:lnTo>
                  <a:close/>
                  <a:moveTo>
                    <a:pt x="510" y="316"/>
                  </a:moveTo>
                  <a:lnTo>
                    <a:pt x="512" y="316"/>
                  </a:lnTo>
                  <a:lnTo>
                    <a:pt x="512" y="317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16" y="323"/>
                  </a:lnTo>
                  <a:lnTo>
                    <a:pt x="509" y="329"/>
                  </a:lnTo>
                  <a:lnTo>
                    <a:pt x="508" y="329"/>
                  </a:lnTo>
                  <a:lnTo>
                    <a:pt x="506" y="329"/>
                  </a:lnTo>
                  <a:lnTo>
                    <a:pt x="505" y="328"/>
                  </a:lnTo>
                  <a:lnTo>
                    <a:pt x="506" y="325"/>
                  </a:lnTo>
                  <a:lnTo>
                    <a:pt x="510" y="323"/>
                  </a:lnTo>
                  <a:lnTo>
                    <a:pt x="509" y="320"/>
                  </a:lnTo>
                  <a:lnTo>
                    <a:pt x="508" y="317"/>
                  </a:lnTo>
                  <a:lnTo>
                    <a:pt x="509" y="316"/>
                  </a:lnTo>
                  <a:lnTo>
                    <a:pt x="510" y="31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6" y="314"/>
                  </a:lnTo>
                  <a:lnTo>
                    <a:pt x="86" y="316"/>
                  </a:lnTo>
                  <a:lnTo>
                    <a:pt x="88" y="317"/>
                  </a:lnTo>
                  <a:lnTo>
                    <a:pt x="88" y="317"/>
                  </a:lnTo>
                  <a:lnTo>
                    <a:pt x="90" y="318"/>
                  </a:lnTo>
                  <a:lnTo>
                    <a:pt x="91" y="320"/>
                  </a:lnTo>
                  <a:lnTo>
                    <a:pt x="90" y="321"/>
                  </a:lnTo>
                  <a:lnTo>
                    <a:pt x="90" y="321"/>
                  </a:lnTo>
                  <a:lnTo>
                    <a:pt x="88" y="323"/>
                  </a:lnTo>
                  <a:lnTo>
                    <a:pt x="87" y="321"/>
                  </a:lnTo>
                  <a:lnTo>
                    <a:pt x="84" y="320"/>
                  </a:lnTo>
                  <a:lnTo>
                    <a:pt x="76" y="323"/>
                  </a:lnTo>
                  <a:lnTo>
                    <a:pt x="76" y="323"/>
                  </a:lnTo>
                  <a:lnTo>
                    <a:pt x="74" y="321"/>
                  </a:lnTo>
                  <a:lnTo>
                    <a:pt x="73" y="318"/>
                  </a:lnTo>
                  <a:lnTo>
                    <a:pt x="74" y="318"/>
                  </a:lnTo>
                  <a:lnTo>
                    <a:pt x="84" y="314"/>
                  </a:lnTo>
                  <a:close/>
                  <a:moveTo>
                    <a:pt x="112" y="310"/>
                  </a:moveTo>
                  <a:lnTo>
                    <a:pt x="113" y="310"/>
                  </a:lnTo>
                  <a:lnTo>
                    <a:pt x="115" y="311"/>
                  </a:lnTo>
                  <a:lnTo>
                    <a:pt x="115" y="313"/>
                  </a:lnTo>
                  <a:lnTo>
                    <a:pt x="108" y="328"/>
                  </a:lnTo>
                  <a:lnTo>
                    <a:pt x="106" y="329"/>
                  </a:lnTo>
                  <a:lnTo>
                    <a:pt x="105" y="329"/>
                  </a:lnTo>
                  <a:lnTo>
                    <a:pt x="104" y="329"/>
                  </a:lnTo>
                  <a:lnTo>
                    <a:pt x="104" y="328"/>
                  </a:lnTo>
                  <a:lnTo>
                    <a:pt x="104" y="325"/>
                  </a:lnTo>
                  <a:lnTo>
                    <a:pt x="110" y="311"/>
                  </a:lnTo>
                  <a:lnTo>
                    <a:pt x="112" y="310"/>
                  </a:lnTo>
                  <a:lnTo>
                    <a:pt x="112" y="310"/>
                  </a:lnTo>
                  <a:close/>
                  <a:moveTo>
                    <a:pt x="462" y="309"/>
                  </a:moveTo>
                  <a:lnTo>
                    <a:pt x="462" y="310"/>
                  </a:lnTo>
                  <a:lnTo>
                    <a:pt x="463" y="311"/>
                  </a:lnTo>
                  <a:lnTo>
                    <a:pt x="463" y="313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62" y="316"/>
                  </a:lnTo>
                  <a:lnTo>
                    <a:pt x="473" y="320"/>
                  </a:lnTo>
                  <a:lnTo>
                    <a:pt x="474" y="321"/>
                  </a:lnTo>
                  <a:lnTo>
                    <a:pt x="474" y="323"/>
                  </a:lnTo>
                  <a:lnTo>
                    <a:pt x="474" y="324"/>
                  </a:lnTo>
                  <a:lnTo>
                    <a:pt x="473" y="324"/>
                  </a:lnTo>
                  <a:lnTo>
                    <a:pt x="472" y="324"/>
                  </a:lnTo>
                  <a:lnTo>
                    <a:pt x="461" y="321"/>
                  </a:lnTo>
                  <a:lnTo>
                    <a:pt x="459" y="320"/>
                  </a:lnTo>
                  <a:lnTo>
                    <a:pt x="458" y="318"/>
                  </a:lnTo>
                  <a:lnTo>
                    <a:pt x="456" y="316"/>
                  </a:lnTo>
                  <a:lnTo>
                    <a:pt x="458" y="314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2" y="309"/>
                  </a:lnTo>
                  <a:close/>
                  <a:moveTo>
                    <a:pt x="119" y="298"/>
                  </a:moveTo>
                  <a:lnTo>
                    <a:pt x="134" y="298"/>
                  </a:lnTo>
                  <a:lnTo>
                    <a:pt x="135" y="299"/>
                  </a:lnTo>
                  <a:lnTo>
                    <a:pt x="137" y="300"/>
                  </a:lnTo>
                  <a:lnTo>
                    <a:pt x="135" y="302"/>
                  </a:lnTo>
                  <a:lnTo>
                    <a:pt x="134" y="303"/>
                  </a:lnTo>
                  <a:lnTo>
                    <a:pt x="119" y="303"/>
                  </a:lnTo>
                  <a:lnTo>
                    <a:pt x="116" y="302"/>
                  </a:lnTo>
                  <a:lnTo>
                    <a:pt x="116" y="300"/>
                  </a:lnTo>
                  <a:lnTo>
                    <a:pt x="116" y="300"/>
                  </a:lnTo>
                  <a:lnTo>
                    <a:pt x="117" y="299"/>
                  </a:lnTo>
                  <a:lnTo>
                    <a:pt x="119" y="298"/>
                  </a:lnTo>
                  <a:close/>
                  <a:moveTo>
                    <a:pt x="477" y="281"/>
                  </a:moveTo>
                  <a:lnTo>
                    <a:pt x="477" y="281"/>
                  </a:lnTo>
                  <a:lnTo>
                    <a:pt x="479" y="282"/>
                  </a:lnTo>
                  <a:lnTo>
                    <a:pt x="479" y="284"/>
                  </a:lnTo>
                  <a:lnTo>
                    <a:pt x="472" y="299"/>
                  </a:lnTo>
                  <a:lnTo>
                    <a:pt x="470" y="299"/>
                  </a:lnTo>
                  <a:lnTo>
                    <a:pt x="469" y="299"/>
                  </a:lnTo>
                  <a:lnTo>
                    <a:pt x="467" y="299"/>
                  </a:lnTo>
                  <a:lnTo>
                    <a:pt x="466" y="298"/>
                  </a:lnTo>
                  <a:lnTo>
                    <a:pt x="467" y="296"/>
                  </a:lnTo>
                  <a:lnTo>
                    <a:pt x="474" y="282"/>
                  </a:lnTo>
                  <a:lnTo>
                    <a:pt x="476" y="281"/>
                  </a:lnTo>
                  <a:lnTo>
                    <a:pt x="477" y="281"/>
                  </a:lnTo>
                  <a:close/>
                  <a:moveTo>
                    <a:pt x="151" y="269"/>
                  </a:moveTo>
                  <a:lnTo>
                    <a:pt x="152" y="270"/>
                  </a:lnTo>
                  <a:lnTo>
                    <a:pt x="153" y="271"/>
                  </a:lnTo>
                  <a:lnTo>
                    <a:pt x="153" y="273"/>
                  </a:lnTo>
                  <a:lnTo>
                    <a:pt x="146" y="287"/>
                  </a:lnTo>
                  <a:lnTo>
                    <a:pt x="145" y="288"/>
                  </a:lnTo>
                  <a:lnTo>
                    <a:pt x="144" y="288"/>
                  </a:lnTo>
                  <a:lnTo>
                    <a:pt x="144" y="288"/>
                  </a:lnTo>
                  <a:lnTo>
                    <a:pt x="142" y="287"/>
                  </a:lnTo>
                  <a:lnTo>
                    <a:pt x="142" y="285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1" y="269"/>
                  </a:lnTo>
                  <a:close/>
                  <a:moveTo>
                    <a:pt x="491" y="252"/>
                  </a:moveTo>
                  <a:lnTo>
                    <a:pt x="492" y="252"/>
                  </a:lnTo>
                  <a:lnTo>
                    <a:pt x="494" y="253"/>
                  </a:lnTo>
                  <a:lnTo>
                    <a:pt x="494" y="256"/>
                  </a:lnTo>
                  <a:lnTo>
                    <a:pt x="490" y="264"/>
                  </a:lnTo>
                  <a:lnTo>
                    <a:pt x="488" y="267"/>
                  </a:lnTo>
                  <a:lnTo>
                    <a:pt x="487" y="269"/>
                  </a:lnTo>
                  <a:lnTo>
                    <a:pt x="487" y="270"/>
                  </a:lnTo>
                  <a:lnTo>
                    <a:pt x="485" y="271"/>
                  </a:lnTo>
                  <a:lnTo>
                    <a:pt x="484" y="271"/>
                  </a:lnTo>
                  <a:lnTo>
                    <a:pt x="483" y="271"/>
                  </a:lnTo>
                  <a:lnTo>
                    <a:pt x="481" y="270"/>
                  </a:lnTo>
                  <a:lnTo>
                    <a:pt x="481" y="267"/>
                  </a:lnTo>
                  <a:lnTo>
                    <a:pt x="490" y="253"/>
                  </a:lnTo>
                  <a:lnTo>
                    <a:pt x="491" y="252"/>
                  </a:lnTo>
                  <a:lnTo>
                    <a:pt x="491" y="252"/>
                  </a:lnTo>
                  <a:close/>
                  <a:moveTo>
                    <a:pt x="164" y="239"/>
                  </a:moveTo>
                  <a:lnTo>
                    <a:pt x="164" y="239"/>
                  </a:lnTo>
                  <a:lnTo>
                    <a:pt x="166" y="241"/>
                  </a:lnTo>
                  <a:lnTo>
                    <a:pt x="166" y="244"/>
                  </a:lnTo>
                  <a:lnTo>
                    <a:pt x="159" y="257"/>
                  </a:lnTo>
                  <a:lnTo>
                    <a:pt x="159" y="259"/>
                  </a:lnTo>
                  <a:lnTo>
                    <a:pt x="158" y="259"/>
                  </a:lnTo>
                  <a:lnTo>
                    <a:pt x="156" y="259"/>
                  </a:lnTo>
                  <a:lnTo>
                    <a:pt x="155" y="257"/>
                  </a:lnTo>
                  <a:lnTo>
                    <a:pt x="155" y="256"/>
                  </a:lnTo>
                  <a:lnTo>
                    <a:pt x="155" y="256"/>
                  </a:lnTo>
                  <a:lnTo>
                    <a:pt x="156" y="255"/>
                  </a:lnTo>
                  <a:lnTo>
                    <a:pt x="156" y="255"/>
                  </a:lnTo>
                  <a:lnTo>
                    <a:pt x="156" y="255"/>
                  </a:lnTo>
                  <a:lnTo>
                    <a:pt x="156" y="255"/>
                  </a:lnTo>
                  <a:lnTo>
                    <a:pt x="156" y="255"/>
                  </a:lnTo>
                  <a:lnTo>
                    <a:pt x="156" y="253"/>
                  </a:lnTo>
                  <a:lnTo>
                    <a:pt x="156" y="253"/>
                  </a:lnTo>
                  <a:lnTo>
                    <a:pt x="156" y="253"/>
                  </a:lnTo>
                  <a:lnTo>
                    <a:pt x="156" y="253"/>
                  </a:lnTo>
                  <a:lnTo>
                    <a:pt x="162" y="241"/>
                  </a:lnTo>
                  <a:lnTo>
                    <a:pt x="163" y="239"/>
                  </a:lnTo>
                  <a:lnTo>
                    <a:pt x="164" y="239"/>
                  </a:lnTo>
                  <a:close/>
                  <a:moveTo>
                    <a:pt x="506" y="224"/>
                  </a:moveTo>
                  <a:lnTo>
                    <a:pt x="508" y="224"/>
                  </a:lnTo>
                  <a:lnTo>
                    <a:pt x="509" y="226"/>
                  </a:lnTo>
                  <a:lnTo>
                    <a:pt x="509" y="227"/>
                  </a:lnTo>
                  <a:lnTo>
                    <a:pt x="509" y="228"/>
                  </a:lnTo>
                  <a:lnTo>
                    <a:pt x="508" y="230"/>
                  </a:lnTo>
                  <a:lnTo>
                    <a:pt x="506" y="233"/>
                  </a:lnTo>
                  <a:lnTo>
                    <a:pt x="506" y="233"/>
                  </a:lnTo>
                  <a:lnTo>
                    <a:pt x="506" y="233"/>
                  </a:lnTo>
                  <a:lnTo>
                    <a:pt x="501" y="241"/>
                  </a:lnTo>
                  <a:lnTo>
                    <a:pt x="501" y="242"/>
                  </a:lnTo>
                  <a:lnTo>
                    <a:pt x="499" y="242"/>
                  </a:lnTo>
                  <a:lnTo>
                    <a:pt x="498" y="242"/>
                  </a:lnTo>
                  <a:lnTo>
                    <a:pt x="496" y="241"/>
                  </a:lnTo>
                  <a:lnTo>
                    <a:pt x="496" y="239"/>
                  </a:lnTo>
                  <a:lnTo>
                    <a:pt x="505" y="226"/>
                  </a:lnTo>
                  <a:lnTo>
                    <a:pt x="505" y="224"/>
                  </a:lnTo>
                  <a:lnTo>
                    <a:pt x="506" y="224"/>
                  </a:lnTo>
                  <a:close/>
                  <a:moveTo>
                    <a:pt x="164" y="215"/>
                  </a:moveTo>
                  <a:lnTo>
                    <a:pt x="171" y="215"/>
                  </a:lnTo>
                  <a:lnTo>
                    <a:pt x="174" y="215"/>
                  </a:lnTo>
                  <a:lnTo>
                    <a:pt x="175" y="216"/>
                  </a:lnTo>
                  <a:lnTo>
                    <a:pt x="177" y="219"/>
                  </a:lnTo>
                  <a:lnTo>
                    <a:pt x="175" y="220"/>
                  </a:lnTo>
                  <a:lnTo>
                    <a:pt x="173" y="228"/>
                  </a:lnTo>
                  <a:lnTo>
                    <a:pt x="171" y="230"/>
                  </a:lnTo>
                  <a:lnTo>
                    <a:pt x="170" y="230"/>
                  </a:lnTo>
                  <a:lnTo>
                    <a:pt x="170" y="230"/>
                  </a:lnTo>
                  <a:lnTo>
                    <a:pt x="169" y="228"/>
                  </a:lnTo>
                  <a:lnTo>
                    <a:pt x="169" y="227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20"/>
                  </a:lnTo>
                  <a:lnTo>
                    <a:pt x="171" y="219"/>
                  </a:lnTo>
                  <a:lnTo>
                    <a:pt x="171" y="219"/>
                  </a:lnTo>
                  <a:lnTo>
                    <a:pt x="171" y="219"/>
                  </a:lnTo>
                  <a:lnTo>
                    <a:pt x="164" y="219"/>
                  </a:lnTo>
                  <a:lnTo>
                    <a:pt x="162" y="219"/>
                  </a:lnTo>
                  <a:lnTo>
                    <a:pt x="162" y="216"/>
                  </a:lnTo>
                  <a:lnTo>
                    <a:pt x="162" y="215"/>
                  </a:lnTo>
                  <a:lnTo>
                    <a:pt x="164" y="215"/>
                  </a:lnTo>
                  <a:close/>
                  <a:moveTo>
                    <a:pt x="131" y="215"/>
                  </a:moveTo>
                  <a:lnTo>
                    <a:pt x="148" y="215"/>
                  </a:lnTo>
                  <a:lnTo>
                    <a:pt x="149" y="215"/>
                  </a:lnTo>
                  <a:lnTo>
                    <a:pt x="151" y="216"/>
                  </a:lnTo>
                  <a:lnTo>
                    <a:pt x="149" y="219"/>
                  </a:lnTo>
                  <a:lnTo>
                    <a:pt x="148" y="219"/>
                  </a:lnTo>
                  <a:lnTo>
                    <a:pt x="131" y="219"/>
                  </a:lnTo>
                  <a:lnTo>
                    <a:pt x="130" y="219"/>
                  </a:lnTo>
                  <a:lnTo>
                    <a:pt x="130" y="216"/>
                  </a:lnTo>
                  <a:lnTo>
                    <a:pt x="130" y="215"/>
                  </a:lnTo>
                  <a:lnTo>
                    <a:pt x="131" y="215"/>
                  </a:lnTo>
                  <a:close/>
                  <a:moveTo>
                    <a:pt x="122" y="201"/>
                  </a:moveTo>
                  <a:lnTo>
                    <a:pt x="123" y="201"/>
                  </a:lnTo>
                  <a:lnTo>
                    <a:pt x="124" y="201"/>
                  </a:lnTo>
                  <a:lnTo>
                    <a:pt x="124" y="203"/>
                  </a:lnTo>
                  <a:lnTo>
                    <a:pt x="122" y="219"/>
                  </a:lnTo>
                  <a:lnTo>
                    <a:pt x="116" y="219"/>
                  </a:lnTo>
                  <a:lnTo>
                    <a:pt x="116" y="217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19" y="209"/>
                  </a:lnTo>
                  <a:lnTo>
                    <a:pt x="119" y="205"/>
                  </a:lnTo>
                  <a:lnTo>
                    <a:pt x="120" y="203"/>
                  </a:lnTo>
                  <a:lnTo>
                    <a:pt x="120" y="202"/>
                  </a:lnTo>
                  <a:lnTo>
                    <a:pt x="120" y="201"/>
                  </a:lnTo>
                  <a:lnTo>
                    <a:pt x="122" y="201"/>
                  </a:lnTo>
                  <a:close/>
                  <a:moveTo>
                    <a:pt x="513" y="199"/>
                  </a:moveTo>
                  <a:lnTo>
                    <a:pt x="514" y="199"/>
                  </a:lnTo>
                  <a:lnTo>
                    <a:pt x="520" y="205"/>
                  </a:lnTo>
                  <a:lnTo>
                    <a:pt x="520" y="205"/>
                  </a:lnTo>
                  <a:lnTo>
                    <a:pt x="520" y="205"/>
                  </a:lnTo>
                  <a:lnTo>
                    <a:pt x="520" y="205"/>
                  </a:lnTo>
                  <a:lnTo>
                    <a:pt x="520" y="205"/>
                  </a:lnTo>
                  <a:lnTo>
                    <a:pt x="520" y="205"/>
                  </a:lnTo>
                  <a:lnTo>
                    <a:pt x="520" y="205"/>
                  </a:lnTo>
                  <a:lnTo>
                    <a:pt x="520" y="205"/>
                  </a:lnTo>
                  <a:lnTo>
                    <a:pt x="520" y="205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0" y="208"/>
                  </a:lnTo>
                  <a:lnTo>
                    <a:pt x="520" y="208"/>
                  </a:lnTo>
                  <a:lnTo>
                    <a:pt x="520" y="208"/>
                  </a:lnTo>
                  <a:lnTo>
                    <a:pt x="520" y="208"/>
                  </a:lnTo>
                  <a:lnTo>
                    <a:pt x="520" y="208"/>
                  </a:lnTo>
                  <a:lnTo>
                    <a:pt x="520" y="208"/>
                  </a:lnTo>
                  <a:lnTo>
                    <a:pt x="520" y="208"/>
                  </a:lnTo>
                  <a:lnTo>
                    <a:pt x="520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8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19" y="210"/>
                  </a:lnTo>
                  <a:lnTo>
                    <a:pt x="519" y="210"/>
                  </a:lnTo>
                  <a:lnTo>
                    <a:pt x="519" y="210"/>
                  </a:lnTo>
                  <a:lnTo>
                    <a:pt x="519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7" y="212"/>
                  </a:lnTo>
                  <a:lnTo>
                    <a:pt x="517" y="212"/>
                  </a:lnTo>
                  <a:lnTo>
                    <a:pt x="516" y="213"/>
                  </a:lnTo>
                  <a:lnTo>
                    <a:pt x="516" y="213"/>
                  </a:lnTo>
                  <a:lnTo>
                    <a:pt x="516" y="213"/>
                  </a:lnTo>
                  <a:lnTo>
                    <a:pt x="516" y="213"/>
                  </a:lnTo>
                  <a:lnTo>
                    <a:pt x="516" y="213"/>
                  </a:lnTo>
                  <a:lnTo>
                    <a:pt x="516" y="213"/>
                  </a:lnTo>
                  <a:lnTo>
                    <a:pt x="516" y="215"/>
                  </a:lnTo>
                  <a:lnTo>
                    <a:pt x="514" y="215"/>
                  </a:lnTo>
                  <a:lnTo>
                    <a:pt x="513" y="215"/>
                  </a:lnTo>
                  <a:lnTo>
                    <a:pt x="512" y="213"/>
                  </a:lnTo>
                  <a:lnTo>
                    <a:pt x="512" y="210"/>
                  </a:lnTo>
                  <a:lnTo>
                    <a:pt x="514" y="206"/>
                  </a:lnTo>
                  <a:lnTo>
                    <a:pt x="512" y="203"/>
                  </a:lnTo>
                  <a:lnTo>
                    <a:pt x="510" y="202"/>
                  </a:lnTo>
                  <a:lnTo>
                    <a:pt x="512" y="199"/>
                  </a:lnTo>
                  <a:lnTo>
                    <a:pt x="513" y="199"/>
                  </a:lnTo>
                  <a:close/>
                  <a:moveTo>
                    <a:pt x="488" y="180"/>
                  </a:moveTo>
                  <a:lnTo>
                    <a:pt x="490" y="180"/>
                  </a:lnTo>
                  <a:lnTo>
                    <a:pt x="490" y="180"/>
                  </a:lnTo>
                  <a:lnTo>
                    <a:pt x="491" y="180"/>
                  </a:lnTo>
                  <a:lnTo>
                    <a:pt x="491" y="180"/>
                  </a:lnTo>
                  <a:lnTo>
                    <a:pt x="491" y="180"/>
                  </a:lnTo>
                  <a:lnTo>
                    <a:pt x="491" y="180"/>
                  </a:lnTo>
                  <a:lnTo>
                    <a:pt x="491" y="181"/>
                  </a:lnTo>
                  <a:lnTo>
                    <a:pt x="491" y="181"/>
                  </a:lnTo>
                  <a:lnTo>
                    <a:pt x="491" y="181"/>
                  </a:lnTo>
                  <a:lnTo>
                    <a:pt x="491" y="181"/>
                  </a:lnTo>
                  <a:lnTo>
                    <a:pt x="491" y="181"/>
                  </a:lnTo>
                  <a:lnTo>
                    <a:pt x="503" y="190"/>
                  </a:lnTo>
                  <a:lnTo>
                    <a:pt x="505" y="191"/>
                  </a:lnTo>
                  <a:lnTo>
                    <a:pt x="503" y="192"/>
                  </a:lnTo>
                  <a:lnTo>
                    <a:pt x="503" y="194"/>
                  </a:lnTo>
                  <a:lnTo>
                    <a:pt x="502" y="194"/>
                  </a:lnTo>
                  <a:lnTo>
                    <a:pt x="501" y="192"/>
                  </a:lnTo>
                  <a:lnTo>
                    <a:pt x="487" y="184"/>
                  </a:lnTo>
                  <a:lnTo>
                    <a:pt x="487" y="183"/>
                  </a:lnTo>
                  <a:lnTo>
                    <a:pt x="487" y="180"/>
                  </a:lnTo>
                  <a:lnTo>
                    <a:pt x="488" y="180"/>
                  </a:lnTo>
                  <a:lnTo>
                    <a:pt x="488" y="180"/>
                  </a:lnTo>
                  <a:close/>
                  <a:moveTo>
                    <a:pt x="128" y="169"/>
                  </a:moveTo>
                  <a:lnTo>
                    <a:pt x="128" y="169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6" y="190"/>
                  </a:lnTo>
                  <a:lnTo>
                    <a:pt x="124" y="190"/>
                  </a:lnTo>
                  <a:lnTo>
                    <a:pt x="123" y="188"/>
                  </a:lnTo>
                  <a:lnTo>
                    <a:pt x="123" y="187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6" y="176"/>
                  </a:lnTo>
                  <a:lnTo>
                    <a:pt x="126" y="173"/>
                  </a:lnTo>
                  <a:lnTo>
                    <a:pt x="126" y="172"/>
                  </a:lnTo>
                  <a:lnTo>
                    <a:pt x="126" y="170"/>
                  </a:lnTo>
                  <a:lnTo>
                    <a:pt x="127" y="169"/>
                  </a:lnTo>
                  <a:lnTo>
                    <a:pt x="128" y="169"/>
                  </a:lnTo>
                  <a:close/>
                  <a:moveTo>
                    <a:pt x="462" y="161"/>
                  </a:moveTo>
                  <a:lnTo>
                    <a:pt x="463" y="162"/>
                  </a:lnTo>
                  <a:lnTo>
                    <a:pt x="465" y="162"/>
                  </a:lnTo>
                  <a:lnTo>
                    <a:pt x="466" y="163"/>
                  </a:lnTo>
                  <a:lnTo>
                    <a:pt x="467" y="163"/>
                  </a:lnTo>
                  <a:lnTo>
                    <a:pt x="470" y="166"/>
                  </a:lnTo>
                  <a:lnTo>
                    <a:pt x="470" y="166"/>
                  </a:lnTo>
                  <a:lnTo>
                    <a:pt x="470" y="166"/>
                  </a:lnTo>
                  <a:lnTo>
                    <a:pt x="470" y="166"/>
                  </a:lnTo>
                  <a:lnTo>
                    <a:pt x="470" y="166"/>
                  </a:lnTo>
                  <a:lnTo>
                    <a:pt x="470" y="166"/>
                  </a:lnTo>
                  <a:lnTo>
                    <a:pt x="470" y="166"/>
                  </a:lnTo>
                  <a:lnTo>
                    <a:pt x="470" y="166"/>
                  </a:lnTo>
                  <a:lnTo>
                    <a:pt x="470" y="166"/>
                  </a:lnTo>
                  <a:lnTo>
                    <a:pt x="477" y="170"/>
                  </a:lnTo>
                  <a:lnTo>
                    <a:pt x="479" y="172"/>
                  </a:lnTo>
                  <a:lnTo>
                    <a:pt x="477" y="174"/>
                  </a:lnTo>
                  <a:lnTo>
                    <a:pt x="477" y="174"/>
                  </a:lnTo>
                  <a:lnTo>
                    <a:pt x="476" y="174"/>
                  </a:lnTo>
                  <a:lnTo>
                    <a:pt x="474" y="174"/>
                  </a:lnTo>
                  <a:lnTo>
                    <a:pt x="461" y="165"/>
                  </a:lnTo>
                  <a:lnTo>
                    <a:pt x="461" y="163"/>
                  </a:lnTo>
                  <a:lnTo>
                    <a:pt x="461" y="162"/>
                  </a:lnTo>
                  <a:lnTo>
                    <a:pt x="462" y="161"/>
                  </a:lnTo>
                  <a:lnTo>
                    <a:pt x="462" y="161"/>
                  </a:lnTo>
                  <a:close/>
                  <a:moveTo>
                    <a:pt x="413" y="161"/>
                  </a:moveTo>
                  <a:lnTo>
                    <a:pt x="415" y="161"/>
                  </a:lnTo>
                  <a:lnTo>
                    <a:pt x="416" y="162"/>
                  </a:lnTo>
                  <a:lnTo>
                    <a:pt x="420" y="174"/>
                  </a:lnTo>
                  <a:lnTo>
                    <a:pt x="420" y="174"/>
                  </a:lnTo>
                  <a:lnTo>
                    <a:pt x="420" y="174"/>
                  </a:lnTo>
                  <a:lnTo>
                    <a:pt x="422" y="174"/>
                  </a:lnTo>
                  <a:lnTo>
                    <a:pt x="422" y="173"/>
                  </a:lnTo>
                  <a:lnTo>
                    <a:pt x="423" y="173"/>
                  </a:lnTo>
                  <a:lnTo>
                    <a:pt x="425" y="173"/>
                  </a:lnTo>
                  <a:lnTo>
                    <a:pt x="426" y="174"/>
                  </a:lnTo>
                  <a:lnTo>
                    <a:pt x="426" y="176"/>
                  </a:lnTo>
                  <a:lnTo>
                    <a:pt x="425" y="177"/>
                  </a:lnTo>
                  <a:lnTo>
                    <a:pt x="423" y="179"/>
                  </a:lnTo>
                  <a:lnTo>
                    <a:pt x="420" y="180"/>
                  </a:lnTo>
                  <a:lnTo>
                    <a:pt x="419" y="180"/>
                  </a:lnTo>
                  <a:lnTo>
                    <a:pt x="418" y="179"/>
                  </a:lnTo>
                  <a:lnTo>
                    <a:pt x="416" y="176"/>
                  </a:lnTo>
                  <a:lnTo>
                    <a:pt x="412" y="163"/>
                  </a:lnTo>
                  <a:lnTo>
                    <a:pt x="412" y="162"/>
                  </a:lnTo>
                  <a:lnTo>
                    <a:pt x="413" y="161"/>
                  </a:lnTo>
                  <a:lnTo>
                    <a:pt x="413" y="161"/>
                  </a:lnTo>
                  <a:close/>
                  <a:moveTo>
                    <a:pt x="451" y="158"/>
                  </a:moveTo>
                  <a:lnTo>
                    <a:pt x="452" y="158"/>
                  </a:lnTo>
                  <a:lnTo>
                    <a:pt x="454" y="158"/>
                  </a:lnTo>
                  <a:lnTo>
                    <a:pt x="454" y="161"/>
                  </a:lnTo>
                  <a:lnTo>
                    <a:pt x="452" y="162"/>
                  </a:lnTo>
                  <a:lnTo>
                    <a:pt x="438" y="170"/>
                  </a:lnTo>
                  <a:lnTo>
                    <a:pt x="437" y="170"/>
                  </a:lnTo>
                  <a:lnTo>
                    <a:pt x="437" y="170"/>
                  </a:lnTo>
                  <a:lnTo>
                    <a:pt x="436" y="169"/>
                  </a:lnTo>
                  <a:lnTo>
                    <a:pt x="436" y="167"/>
                  </a:lnTo>
                  <a:lnTo>
                    <a:pt x="437" y="166"/>
                  </a:lnTo>
                  <a:lnTo>
                    <a:pt x="451" y="158"/>
                  </a:lnTo>
                  <a:lnTo>
                    <a:pt x="451" y="158"/>
                  </a:lnTo>
                  <a:close/>
                  <a:moveTo>
                    <a:pt x="393" y="148"/>
                  </a:moveTo>
                  <a:lnTo>
                    <a:pt x="393" y="148"/>
                  </a:lnTo>
                  <a:lnTo>
                    <a:pt x="409" y="149"/>
                  </a:lnTo>
                  <a:lnTo>
                    <a:pt x="411" y="149"/>
                  </a:lnTo>
                  <a:lnTo>
                    <a:pt x="411" y="152"/>
                  </a:lnTo>
                  <a:lnTo>
                    <a:pt x="411" y="154"/>
                  </a:lnTo>
                  <a:lnTo>
                    <a:pt x="409" y="154"/>
                  </a:lnTo>
                  <a:lnTo>
                    <a:pt x="408" y="154"/>
                  </a:lnTo>
                  <a:lnTo>
                    <a:pt x="393" y="152"/>
                  </a:lnTo>
                  <a:lnTo>
                    <a:pt x="391" y="151"/>
                  </a:lnTo>
                  <a:lnTo>
                    <a:pt x="390" y="149"/>
                  </a:lnTo>
                  <a:lnTo>
                    <a:pt x="391" y="148"/>
                  </a:lnTo>
                  <a:lnTo>
                    <a:pt x="393" y="148"/>
                  </a:lnTo>
                  <a:close/>
                  <a:moveTo>
                    <a:pt x="361" y="145"/>
                  </a:moveTo>
                  <a:lnTo>
                    <a:pt x="361" y="145"/>
                  </a:lnTo>
                  <a:lnTo>
                    <a:pt x="362" y="145"/>
                  </a:lnTo>
                  <a:lnTo>
                    <a:pt x="364" y="145"/>
                  </a:lnTo>
                  <a:lnTo>
                    <a:pt x="366" y="145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78" y="147"/>
                  </a:lnTo>
                  <a:lnTo>
                    <a:pt x="379" y="147"/>
                  </a:lnTo>
                  <a:lnTo>
                    <a:pt x="379" y="148"/>
                  </a:lnTo>
                  <a:lnTo>
                    <a:pt x="379" y="151"/>
                  </a:lnTo>
                  <a:lnTo>
                    <a:pt x="376" y="151"/>
                  </a:lnTo>
                  <a:lnTo>
                    <a:pt x="376" y="151"/>
                  </a:lnTo>
                  <a:lnTo>
                    <a:pt x="361" y="149"/>
                  </a:lnTo>
                  <a:lnTo>
                    <a:pt x="360" y="148"/>
                  </a:lnTo>
                  <a:lnTo>
                    <a:pt x="358" y="147"/>
                  </a:lnTo>
                  <a:lnTo>
                    <a:pt x="360" y="145"/>
                  </a:lnTo>
                  <a:lnTo>
                    <a:pt x="361" y="145"/>
                  </a:lnTo>
                  <a:close/>
                  <a:moveTo>
                    <a:pt x="131" y="144"/>
                  </a:moveTo>
                  <a:lnTo>
                    <a:pt x="137" y="144"/>
                  </a:lnTo>
                  <a:lnTo>
                    <a:pt x="138" y="144"/>
                  </a:lnTo>
                  <a:lnTo>
                    <a:pt x="140" y="145"/>
                  </a:lnTo>
                  <a:lnTo>
                    <a:pt x="138" y="148"/>
                  </a:lnTo>
                  <a:lnTo>
                    <a:pt x="137" y="148"/>
                  </a:lnTo>
                  <a:lnTo>
                    <a:pt x="135" y="148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0" y="156"/>
                  </a:lnTo>
                  <a:lnTo>
                    <a:pt x="130" y="155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4"/>
                  </a:lnTo>
                  <a:close/>
                  <a:moveTo>
                    <a:pt x="164" y="129"/>
                  </a:moveTo>
                  <a:lnTo>
                    <a:pt x="166" y="129"/>
                  </a:lnTo>
                  <a:lnTo>
                    <a:pt x="167" y="130"/>
                  </a:lnTo>
                  <a:lnTo>
                    <a:pt x="166" y="133"/>
                  </a:lnTo>
                  <a:lnTo>
                    <a:pt x="155" y="144"/>
                  </a:lnTo>
                  <a:lnTo>
                    <a:pt x="153" y="145"/>
                  </a:lnTo>
                  <a:lnTo>
                    <a:pt x="152" y="144"/>
                  </a:lnTo>
                  <a:lnTo>
                    <a:pt x="151" y="143"/>
                  </a:lnTo>
                  <a:lnTo>
                    <a:pt x="152" y="141"/>
                  </a:lnTo>
                  <a:lnTo>
                    <a:pt x="152" y="141"/>
                  </a:lnTo>
                  <a:lnTo>
                    <a:pt x="153" y="140"/>
                  </a:lnTo>
                  <a:lnTo>
                    <a:pt x="155" y="137"/>
                  </a:lnTo>
                  <a:lnTo>
                    <a:pt x="158" y="136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63" y="129"/>
                  </a:lnTo>
                  <a:lnTo>
                    <a:pt x="164" y="129"/>
                  </a:lnTo>
                  <a:close/>
                  <a:moveTo>
                    <a:pt x="335" y="127"/>
                  </a:moveTo>
                  <a:lnTo>
                    <a:pt x="336" y="127"/>
                  </a:lnTo>
                  <a:lnTo>
                    <a:pt x="337" y="127"/>
                  </a:lnTo>
                  <a:lnTo>
                    <a:pt x="346" y="141"/>
                  </a:lnTo>
                  <a:lnTo>
                    <a:pt x="347" y="143"/>
                  </a:lnTo>
                  <a:lnTo>
                    <a:pt x="346" y="144"/>
                  </a:lnTo>
                  <a:lnTo>
                    <a:pt x="344" y="145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33" y="130"/>
                  </a:lnTo>
                  <a:lnTo>
                    <a:pt x="333" y="129"/>
                  </a:lnTo>
                  <a:lnTo>
                    <a:pt x="333" y="127"/>
                  </a:lnTo>
                  <a:lnTo>
                    <a:pt x="335" y="127"/>
                  </a:lnTo>
                  <a:close/>
                  <a:moveTo>
                    <a:pt x="187" y="105"/>
                  </a:moveTo>
                  <a:lnTo>
                    <a:pt x="188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77" y="120"/>
                  </a:lnTo>
                  <a:lnTo>
                    <a:pt x="175" y="122"/>
                  </a:lnTo>
                  <a:lnTo>
                    <a:pt x="174" y="120"/>
                  </a:lnTo>
                  <a:lnTo>
                    <a:pt x="173" y="119"/>
                  </a:lnTo>
                  <a:lnTo>
                    <a:pt x="173" y="118"/>
                  </a:lnTo>
                  <a:lnTo>
                    <a:pt x="184" y="105"/>
                  </a:lnTo>
                  <a:lnTo>
                    <a:pt x="187" y="105"/>
                  </a:lnTo>
                  <a:close/>
                  <a:moveTo>
                    <a:pt x="317" y="100"/>
                  </a:moveTo>
                  <a:lnTo>
                    <a:pt x="318" y="100"/>
                  </a:lnTo>
                  <a:lnTo>
                    <a:pt x="319" y="101"/>
                  </a:lnTo>
                  <a:lnTo>
                    <a:pt x="319" y="101"/>
                  </a:lnTo>
                  <a:lnTo>
                    <a:pt x="319" y="101"/>
                  </a:lnTo>
                  <a:lnTo>
                    <a:pt x="319" y="102"/>
                  </a:lnTo>
                  <a:lnTo>
                    <a:pt x="321" y="104"/>
                  </a:lnTo>
                  <a:lnTo>
                    <a:pt x="324" y="107"/>
                  </a:lnTo>
                  <a:lnTo>
                    <a:pt x="325" y="109"/>
                  </a:lnTo>
                  <a:lnTo>
                    <a:pt x="326" y="112"/>
                  </a:lnTo>
                  <a:lnTo>
                    <a:pt x="328" y="113"/>
                  </a:lnTo>
                  <a:lnTo>
                    <a:pt x="328" y="115"/>
                  </a:lnTo>
                  <a:lnTo>
                    <a:pt x="329" y="116"/>
                  </a:lnTo>
                  <a:lnTo>
                    <a:pt x="328" y="118"/>
                  </a:lnTo>
                  <a:lnTo>
                    <a:pt x="326" y="118"/>
                  </a:lnTo>
                  <a:lnTo>
                    <a:pt x="325" y="118"/>
                  </a:lnTo>
                  <a:lnTo>
                    <a:pt x="324" y="118"/>
                  </a:lnTo>
                  <a:lnTo>
                    <a:pt x="315" y="104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7" y="100"/>
                  </a:lnTo>
                  <a:close/>
                  <a:moveTo>
                    <a:pt x="192" y="73"/>
                  </a:moveTo>
                  <a:lnTo>
                    <a:pt x="193" y="73"/>
                  </a:lnTo>
                  <a:lnTo>
                    <a:pt x="195" y="75"/>
                  </a:lnTo>
                  <a:lnTo>
                    <a:pt x="195" y="91"/>
                  </a:lnTo>
                  <a:lnTo>
                    <a:pt x="193" y="93"/>
                  </a:lnTo>
                  <a:lnTo>
                    <a:pt x="192" y="94"/>
                  </a:lnTo>
                  <a:lnTo>
                    <a:pt x="191" y="93"/>
                  </a:lnTo>
                  <a:lnTo>
                    <a:pt x="189" y="91"/>
                  </a:lnTo>
                  <a:lnTo>
                    <a:pt x="189" y="75"/>
                  </a:lnTo>
                  <a:lnTo>
                    <a:pt x="191" y="73"/>
                  </a:lnTo>
                  <a:lnTo>
                    <a:pt x="192" y="73"/>
                  </a:lnTo>
                  <a:close/>
                  <a:moveTo>
                    <a:pt x="321" y="71"/>
                  </a:moveTo>
                  <a:lnTo>
                    <a:pt x="322" y="71"/>
                  </a:lnTo>
                  <a:lnTo>
                    <a:pt x="324" y="72"/>
                  </a:lnTo>
                  <a:lnTo>
                    <a:pt x="324" y="73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311" y="89"/>
                  </a:lnTo>
                  <a:lnTo>
                    <a:pt x="310" y="87"/>
                  </a:lnTo>
                  <a:lnTo>
                    <a:pt x="310" y="84"/>
                  </a:lnTo>
                  <a:lnTo>
                    <a:pt x="319" y="72"/>
                  </a:lnTo>
                  <a:lnTo>
                    <a:pt x="319" y="71"/>
                  </a:lnTo>
                  <a:lnTo>
                    <a:pt x="321" y="71"/>
                  </a:lnTo>
                  <a:close/>
                  <a:moveTo>
                    <a:pt x="300" y="54"/>
                  </a:moveTo>
                  <a:lnTo>
                    <a:pt x="300" y="54"/>
                  </a:lnTo>
                  <a:lnTo>
                    <a:pt x="301" y="55"/>
                  </a:lnTo>
                  <a:lnTo>
                    <a:pt x="301" y="57"/>
                  </a:lnTo>
                  <a:lnTo>
                    <a:pt x="300" y="58"/>
                  </a:lnTo>
                  <a:lnTo>
                    <a:pt x="286" y="65"/>
                  </a:lnTo>
                  <a:lnTo>
                    <a:pt x="285" y="65"/>
                  </a:lnTo>
                  <a:lnTo>
                    <a:pt x="283" y="65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3" y="61"/>
                  </a:lnTo>
                  <a:lnTo>
                    <a:pt x="285" y="61"/>
                  </a:lnTo>
                  <a:lnTo>
                    <a:pt x="286" y="59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99" y="54"/>
                  </a:lnTo>
                  <a:lnTo>
                    <a:pt x="300" y="54"/>
                  </a:lnTo>
                  <a:close/>
                  <a:moveTo>
                    <a:pt x="167" y="53"/>
                  </a:moveTo>
                  <a:lnTo>
                    <a:pt x="169" y="53"/>
                  </a:lnTo>
                  <a:lnTo>
                    <a:pt x="182" y="61"/>
                  </a:lnTo>
                  <a:lnTo>
                    <a:pt x="184" y="62"/>
                  </a:lnTo>
                  <a:lnTo>
                    <a:pt x="182" y="64"/>
                  </a:lnTo>
                  <a:lnTo>
                    <a:pt x="182" y="65"/>
                  </a:lnTo>
                  <a:lnTo>
                    <a:pt x="181" y="65"/>
                  </a:lnTo>
                  <a:lnTo>
                    <a:pt x="180" y="65"/>
                  </a:lnTo>
                  <a:lnTo>
                    <a:pt x="180" y="65"/>
                  </a:lnTo>
                  <a:lnTo>
                    <a:pt x="178" y="64"/>
                  </a:lnTo>
                  <a:lnTo>
                    <a:pt x="175" y="62"/>
                  </a:lnTo>
                  <a:lnTo>
                    <a:pt x="173" y="61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66" y="57"/>
                  </a:lnTo>
                  <a:lnTo>
                    <a:pt x="164" y="55"/>
                  </a:lnTo>
                  <a:lnTo>
                    <a:pt x="164" y="54"/>
                  </a:lnTo>
                  <a:lnTo>
                    <a:pt x="166" y="53"/>
                  </a:lnTo>
                  <a:lnTo>
                    <a:pt x="167" y="53"/>
                  </a:lnTo>
                  <a:close/>
                  <a:moveTo>
                    <a:pt x="311" y="53"/>
                  </a:moveTo>
                  <a:lnTo>
                    <a:pt x="312" y="53"/>
                  </a:lnTo>
                  <a:lnTo>
                    <a:pt x="326" y="61"/>
                  </a:lnTo>
                  <a:lnTo>
                    <a:pt x="328" y="64"/>
                  </a:lnTo>
                  <a:lnTo>
                    <a:pt x="326" y="65"/>
                  </a:lnTo>
                  <a:lnTo>
                    <a:pt x="326" y="65"/>
                  </a:lnTo>
                  <a:lnTo>
                    <a:pt x="325" y="66"/>
                  </a:lnTo>
                  <a:lnTo>
                    <a:pt x="324" y="65"/>
                  </a:lnTo>
                  <a:lnTo>
                    <a:pt x="310" y="57"/>
                  </a:lnTo>
                  <a:lnTo>
                    <a:pt x="308" y="55"/>
                  </a:lnTo>
                  <a:lnTo>
                    <a:pt x="310" y="54"/>
                  </a:lnTo>
                  <a:lnTo>
                    <a:pt x="310" y="53"/>
                  </a:lnTo>
                  <a:lnTo>
                    <a:pt x="311" y="53"/>
                  </a:lnTo>
                  <a:close/>
                  <a:moveTo>
                    <a:pt x="259" y="50"/>
                  </a:moveTo>
                  <a:lnTo>
                    <a:pt x="260" y="51"/>
                  </a:lnTo>
                  <a:lnTo>
                    <a:pt x="261" y="51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0" y="66"/>
                  </a:lnTo>
                  <a:lnTo>
                    <a:pt x="270" y="68"/>
                  </a:lnTo>
                  <a:lnTo>
                    <a:pt x="268" y="69"/>
                  </a:lnTo>
                  <a:lnTo>
                    <a:pt x="267" y="68"/>
                  </a:lnTo>
                  <a:lnTo>
                    <a:pt x="265" y="68"/>
                  </a:lnTo>
                  <a:lnTo>
                    <a:pt x="257" y="54"/>
                  </a:lnTo>
                  <a:lnTo>
                    <a:pt x="257" y="53"/>
                  </a:lnTo>
                  <a:lnTo>
                    <a:pt x="257" y="51"/>
                  </a:lnTo>
                  <a:lnTo>
                    <a:pt x="259" y="50"/>
                  </a:lnTo>
                  <a:close/>
                  <a:moveTo>
                    <a:pt x="152" y="32"/>
                  </a:moveTo>
                  <a:lnTo>
                    <a:pt x="153" y="33"/>
                  </a:lnTo>
                  <a:lnTo>
                    <a:pt x="153" y="35"/>
                  </a:lnTo>
                  <a:lnTo>
                    <a:pt x="153" y="44"/>
                  </a:lnTo>
                  <a:lnTo>
                    <a:pt x="155" y="44"/>
                  </a:lnTo>
                  <a:lnTo>
                    <a:pt x="155" y="47"/>
                  </a:lnTo>
                  <a:lnTo>
                    <a:pt x="155" y="48"/>
                  </a:lnTo>
                  <a:lnTo>
                    <a:pt x="155" y="48"/>
                  </a:lnTo>
                  <a:lnTo>
                    <a:pt x="153" y="50"/>
                  </a:lnTo>
                  <a:lnTo>
                    <a:pt x="152" y="48"/>
                  </a:lnTo>
                  <a:lnTo>
                    <a:pt x="149" y="47"/>
                  </a:lnTo>
                  <a:lnTo>
                    <a:pt x="149" y="35"/>
                  </a:lnTo>
                  <a:lnTo>
                    <a:pt x="151" y="33"/>
                  </a:lnTo>
                  <a:lnTo>
                    <a:pt x="152" y="32"/>
                  </a:lnTo>
                  <a:close/>
                  <a:moveTo>
                    <a:pt x="242" y="23"/>
                  </a:moveTo>
                  <a:lnTo>
                    <a:pt x="242" y="23"/>
                  </a:lnTo>
                  <a:lnTo>
                    <a:pt x="243" y="25"/>
                  </a:lnTo>
                  <a:lnTo>
                    <a:pt x="252" y="37"/>
                  </a:lnTo>
                  <a:lnTo>
                    <a:pt x="253" y="40"/>
                  </a:lnTo>
                  <a:lnTo>
                    <a:pt x="252" y="41"/>
                  </a:lnTo>
                  <a:lnTo>
                    <a:pt x="250" y="41"/>
                  </a:lnTo>
                  <a:lnTo>
                    <a:pt x="249" y="41"/>
                  </a:lnTo>
                  <a:lnTo>
                    <a:pt x="249" y="40"/>
                  </a:lnTo>
                  <a:lnTo>
                    <a:pt x="239" y="28"/>
                  </a:lnTo>
                  <a:lnTo>
                    <a:pt x="239" y="25"/>
                  </a:lnTo>
                  <a:lnTo>
                    <a:pt x="241" y="23"/>
                  </a:lnTo>
                  <a:lnTo>
                    <a:pt x="242" y="23"/>
                  </a:lnTo>
                  <a:close/>
                  <a:moveTo>
                    <a:pt x="164" y="14"/>
                  </a:moveTo>
                  <a:lnTo>
                    <a:pt x="166" y="14"/>
                  </a:lnTo>
                  <a:lnTo>
                    <a:pt x="167" y="15"/>
                  </a:lnTo>
                  <a:lnTo>
                    <a:pt x="167" y="18"/>
                  </a:lnTo>
                  <a:lnTo>
                    <a:pt x="166" y="18"/>
                  </a:lnTo>
                  <a:lnTo>
                    <a:pt x="151" y="22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64" y="14"/>
                  </a:lnTo>
                  <a:lnTo>
                    <a:pt x="164" y="14"/>
                  </a:lnTo>
                  <a:close/>
                  <a:moveTo>
                    <a:pt x="196" y="7"/>
                  </a:moveTo>
                  <a:lnTo>
                    <a:pt x="198" y="7"/>
                  </a:lnTo>
                  <a:lnTo>
                    <a:pt x="198" y="8"/>
                  </a:lnTo>
                  <a:lnTo>
                    <a:pt x="198" y="10"/>
                  </a:lnTo>
                  <a:lnTo>
                    <a:pt x="196" y="11"/>
                  </a:lnTo>
                  <a:lnTo>
                    <a:pt x="181" y="15"/>
                  </a:lnTo>
                  <a:lnTo>
                    <a:pt x="180" y="15"/>
                  </a:lnTo>
                  <a:lnTo>
                    <a:pt x="178" y="14"/>
                  </a:lnTo>
                  <a:lnTo>
                    <a:pt x="178" y="12"/>
                  </a:lnTo>
                  <a:lnTo>
                    <a:pt x="178" y="11"/>
                  </a:lnTo>
                  <a:lnTo>
                    <a:pt x="180" y="10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3" y="7"/>
                  </a:lnTo>
                  <a:lnTo>
                    <a:pt x="195" y="7"/>
                  </a:lnTo>
                  <a:lnTo>
                    <a:pt x="195" y="7"/>
                  </a:lnTo>
                  <a:lnTo>
                    <a:pt x="196" y="7"/>
                  </a:lnTo>
                  <a:close/>
                  <a:moveTo>
                    <a:pt x="227" y="0"/>
                  </a:moveTo>
                  <a:lnTo>
                    <a:pt x="235" y="11"/>
                  </a:lnTo>
                  <a:lnTo>
                    <a:pt x="235" y="12"/>
                  </a:lnTo>
                  <a:lnTo>
                    <a:pt x="234" y="14"/>
                  </a:lnTo>
                  <a:lnTo>
                    <a:pt x="232" y="15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25" y="4"/>
                  </a:lnTo>
                  <a:lnTo>
                    <a:pt x="213" y="7"/>
                  </a:lnTo>
                  <a:lnTo>
                    <a:pt x="211" y="8"/>
                  </a:lnTo>
                  <a:lnTo>
                    <a:pt x="210" y="7"/>
                  </a:lnTo>
                  <a:lnTo>
                    <a:pt x="209" y="5"/>
                  </a:lnTo>
                  <a:lnTo>
                    <a:pt x="210" y="4"/>
                  </a:lnTo>
                  <a:lnTo>
                    <a:pt x="211" y="3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grpSp>
          <p:nvGrpSpPr>
            <p:cNvPr id="376" name="Группа 375">
              <a:extLst>
                <a:ext uri="{FF2B5EF4-FFF2-40B4-BE49-F238E27FC236}">
                  <a16:creationId xmlns:a16="http://schemas.microsoft.com/office/drawing/2014/main" xmlns="" id="{C184A4B2-E7B5-4AFD-907C-662D5D65CCE8}"/>
                </a:ext>
              </a:extLst>
            </p:cNvPr>
            <p:cNvGrpSpPr/>
            <p:nvPr/>
          </p:nvGrpSpPr>
          <p:grpSpPr>
            <a:xfrm>
              <a:off x="4239738" y="2904808"/>
              <a:ext cx="1466850" cy="895350"/>
              <a:chOff x="551055" y="2427288"/>
              <a:chExt cx="1466850" cy="895350"/>
            </a:xfrm>
            <a:grpFill/>
          </p:grpSpPr>
          <p:sp>
            <p:nvSpPr>
              <p:cNvPr id="562" name="Freeform 43">
                <a:extLst>
                  <a:ext uri="{FF2B5EF4-FFF2-40B4-BE49-F238E27FC236}">
                    <a16:creationId xmlns:a16="http://schemas.microsoft.com/office/drawing/2014/main" xmlns="" id="{06105704-C4FA-4B77-9951-9AA607842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58" y="2620169"/>
                <a:ext cx="274638" cy="192088"/>
              </a:xfrm>
              <a:custGeom>
                <a:avLst/>
                <a:gdLst>
                  <a:gd name="T0" fmla="*/ 24 w 173"/>
                  <a:gd name="T1" fmla="*/ 0 h 121"/>
                  <a:gd name="T2" fmla="*/ 76 w 173"/>
                  <a:gd name="T3" fmla="*/ 5 h 121"/>
                  <a:gd name="T4" fmla="*/ 76 w 173"/>
                  <a:gd name="T5" fmla="*/ 13 h 121"/>
                  <a:gd name="T6" fmla="*/ 104 w 173"/>
                  <a:gd name="T7" fmla="*/ 13 h 121"/>
                  <a:gd name="T8" fmla="*/ 104 w 173"/>
                  <a:gd name="T9" fmla="*/ 0 h 121"/>
                  <a:gd name="T10" fmla="*/ 126 w 173"/>
                  <a:gd name="T11" fmla="*/ 0 h 121"/>
                  <a:gd name="T12" fmla="*/ 126 w 173"/>
                  <a:gd name="T13" fmla="*/ 23 h 121"/>
                  <a:gd name="T14" fmla="*/ 104 w 173"/>
                  <a:gd name="T15" fmla="*/ 23 h 121"/>
                  <a:gd name="T16" fmla="*/ 104 w 173"/>
                  <a:gd name="T17" fmla="*/ 36 h 121"/>
                  <a:gd name="T18" fmla="*/ 173 w 173"/>
                  <a:gd name="T19" fmla="*/ 36 h 121"/>
                  <a:gd name="T20" fmla="*/ 173 w 173"/>
                  <a:gd name="T21" fmla="*/ 45 h 121"/>
                  <a:gd name="T22" fmla="*/ 134 w 173"/>
                  <a:gd name="T23" fmla="*/ 95 h 121"/>
                  <a:gd name="T24" fmla="*/ 125 w 173"/>
                  <a:gd name="T25" fmla="*/ 95 h 121"/>
                  <a:gd name="T26" fmla="*/ 134 w 173"/>
                  <a:gd name="T27" fmla="*/ 67 h 121"/>
                  <a:gd name="T28" fmla="*/ 105 w 173"/>
                  <a:gd name="T29" fmla="*/ 67 h 121"/>
                  <a:gd name="T30" fmla="*/ 105 w 173"/>
                  <a:gd name="T31" fmla="*/ 121 h 121"/>
                  <a:gd name="T32" fmla="*/ 86 w 173"/>
                  <a:gd name="T33" fmla="*/ 121 h 121"/>
                  <a:gd name="T34" fmla="*/ 76 w 173"/>
                  <a:gd name="T35" fmla="*/ 111 h 121"/>
                  <a:gd name="T36" fmla="*/ 76 w 173"/>
                  <a:gd name="T37" fmla="*/ 82 h 121"/>
                  <a:gd name="T38" fmla="*/ 58 w 173"/>
                  <a:gd name="T39" fmla="*/ 82 h 121"/>
                  <a:gd name="T40" fmla="*/ 58 w 173"/>
                  <a:gd name="T41" fmla="*/ 115 h 121"/>
                  <a:gd name="T42" fmla="*/ 0 w 173"/>
                  <a:gd name="T43" fmla="*/ 115 h 121"/>
                  <a:gd name="T44" fmla="*/ 0 w 173"/>
                  <a:gd name="T45" fmla="*/ 61 h 121"/>
                  <a:gd name="T46" fmla="*/ 33 w 173"/>
                  <a:gd name="T47" fmla="*/ 61 h 121"/>
                  <a:gd name="T48" fmla="*/ 33 w 173"/>
                  <a:gd name="T49" fmla="*/ 50 h 121"/>
                  <a:gd name="T50" fmla="*/ 24 w 173"/>
                  <a:gd name="T51" fmla="*/ 41 h 121"/>
                  <a:gd name="T52" fmla="*/ 24 w 173"/>
                  <a:gd name="T5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3" h="121">
                    <a:moveTo>
                      <a:pt x="24" y="0"/>
                    </a:moveTo>
                    <a:lnTo>
                      <a:pt x="76" y="5"/>
                    </a:lnTo>
                    <a:lnTo>
                      <a:pt x="76" y="13"/>
                    </a:lnTo>
                    <a:lnTo>
                      <a:pt x="104" y="13"/>
                    </a:lnTo>
                    <a:lnTo>
                      <a:pt x="104" y="0"/>
                    </a:lnTo>
                    <a:lnTo>
                      <a:pt x="126" y="0"/>
                    </a:lnTo>
                    <a:lnTo>
                      <a:pt x="126" y="23"/>
                    </a:lnTo>
                    <a:lnTo>
                      <a:pt x="104" y="23"/>
                    </a:lnTo>
                    <a:lnTo>
                      <a:pt x="104" y="36"/>
                    </a:lnTo>
                    <a:lnTo>
                      <a:pt x="173" y="36"/>
                    </a:lnTo>
                    <a:lnTo>
                      <a:pt x="173" y="45"/>
                    </a:lnTo>
                    <a:lnTo>
                      <a:pt x="134" y="95"/>
                    </a:lnTo>
                    <a:lnTo>
                      <a:pt x="125" y="95"/>
                    </a:lnTo>
                    <a:lnTo>
                      <a:pt x="134" y="67"/>
                    </a:lnTo>
                    <a:lnTo>
                      <a:pt x="105" y="67"/>
                    </a:lnTo>
                    <a:lnTo>
                      <a:pt x="105" y="121"/>
                    </a:lnTo>
                    <a:lnTo>
                      <a:pt x="86" y="121"/>
                    </a:lnTo>
                    <a:lnTo>
                      <a:pt x="76" y="111"/>
                    </a:lnTo>
                    <a:lnTo>
                      <a:pt x="76" y="82"/>
                    </a:lnTo>
                    <a:lnTo>
                      <a:pt x="58" y="82"/>
                    </a:lnTo>
                    <a:lnTo>
                      <a:pt x="58" y="115"/>
                    </a:lnTo>
                    <a:lnTo>
                      <a:pt x="0" y="115"/>
                    </a:lnTo>
                    <a:lnTo>
                      <a:pt x="0" y="61"/>
                    </a:lnTo>
                    <a:lnTo>
                      <a:pt x="33" y="61"/>
                    </a:lnTo>
                    <a:lnTo>
                      <a:pt x="33" y="50"/>
                    </a:lnTo>
                    <a:lnTo>
                      <a:pt x="24" y="4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85615" tIns="92808" rIns="185615" bIns="9280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55" dirty="0"/>
              </a:p>
            </p:txBody>
          </p:sp>
          <p:sp>
            <p:nvSpPr>
              <p:cNvPr id="563" name="Freeform 45">
                <a:extLst>
                  <a:ext uri="{FF2B5EF4-FFF2-40B4-BE49-F238E27FC236}">
                    <a16:creationId xmlns:a16="http://schemas.microsoft.com/office/drawing/2014/main" xmlns="" id="{058C33A8-2A87-421D-BBFB-67DB9EC538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055" y="2427288"/>
                <a:ext cx="1466850" cy="895350"/>
              </a:xfrm>
              <a:custGeom>
                <a:avLst/>
                <a:gdLst>
                  <a:gd name="T0" fmla="*/ 375 w 924"/>
                  <a:gd name="T1" fmla="*/ 161 h 564"/>
                  <a:gd name="T2" fmla="*/ 384 w 924"/>
                  <a:gd name="T3" fmla="*/ 181 h 564"/>
                  <a:gd name="T4" fmla="*/ 351 w 924"/>
                  <a:gd name="T5" fmla="*/ 235 h 564"/>
                  <a:gd name="T6" fmla="*/ 409 w 924"/>
                  <a:gd name="T7" fmla="*/ 202 h 564"/>
                  <a:gd name="T8" fmla="*/ 427 w 924"/>
                  <a:gd name="T9" fmla="*/ 231 h 564"/>
                  <a:gd name="T10" fmla="*/ 456 w 924"/>
                  <a:gd name="T11" fmla="*/ 241 h 564"/>
                  <a:gd name="T12" fmla="*/ 485 w 924"/>
                  <a:gd name="T13" fmla="*/ 187 h 564"/>
                  <a:gd name="T14" fmla="*/ 485 w 924"/>
                  <a:gd name="T15" fmla="*/ 215 h 564"/>
                  <a:gd name="T16" fmla="*/ 524 w 924"/>
                  <a:gd name="T17" fmla="*/ 156 h 564"/>
                  <a:gd name="T18" fmla="*/ 455 w 924"/>
                  <a:gd name="T19" fmla="*/ 143 h 564"/>
                  <a:gd name="T20" fmla="*/ 477 w 924"/>
                  <a:gd name="T21" fmla="*/ 120 h 564"/>
                  <a:gd name="T22" fmla="*/ 455 w 924"/>
                  <a:gd name="T23" fmla="*/ 133 h 564"/>
                  <a:gd name="T24" fmla="*/ 427 w 924"/>
                  <a:gd name="T25" fmla="*/ 125 h 564"/>
                  <a:gd name="T26" fmla="*/ 254 w 924"/>
                  <a:gd name="T27" fmla="*/ 0 h 564"/>
                  <a:gd name="T28" fmla="*/ 362 w 924"/>
                  <a:gd name="T29" fmla="*/ 19 h 564"/>
                  <a:gd name="T30" fmla="*/ 444 w 924"/>
                  <a:gd name="T31" fmla="*/ 50 h 564"/>
                  <a:gd name="T32" fmla="*/ 487 w 924"/>
                  <a:gd name="T33" fmla="*/ 73 h 564"/>
                  <a:gd name="T34" fmla="*/ 577 w 924"/>
                  <a:gd name="T35" fmla="*/ 118 h 564"/>
                  <a:gd name="T36" fmla="*/ 640 w 924"/>
                  <a:gd name="T37" fmla="*/ 140 h 564"/>
                  <a:gd name="T38" fmla="*/ 711 w 924"/>
                  <a:gd name="T39" fmla="*/ 141 h 564"/>
                  <a:gd name="T40" fmla="*/ 766 w 924"/>
                  <a:gd name="T41" fmla="*/ 120 h 564"/>
                  <a:gd name="T42" fmla="*/ 812 w 924"/>
                  <a:gd name="T43" fmla="*/ 134 h 564"/>
                  <a:gd name="T44" fmla="*/ 829 w 924"/>
                  <a:gd name="T45" fmla="*/ 93 h 564"/>
                  <a:gd name="T46" fmla="*/ 867 w 924"/>
                  <a:gd name="T47" fmla="*/ 105 h 564"/>
                  <a:gd name="T48" fmla="*/ 887 w 924"/>
                  <a:gd name="T49" fmla="*/ 140 h 564"/>
                  <a:gd name="T50" fmla="*/ 924 w 924"/>
                  <a:gd name="T51" fmla="*/ 234 h 564"/>
                  <a:gd name="T52" fmla="*/ 890 w 924"/>
                  <a:gd name="T53" fmla="*/ 274 h 564"/>
                  <a:gd name="T54" fmla="*/ 845 w 924"/>
                  <a:gd name="T55" fmla="*/ 269 h 564"/>
                  <a:gd name="T56" fmla="*/ 833 w 924"/>
                  <a:gd name="T57" fmla="*/ 298 h 564"/>
                  <a:gd name="T58" fmla="*/ 766 w 924"/>
                  <a:gd name="T59" fmla="*/ 307 h 564"/>
                  <a:gd name="T60" fmla="*/ 640 w 924"/>
                  <a:gd name="T61" fmla="*/ 388 h 564"/>
                  <a:gd name="T62" fmla="*/ 629 w 924"/>
                  <a:gd name="T63" fmla="*/ 363 h 564"/>
                  <a:gd name="T64" fmla="*/ 570 w 924"/>
                  <a:gd name="T65" fmla="*/ 366 h 564"/>
                  <a:gd name="T66" fmla="*/ 555 w 924"/>
                  <a:gd name="T67" fmla="*/ 382 h 564"/>
                  <a:gd name="T68" fmla="*/ 581 w 924"/>
                  <a:gd name="T69" fmla="*/ 397 h 564"/>
                  <a:gd name="T70" fmla="*/ 564 w 924"/>
                  <a:gd name="T71" fmla="*/ 410 h 564"/>
                  <a:gd name="T72" fmla="*/ 473 w 924"/>
                  <a:gd name="T73" fmla="*/ 420 h 564"/>
                  <a:gd name="T74" fmla="*/ 286 w 924"/>
                  <a:gd name="T75" fmla="*/ 519 h 564"/>
                  <a:gd name="T76" fmla="*/ 178 w 924"/>
                  <a:gd name="T77" fmla="*/ 564 h 564"/>
                  <a:gd name="T78" fmla="*/ 152 w 924"/>
                  <a:gd name="T79" fmla="*/ 539 h 564"/>
                  <a:gd name="T80" fmla="*/ 75 w 924"/>
                  <a:gd name="T81" fmla="*/ 526 h 564"/>
                  <a:gd name="T82" fmla="*/ 37 w 924"/>
                  <a:gd name="T83" fmla="*/ 503 h 564"/>
                  <a:gd name="T84" fmla="*/ 0 w 924"/>
                  <a:gd name="T85" fmla="*/ 486 h 564"/>
                  <a:gd name="T86" fmla="*/ 7 w 924"/>
                  <a:gd name="T87" fmla="*/ 451 h 564"/>
                  <a:gd name="T88" fmla="*/ 101 w 924"/>
                  <a:gd name="T89" fmla="*/ 418 h 564"/>
                  <a:gd name="T90" fmla="*/ 142 w 924"/>
                  <a:gd name="T91" fmla="*/ 368 h 564"/>
                  <a:gd name="T92" fmla="*/ 156 w 924"/>
                  <a:gd name="T93" fmla="*/ 382 h 564"/>
                  <a:gd name="T94" fmla="*/ 163 w 924"/>
                  <a:gd name="T95" fmla="*/ 367 h 564"/>
                  <a:gd name="T96" fmla="*/ 163 w 924"/>
                  <a:gd name="T97" fmla="*/ 318 h 564"/>
                  <a:gd name="T98" fmla="*/ 180 w 924"/>
                  <a:gd name="T99" fmla="*/ 258 h 564"/>
                  <a:gd name="T100" fmla="*/ 129 w 924"/>
                  <a:gd name="T101" fmla="*/ 197 h 564"/>
                  <a:gd name="T102" fmla="*/ 152 w 924"/>
                  <a:gd name="T103" fmla="*/ 116 h 564"/>
                  <a:gd name="T104" fmla="*/ 152 w 924"/>
                  <a:gd name="T105" fmla="*/ 64 h 564"/>
                  <a:gd name="T106" fmla="*/ 254 w 924"/>
                  <a:gd name="T107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4" h="564">
                    <a:moveTo>
                      <a:pt x="375" y="120"/>
                    </a:moveTo>
                    <a:lnTo>
                      <a:pt x="375" y="161"/>
                    </a:lnTo>
                    <a:lnTo>
                      <a:pt x="384" y="170"/>
                    </a:lnTo>
                    <a:lnTo>
                      <a:pt x="384" y="181"/>
                    </a:lnTo>
                    <a:lnTo>
                      <a:pt x="351" y="181"/>
                    </a:lnTo>
                    <a:lnTo>
                      <a:pt x="351" y="235"/>
                    </a:lnTo>
                    <a:lnTo>
                      <a:pt x="409" y="235"/>
                    </a:lnTo>
                    <a:lnTo>
                      <a:pt x="409" y="202"/>
                    </a:lnTo>
                    <a:lnTo>
                      <a:pt x="427" y="202"/>
                    </a:lnTo>
                    <a:lnTo>
                      <a:pt x="427" y="231"/>
                    </a:lnTo>
                    <a:lnTo>
                      <a:pt x="437" y="241"/>
                    </a:lnTo>
                    <a:lnTo>
                      <a:pt x="456" y="241"/>
                    </a:lnTo>
                    <a:lnTo>
                      <a:pt x="456" y="187"/>
                    </a:lnTo>
                    <a:lnTo>
                      <a:pt x="485" y="187"/>
                    </a:lnTo>
                    <a:lnTo>
                      <a:pt x="476" y="215"/>
                    </a:lnTo>
                    <a:lnTo>
                      <a:pt x="485" y="215"/>
                    </a:lnTo>
                    <a:lnTo>
                      <a:pt x="524" y="165"/>
                    </a:lnTo>
                    <a:lnTo>
                      <a:pt x="524" y="156"/>
                    </a:lnTo>
                    <a:lnTo>
                      <a:pt x="455" y="156"/>
                    </a:lnTo>
                    <a:lnTo>
                      <a:pt x="455" y="143"/>
                    </a:lnTo>
                    <a:lnTo>
                      <a:pt x="477" y="143"/>
                    </a:lnTo>
                    <a:lnTo>
                      <a:pt x="477" y="120"/>
                    </a:lnTo>
                    <a:lnTo>
                      <a:pt x="455" y="120"/>
                    </a:lnTo>
                    <a:lnTo>
                      <a:pt x="455" y="133"/>
                    </a:lnTo>
                    <a:lnTo>
                      <a:pt x="427" y="133"/>
                    </a:lnTo>
                    <a:lnTo>
                      <a:pt x="427" y="125"/>
                    </a:lnTo>
                    <a:lnTo>
                      <a:pt x="375" y="120"/>
                    </a:lnTo>
                    <a:close/>
                    <a:moveTo>
                      <a:pt x="254" y="0"/>
                    </a:moveTo>
                    <a:lnTo>
                      <a:pt x="343" y="0"/>
                    </a:lnTo>
                    <a:lnTo>
                      <a:pt x="362" y="19"/>
                    </a:lnTo>
                    <a:lnTo>
                      <a:pt x="444" y="19"/>
                    </a:lnTo>
                    <a:lnTo>
                      <a:pt x="444" y="50"/>
                    </a:lnTo>
                    <a:lnTo>
                      <a:pt x="487" y="33"/>
                    </a:lnTo>
                    <a:lnTo>
                      <a:pt x="487" y="73"/>
                    </a:lnTo>
                    <a:lnTo>
                      <a:pt x="519" y="73"/>
                    </a:lnTo>
                    <a:lnTo>
                      <a:pt x="577" y="118"/>
                    </a:lnTo>
                    <a:lnTo>
                      <a:pt x="640" y="118"/>
                    </a:lnTo>
                    <a:lnTo>
                      <a:pt x="640" y="140"/>
                    </a:lnTo>
                    <a:lnTo>
                      <a:pt x="668" y="168"/>
                    </a:lnTo>
                    <a:lnTo>
                      <a:pt x="711" y="141"/>
                    </a:lnTo>
                    <a:lnTo>
                      <a:pt x="729" y="159"/>
                    </a:lnTo>
                    <a:lnTo>
                      <a:pt x="766" y="120"/>
                    </a:lnTo>
                    <a:lnTo>
                      <a:pt x="780" y="134"/>
                    </a:lnTo>
                    <a:lnTo>
                      <a:pt x="812" y="134"/>
                    </a:lnTo>
                    <a:lnTo>
                      <a:pt x="812" y="111"/>
                    </a:lnTo>
                    <a:lnTo>
                      <a:pt x="829" y="93"/>
                    </a:lnTo>
                    <a:lnTo>
                      <a:pt x="841" y="105"/>
                    </a:lnTo>
                    <a:lnTo>
                      <a:pt x="867" y="105"/>
                    </a:lnTo>
                    <a:lnTo>
                      <a:pt x="888" y="76"/>
                    </a:lnTo>
                    <a:lnTo>
                      <a:pt x="887" y="140"/>
                    </a:lnTo>
                    <a:lnTo>
                      <a:pt x="907" y="208"/>
                    </a:lnTo>
                    <a:lnTo>
                      <a:pt x="924" y="234"/>
                    </a:lnTo>
                    <a:lnTo>
                      <a:pt x="923" y="267"/>
                    </a:lnTo>
                    <a:lnTo>
                      <a:pt x="890" y="274"/>
                    </a:lnTo>
                    <a:lnTo>
                      <a:pt x="888" y="262"/>
                    </a:lnTo>
                    <a:lnTo>
                      <a:pt x="845" y="269"/>
                    </a:lnTo>
                    <a:lnTo>
                      <a:pt x="845" y="285"/>
                    </a:lnTo>
                    <a:lnTo>
                      <a:pt x="833" y="298"/>
                    </a:lnTo>
                    <a:lnTo>
                      <a:pt x="798" y="289"/>
                    </a:lnTo>
                    <a:lnTo>
                      <a:pt x="766" y="307"/>
                    </a:lnTo>
                    <a:lnTo>
                      <a:pt x="769" y="323"/>
                    </a:lnTo>
                    <a:lnTo>
                      <a:pt x="640" y="388"/>
                    </a:lnTo>
                    <a:lnTo>
                      <a:pt x="628" y="388"/>
                    </a:lnTo>
                    <a:lnTo>
                      <a:pt x="629" y="363"/>
                    </a:lnTo>
                    <a:lnTo>
                      <a:pt x="620" y="354"/>
                    </a:lnTo>
                    <a:lnTo>
                      <a:pt x="570" y="366"/>
                    </a:lnTo>
                    <a:lnTo>
                      <a:pt x="584" y="382"/>
                    </a:lnTo>
                    <a:lnTo>
                      <a:pt x="555" y="382"/>
                    </a:lnTo>
                    <a:lnTo>
                      <a:pt x="555" y="397"/>
                    </a:lnTo>
                    <a:lnTo>
                      <a:pt x="581" y="397"/>
                    </a:lnTo>
                    <a:lnTo>
                      <a:pt x="581" y="410"/>
                    </a:lnTo>
                    <a:lnTo>
                      <a:pt x="564" y="410"/>
                    </a:lnTo>
                    <a:lnTo>
                      <a:pt x="564" y="420"/>
                    </a:lnTo>
                    <a:lnTo>
                      <a:pt x="473" y="420"/>
                    </a:lnTo>
                    <a:lnTo>
                      <a:pt x="366" y="508"/>
                    </a:lnTo>
                    <a:lnTo>
                      <a:pt x="286" y="519"/>
                    </a:lnTo>
                    <a:lnTo>
                      <a:pt x="178" y="519"/>
                    </a:lnTo>
                    <a:lnTo>
                      <a:pt x="178" y="564"/>
                    </a:lnTo>
                    <a:lnTo>
                      <a:pt x="152" y="564"/>
                    </a:lnTo>
                    <a:lnTo>
                      <a:pt x="152" y="539"/>
                    </a:lnTo>
                    <a:lnTo>
                      <a:pt x="106" y="493"/>
                    </a:lnTo>
                    <a:lnTo>
                      <a:pt x="75" y="526"/>
                    </a:lnTo>
                    <a:lnTo>
                      <a:pt x="63" y="537"/>
                    </a:lnTo>
                    <a:lnTo>
                      <a:pt x="37" y="503"/>
                    </a:lnTo>
                    <a:lnTo>
                      <a:pt x="0" y="494"/>
                    </a:lnTo>
                    <a:lnTo>
                      <a:pt x="0" y="486"/>
                    </a:lnTo>
                    <a:lnTo>
                      <a:pt x="15" y="471"/>
                    </a:lnTo>
                    <a:lnTo>
                      <a:pt x="7" y="451"/>
                    </a:lnTo>
                    <a:lnTo>
                      <a:pt x="36" y="422"/>
                    </a:lnTo>
                    <a:lnTo>
                      <a:pt x="101" y="418"/>
                    </a:lnTo>
                    <a:lnTo>
                      <a:pt x="109" y="411"/>
                    </a:lnTo>
                    <a:lnTo>
                      <a:pt x="142" y="368"/>
                    </a:lnTo>
                    <a:lnTo>
                      <a:pt x="153" y="370"/>
                    </a:lnTo>
                    <a:lnTo>
                      <a:pt x="156" y="382"/>
                    </a:lnTo>
                    <a:lnTo>
                      <a:pt x="173" y="381"/>
                    </a:lnTo>
                    <a:lnTo>
                      <a:pt x="163" y="367"/>
                    </a:lnTo>
                    <a:lnTo>
                      <a:pt x="196" y="346"/>
                    </a:lnTo>
                    <a:lnTo>
                      <a:pt x="163" y="318"/>
                    </a:lnTo>
                    <a:lnTo>
                      <a:pt x="162" y="277"/>
                    </a:lnTo>
                    <a:lnTo>
                      <a:pt x="180" y="258"/>
                    </a:lnTo>
                    <a:lnTo>
                      <a:pt x="149" y="197"/>
                    </a:lnTo>
                    <a:lnTo>
                      <a:pt x="129" y="197"/>
                    </a:lnTo>
                    <a:lnTo>
                      <a:pt x="152" y="165"/>
                    </a:lnTo>
                    <a:lnTo>
                      <a:pt x="152" y="116"/>
                    </a:lnTo>
                    <a:lnTo>
                      <a:pt x="127" y="90"/>
                    </a:lnTo>
                    <a:lnTo>
                      <a:pt x="152" y="64"/>
                    </a:lnTo>
                    <a:lnTo>
                      <a:pt x="187" y="84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85615" tIns="92808" rIns="185615" bIns="9280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55" dirty="0"/>
              </a:p>
            </p:txBody>
          </p:sp>
        </p:grpSp>
        <p:sp>
          <p:nvSpPr>
            <p:cNvPr id="377" name="Freeform 47">
              <a:extLst>
                <a:ext uri="{FF2B5EF4-FFF2-40B4-BE49-F238E27FC236}">
                  <a16:creationId xmlns:a16="http://schemas.microsoft.com/office/drawing/2014/main" xmlns="" id="{9139A26B-5DD1-4792-BCF3-37C1ACB82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826" y="2914650"/>
              <a:ext cx="1208088" cy="173038"/>
            </a:xfrm>
            <a:custGeom>
              <a:avLst/>
              <a:gdLst>
                <a:gd name="T0" fmla="*/ 689 w 761"/>
                <a:gd name="T1" fmla="*/ 107 h 109"/>
                <a:gd name="T2" fmla="*/ 756 w 761"/>
                <a:gd name="T3" fmla="*/ 93 h 109"/>
                <a:gd name="T4" fmla="*/ 747 w 761"/>
                <a:gd name="T5" fmla="*/ 96 h 109"/>
                <a:gd name="T6" fmla="*/ 408 w 761"/>
                <a:gd name="T7" fmla="*/ 86 h 109"/>
                <a:gd name="T8" fmla="*/ 419 w 761"/>
                <a:gd name="T9" fmla="*/ 100 h 109"/>
                <a:gd name="T10" fmla="*/ 13 w 761"/>
                <a:gd name="T11" fmla="*/ 79 h 109"/>
                <a:gd name="T12" fmla="*/ 0 w 761"/>
                <a:gd name="T13" fmla="*/ 90 h 109"/>
                <a:gd name="T14" fmla="*/ 0 w 761"/>
                <a:gd name="T15" fmla="*/ 89 h 109"/>
                <a:gd name="T16" fmla="*/ 0 w 761"/>
                <a:gd name="T17" fmla="*/ 89 h 109"/>
                <a:gd name="T18" fmla="*/ 0 w 761"/>
                <a:gd name="T19" fmla="*/ 89 h 109"/>
                <a:gd name="T20" fmla="*/ 0 w 761"/>
                <a:gd name="T21" fmla="*/ 89 h 109"/>
                <a:gd name="T22" fmla="*/ 2 w 761"/>
                <a:gd name="T23" fmla="*/ 89 h 109"/>
                <a:gd name="T24" fmla="*/ 58 w 761"/>
                <a:gd name="T25" fmla="*/ 84 h 109"/>
                <a:gd name="T26" fmla="*/ 58 w 761"/>
                <a:gd name="T27" fmla="*/ 84 h 109"/>
                <a:gd name="T28" fmla="*/ 60 w 761"/>
                <a:gd name="T29" fmla="*/ 84 h 109"/>
                <a:gd name="T30" fmla="*/ 60 w 761"/>
                <a:gd name="T31" fmla="*/ 84 h 109"/>
                <a:gd name="T32" fmla="*/ 60 w 761"/>
                <a:gd name="T33" fmla="*/ 84 h 109"/>
                <a:gd name="T34" fmla="*/ 64 w 761"/>
                <a:gd name="T35" fmla="*/ 87 h 109"/>
                <a:gd name="T36" fmla="*/ 46 w 761"/>
                <a:gd name="T37" fmla="*/ 78 h 109"/>
                <a:gd name="T38" fmla="*/ 757 w 761"/>
                <a:gd name="T39" fmla="*/ 93 h 109"/>
                <a:gd name="T40" fmla="*/ 392 w 761"/>
                <a:gd name="T41" fmla="*/ 73 h 109"/>
                <a:gd name="T42" fmla="*/ 392 w 761"/>
                <a:gd name="T43" fmla="*/ 73 h 109"/>
                <a:gd name="T44" fmla="*/ 390 w 761"/>
                <a:gd name="T45" fmla="*/ 78 h 109"/>
                <a:gd name="T46" fmla="*/ 25 w 761"/>
                <a:gd name="T47" fmla="*/ 64 h 109"/>
                <a:gd name="T48" fmla="*/ 25 w 761"/>
                <a:gd name="T49" fmla="*/ 64 h 109"/>
                <a:gd name="T50" fmla="*/ 25 w 761"/>
                <a:gd name="T51" fmla="*/ 64 h 109"/>
                <a:gd name="T52" fmla="*/ 25 w 761"/>
                <a:gd name="T53" fmla="*/ 64 h 109"/>
                <a:gd name="T54" fmla="*/ 25 w 761"/>
                <a:gd name="T55" fmla="*/ 65 h 109"/>
                <a:gd name="T56" fmla="*/ 32 w 761"/>
                <a:gd name="T57" fmla="*/ 73 h 109"/>
                <a:gd name="T58" fmla="*/ 24 w 761"/>
                <a:gd name="T59" fmla="*/ 65 h 109"/>
                <a:gd name="T60" fmla="*/ 25 w 761"/>
                <a:gd name="T61" fmla="*/ 65 h 109"/>
                <a:gd name="T62" fmla="*/ 25 w 761"/>
                <a:gd name="T63" fmla="*/ 65 h 109"/>
                <a:gd name="T64" fmla="*/ 25 w 761"/>
                <a:gd name="T65" fmla="*/ 65 h 109"/>
                <a:gd name="T66" fmla="*/ 25 w 761"/>
                <a:gd name="T67" fmla="*/ 65 h 109"/>
                <a:gd name="T68" fmla="*/ 365 w 761"/>
                <a:gd name="T69" fmla="*/ 73 h 109"/>
                <a:gd name="T70" fmla="*/ 356 w 761"/>
                <a:gd name="T71" fmla="*/ 76 h 109"/>
                <a:gd name="T72" fmla="*/ 86 w 761"/>
                <a:gd name="T73" fmla="*/ 58 h 109"/>
                <a:gd name="T74" fmla="*/ 72 w 761"/>
                <a:gd name="T75" fmla="*/ 71 h 109"/>
                <a:gd name="T76" fmla="*/ 76 w 761"/>
                <a:gd name="T77" fmla="*/ 65 h 109"/>
                <a:gd name="T78" fmla="*/ 343 w 761"/>
                <a:gd name="T79" fmla="*/ 40 h 109"/>
                <a:gd name="T80" fmla="*/ 327 w 761"/>
                <a:gd name="T81" fmla="*/ 50 h 109"/>
                <a:gd name="T82" fmla="*/ 360 w 761"/>
                <a:gd name="T83" fmla="*/ 47 h 109"/>
                <a:gd name="T84" fmla="*/ 104 w 761"/>
                <a:gd name="T85" fmla="*/ 32 h 109"/>
                <a:gd name="T86" fmla="*/ 93 w 761"/>
                <a:gd name="T87" fmla="*/ 48 h 109"/>
                <a:gd name="T88" fmla="*/ 317 w 761"/>
                <a:gd name="T89" fmla="*/ 28 h 109"/>
                <a:gd name="T90" fmla="*/ 313 w 761"/>
                <a:gd name="T91" fmla="*/ 29 h 109"/>
                <a:gd name="T92" fmla="*/ 311 w 761"/>
                <a:gd name="T93" fmla="*/ 24 h 109"/>
                <a:gd name="T94" fmla="*/ 262 w 761"/>
                <a:gd name="T95" fmla="*/ 19 h 109"/>
                <a:gd name="T96" fmla="*/ 260 w 761"/>
                <a:gd name="T97" fmla="*/ 24 h 109"/>
                <a:gd name="T98" fmla="*/ 234 w 761"/>
                <a:gd name="T99" fmla="*/ 18 h 109"/>
                <a:gd name="T100" fmla="*/ 246 w 761"/>
                <a:gd name="T101" fmla="*/ 25 h 109"/>
                <a:gd name="T102" fmla="*/ 230 w 761"/>
                <a:gd name="T103" fmla="*/ 15 h 109"/>
                <a:gd name="T104" fmla="*/ 114 w 761"/>
                <a:gd name="T105" fmla="*/ 24 h 109"/>
                <a:gd name="T106" fmla="*/ 199 w 761"/>
                <a:gd name="T107" fmla="*/ 0 h 109"/>
                <a:gd name="T108" fmla="*/ 213 w 761"/>
                <a:gd name="T109" fmla="*/ 6 h 109"/>
                <a:gd name="T110" fmla="*/ 183 w 761"/>
                <a:gd name="T111" fmla="*/ 0 h 109"/>
                <a:gd name="T112" fmla="*/ 165 w 761"/>
                <a:gd name="T113" fmla="*/ 3 h 109"/>
                <a:gd name="T114" fmla="*/ 152 w 761"/>
                <a:gd name="T115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1" h="109">
                  <a:moveTo>
                    <a:pt x="703" y="94"/>
                  </a:moveTo>
                  <a:lnTo>
                    <a:pt x="704" y="96"/>
                  </a:lnTo>
                  <a:lnTo>
                    <a:pt x="704" y="97"/>
                  </a:lnTo>
                  <a:lnTo>
                    <a:pt x="693" y="109"/>
                  </a:lnTo>
                  <a:lnTo>
                    <a:pt x="692" y="109"/>
                  </a:lnTo>
                  <a:lnTo>
                    <a:pt x="689" y="109"/>
                  </a:lnTo>
                  <a:lnTo>
                    <a:pt x="689" y="107"/>
                  </a:lnTo>
                  <a:lnTo>
                    <a:pt x="689" y="105"/>
                  </a:lnTo>
                  <a:lnTo>
                    <a:pt x="702" y="94"/>
                  </a:lnTo>
                  <a:lnTo>
                    <a:pt x="703" y="94"/>
                  </a:lnTo>
                  <a:close/>
                  <a:moveTo>
                    <a:pt x="754" y="89"/>
                  </a:moveTo>
                  <a:lnTo>
                    <a:pt x="756" y="89"/>
                  </a:lnTo>
                  <a:lnTo>
                    <a:pt x="756" y="90"/>
                  </a:lnTo>
                  <a:lnTo>
                    <a:pt x="756" y="93"/>
                  </a:lnTo>
                  <a:lnTo>
                    <a:pt x="746" y="105"/>
                  </a:lnTo>
                  <a:lnTo>
                    <a:pt x="746" y="107"/>
                  </a:lnTo>
                  <a:lnTo>
                    <a:pt x="745" y="107"/>
                  </a:lnTo>
                  <a:lnTo>
                    <a:pt x="743" y="105"/>
                  </a:lnTo>
                  <a:lnTo>
                    <a:pt x="742" y="104"/>
                  </a:lnTo>
                  <a:lnTo>
                    <a:pt x="742" y="102"/>
                  </a:lnTo>
                  <a:lnTo>
                    <a:pt x="747" y="96"/>
                  </a:lnTo>
                  <a:lnTo>
                    <a:pt x="749" y="93"/>
                  </a:lnTo>
                  <a:lnTo>
                    <a:pt x="750" y="91"/>
                  </a:lnTo>
                  <a:lnTo>
                    <a:pt x="751" y="90"/>
                  </a:lnTo>
                  <a:lnTo>
                    <a:pt x="751" y="90"/>
                  </a:lnTo>
                  <a:lnTo>
                    <a:pt x="753" y="89"/>
                  </a:lnTo>
                  <a:lnTo>
                    <a:pt x="754" y="89"/>
                  </a:lnTo>
                  <a:close/>
                  <a:moveTo>
                    <a:pt x="408" y="86"/>
                  </a:moveTo>
                  <a:lnTo>
                    <a:pt x="410" y="87"/>
                  </a:lnTo>
                  <a:lnTo>
                    <a:pt x="422" y="97"/>
                  </a:lnTo>
                  <a:lnTo>
                    <a:pt x="424" y="98"/>
                  </a:lnTo>
                  <a:lnTo>
                    <a:pt x="422" y="100"/>
                  </a:lnTo>
                  <a:lnTo>
                    <a:pt x="422" y="101"/>
                  </a:lnTo>
                  <a:lnTo>
                    <a:pt x="421" y="101"/>
                  </a:lnTo>
                  <a:lnTo>
                    <a:pt x="419" y="100"/>
                  </a:lnTo>
                  <a:lnTo>
                    <a:pt x="407" y="90"/>
                  </a:lnTo>
                  <a:lnTo>
                    <a:pt x="406" y="89"/>
                  </a:lnTo>
                  <a:lnTo>
                    <a:pt x="406" y="87"/>
                  </a:lnTo>
                  <a:lnTo>
                    <a:pt x="407" y="87"/>
                  </a:lnTo>
                  <a:lnTo>
                    <a:pt x="408" y="86"/>
                  </a:lnTo>
                  <a:close/>
                  <a:moveTo>
                    <a:pt x="11" y="79"/>
                  </a:moveTo>
                  <a:lnTo>
                    <a:pt x="13" y="79"/>
                  </a:lnTo>
                  <a:lnTo>
                    <a:pt x="14" y="82"/>
                  </a:lnTo>
                  <a:lnTo>
                    <a:pt x="13" y="83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10" y="79"/>
                  </a:lnTo>
                  <a:lnTo>
                    <a:pt x="11" y="79"/>
                  </a:lnTo>
                  <a:close/>
                  <a:moveTo>
                    <a:pt x="47" y="78"/>
                  </a:moveTo>
                  <a:lnTo>
                    <a:pt x="49" y="78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1" y="83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5" y="83"/>
                  </a:lnTo>
                  <a:lnTo>
                    <a:pt x="65" y="86"/>
                  </a:lnTo>
                  <a:lnTo>
                    <a:pt x="64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7" y="89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4" y="79"/>
                  </a:lnTo>
                  <a:lnTo>
                    <a:pt x="46" y="78"/>
                  </a:lnTo>
                  <a:lnTo>
                    <a:pt x="47" y="78"/>
                  </a:lnTo>
                  <a:close/>
                  <a:moveTo>
                    <a:pt x="761" y="76"/>
                  </a:moveTo>
                  <a:lnTo>
                    <a:pt x="761" y="91"/>
                  </a:lnTo>
                  <a:lnTo>
                    <a:pt x="760" y="93"/>
                  </a:lnTo>
                  <a:lnTo>
                    <a:pt x="758" y="94"/>
                  </a:lnTo>
                  <a:lnTo>
                    <a:pt x="758" y="94"/>
                  </a:lnTo>
                  <a:lnTo>
                    <a:pt x="757" y="93"/>
                  </a:lnTo>
                  <a:lnTo>
                    <a:pt x="757" y="91"/>
                  </a:lnTo>
                  <a:lnTo>
                    <a:pt x="757" y="83"/>
                  </a:lnTo>
                  <a:lnTo>
                    <a:pt x="761" y="76"/>
                  </a:lnTo>
                  <a:close/>
                  <a:moveTo>
                    <a:pt x="382" y="73"/>
                  </a:moveTo>
                  <a:lnTo>
                    <a:pt x="392" y="73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97" y="78"/>
                  </a:lnTo>
                  <a:lnTo>
                    <a:pt x="397" y="79"/>
                  </a:lnTo>
                  <a:lnTo>
                    <a:pt x="397" y="80"/>
                  </a:lnTo>
                  <a:lnTo>
                    <a:pt x="396" y="82"/>
                  </a:lnTo>
                  <a:lnTo>
                    <a:pt x="396" y="82"/>
                  </a:lnTo>
                  <a:lnTo>
                    <a:pt x="393" y="80"/>
                  </a:lnTo>
                  <a:lnTo>
                    <a:pt x="390" y="78"/>
                  </a:lnTo>
                  <a:lnTo>
                    <a:pt x="382" y="78"/>
                  </a:lnTo>
                  <a:lnTo>
                    <a:pt x="381" y="78"/>
                  </a:lnTo>
                  <a:lnTo>
                    <a:pt x="379" y="76"/>
                  </a:lnTo>
                  <a:lnTo>
                    <a:pt x="381" y="73"/>
                  </a:lnTo>
                  <a:lnTo>
                    <a:pt x="382" y="73"/>
                  </a:lnTo>
                  <a:close/>
                  <a:moveTo>
                    <a:pt x="25" y="64"/>
                  </a:move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2" y="73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1" y="69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64"/>
                  </a:lnTo>
                  <a:lnTo>
                    <a:pt x="25" y="64"/>
                  </a:lnTo>
                  <a:close/>
                  <a:moveTo>
                    <a:pt x="357" y="61"/>
                  </a:moveTo>
                  <a:lnTo>
                    <a:pt x="360" y="61"/>
                  </a:lnTo>
                  <a:lnTo>
                    <a:pt x="360" y="62"/>
                  </a:lnTo>
                  <a:lnTo>
                    <a:pt x="360" y="73"/>
                  </a:lnTo>
                  <a:lnTo>
                    <a:pt x="365" y="73"/>
                  </a:lnTo>
                  <a:lnTo>
                    <a:pt x="367" y="73"/>
                  </a:lnTo>
                  <a:lnTo>
                    <a:pt x="368" y="76"/>
                  </a:lnTo>
                  <a:lnTo>
                    <a:pt x="367" y="78"/>
                  </a:lnTo>
                  <a:lnTo>
                    <a:pt x="365" y="78"/>
                  </a:lnTo>
                  <a:lnTo>
                    <a:pt x="360" y="78"/>
                  </a:lnTo>
                  <a:lnTo>
                    <a:pt x="357" y="78"/>
                  </a:lnTo>
                  <a:lnTo>
                    <a:pt x="356" y="76"/>
                  </a:lnTo>
                  <a:lnTo>
                    <a:pt x="356" y="73"/>
                  </a:lnTo>
                  <a:lnTo>
                    <a:pt x="356" y="62"/>
                  </a:lnTo>
                  <a:lnTo>
                    <a:pt x="356" y="61"/>
                  </a:lnTo>
                  <a:lnTo>
                    <a:pt x="357" y="61"/>
                  </a:lnTo>
                  <a:close/>
                  <a:moveTo>
                    <a:pt x="83" y="57"/>
                  </a:moveTo>
                  <a:lnTo>
                    <a:pt x="85" y="57"/>
                  </a:lnTo>
                  <a:lnTo>
                    <a:pt x="86" y="58"/>
                  </a:lnTo>
                  <a:lnTo>
                    <a:pt x="86" y="61"/>
                  </a:lnTo>
                  <a:lnTo>
                    <a:pt x="75" y="73"/>
                  </a:lnTo>
                  <a:lnTo>
                    <a:pt x="75" y="73"/>
                  </a:lnTo>
                  <a:lnTo>
                    <a:pt x="73" y="73"/>
                  </a:lnTo>
                  <a:lnTo>
                    <a:pt x="72" y="73"/>
                  </a:lnTo>
                  <a:lnTo>
                    <a:pt x="71" y="72"/>
                  </a:lnTo>
                  <a:lnTo>
                    <a:pt x="72" y="71"/>
                  </a:lnTo>
                  <a:lnTo>
                    <a:pt x="72" y="69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82" y="57"/>
                  </a:lnTo>
                  <a:lnTo>
                    <a:pt x="83" y="57"/>
                  </a:lnTo>
                  <a:lnTo>
                    <a:pt x="83" y="57"/>
                  </a:lnTo>
                  <a:close/>
                  <a:moveTo>
                    <a:pt x="343" y="40"/>
                  </a:moveTo>
                  <a:lnTo>
                    <a:pt x="345" y="40"/>
                  </a:lnTo>
                  <a:lnTo>
                    <a:pt x="346" y="42"/>
                  </a:lnTo>
                  <a:lnTo>
                    <a:pt x="346" y="43"/>
                  </a:lnTo>
                  <a:lnTo>
                    <a:pt x="345" y="44"/>
                  </a:lnTo>
                  <a:lnTo>
                    <a:pt x="329" y="51"/>
                  </a:lnTo>
                  <a:lnTo>
                    <a:pt x="328" y="51"/>
                  </a:lnTo>
                  <a:lnTo>
                    <a:pt x="327" y="50"/>
                  </a:lnTo>
                  <a:lnTo>
                    <a:pt x="327" y="50"/>
                  </a:lnTo>
                  <a:lnTo>
                    <a:pt x="327" y="47"/>
                  </a:lnTo>
                  <a:lnTo>
                    <a:pt x="328" y="46"/>
                  </a:lnTo>
                  <a:lnTo>
                    <a:pt x="343" y="40"/>
                  </a:lnTo>
                  <a:lnTo>
                    <a:pt x="343" y="40"/>
                  </a:lnTo>
                  <a:close/>
                  <a:moveTo>
                    <a:pt x="360" y="33"/>
                  </a:moveTo>
                  <a:lnTo>
                    <a:pt x="360" y="47"/>
                  </a:lnTo>
                  <a:lnTo>
                    <a:pt x="360" y="48"/>
                  </a:lnTo>
                  <a:lnTo>
                    <a:pt x="357" y="48"/>
                  </a:lnTo>
                  <a:lnTo>
                    <a:pt x="356" y="48"/>
                  </a:lnTo>
                  <a:lnTo>
                    <a:pt x="356" y="47"/>
                  </a:lnTo>
                  <a:lnTo>
                    <a:pt x="356" y="35"/>
                  </a:lnTo>
                  <a:lnTo>
                    <a:pt x="360" y="33"/>
                  </a:lnTo>
                  <a:close/>
                  <a:moveTo>
                    <a:pt x="104" y="32"/>
                  </a:moveTo>
                  <a:lnTo>
                    <a:pt x="105" y="32"/>
                  </a:lnTo>
                  <a:lnTo>
                    <a:pt x="107" y="33"/>
                  </a:lnTo>
                  <a:lnTo>
                    <a:pt x="105" y="3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3" y="48"/>
                  </a:lnTo>
                  <a:lnTo>
                    <a:pt x="91" y="47"/>
                  </a:lnTo>
                  <a:lnTo>
                    <a:pt x="91" y="44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104" y="32"/>
                  </a:lnTo>
                  <a:close/>
                  <a:moveTo>
                    <a:pt x="316" y="26"/>
                  </a:moveTo>
                  <a:lnTo>
                    <a:pt x="317" y="28"/>
                  </a:lnTo>
                  <a:lnTo>
                    <a:pt x="317" y="29"/>
                  </a:lnTo>
                  <a:lnTo>
                    <a:pt x="317" y="46"/>
                  </a:lnTo>
                  <a:lnTo>
                    <a:pt x="317" y="47"/>
                  </a:lnTo>
                  <a:lnTo>
                    <a:pt x="316" y="47"/>
                  </a:lnTo>
                  <a:lnTo>
                    <a:pt x="313" y="47"/>
                  </a:lnTo>
                  <a:lnTo>
                    <a:pt x="313" y="46"/>
                  </a:lnTo>
                  <a:lnTo>
                    <a:pt x="313" y="29"/>
                  </a:lnTo>
                  <a:lnTo>
                    <a:pt x="313" y="28"/>
                  </a:lnTo>
                  <a:lnTo>
                    <a:pt x="316" y="26"/>
                  </a:lnTo>
                  <a:close/>
                  <a:moveTo>
                    <a:pt x="295" y="19"/>
                  </a:moveTo>
                  <a:lnTo>
                    <a:pt x="310" y="19"/>
                  </a:lnTo>
                  <a:lnTo>
                    <a:pt x="311" y="21"/>
                  </a:lnTo>
                  <a:lnTo>
                    <a:pt x="313" y="22"/>
                  </a:lnTo>
                  <a:lnTo>
                    <a:pt x="311" y="24"/>
                  </a:lnTo>
                  <a:lnTo>
                    <a:pt x="310" y="25"/>
                  </a:lnTo>
                  <a:lnTo>
                    <a:pt x="295" y="25"/>
                  </a:lnTo>
                  <a:lnTo>
                    <a:pt x="292" y="24"/>
                  </a:lnTo>
                  <a:lnTo>
                    <a:pt x="292" y="22"/>
                  </a:lnTo>
                  <a:lnTo>
                    <a:pt x="292" y="21"/>
                  </a:lnTo>
                  <a:lnTo>
                    <a:pt x="295" y="19"/>
                  </a:lnTo>
                  <a:close/>
                  <a:moveTo>
                    <a:pt x="262" y="19"/>
                  </a:moveTo>
                  <a:lnTo>
                    <a:pt x="278" y="19"/>
                  </a:lnTo>
                  <a:lnTo>
                    <a:pt x="280" y="21"/>
                  </a:lnTo>
                  <a:lnTo>
                    <a:pt x="281" y="22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62" y="25"/>
                  </a:lnTo>
                  <a:lnTo>
                    <a:pt x="260" y="24"/>
                  </a:lnTo>
                  <a:lnTo>
                    <a:pt x="260" y="22"/>
                  </a:lnTo>
                  <a:lnTo>
                    <a:pt x="260" y="21"/>
                  </a:lnTo>
                  <a:lnTo>
                    <a:pt x="262" y="19"/>
                  </a:lnTo>
                  <a:close/>
                  <a:moveTo>
                    <a:pt x="230" y="15"/>
                  </a:moveTo>
                  <a:lnTo>
                    <a:pt x="231" y="17"/>
                  </a:lnTo>
                  <a:lnTo>
                    <a:pt x="233" y="17"/>
                  </a:lnTo>
                  <a:lnTo>
                    <a:pt x="234" y="18"/>
                  </a:lnTo>
                  <a:lnTo>
                    <a:pt x="234" y="19"/>
                  </a:lnTo>
                  <a:lnTo>
                    <a:pt x="235" y="19"/>
                  </a:lnTo>
                  <a:lnTo>
                    <a:pt x="246" y="19"/>
                  </a:lnTo>
                  <a:lnTo>
                    <a:pt x="248" y="21"/>
                  </a:lnTo>
                  <a:lnTo>
                    <a:pt x="248" y="22"/>
                  </a:lnTo>
                  <a:lnTo>
                    <a:pt x="248" y="24"/>
                  </a:lnTo>
                  <a:lnTo>
                    <a:pt x="246" y="25"/>
                  </a:lnTo>
                  <a:lnTo>
                    <a:pt x="235" y="25"/>
                  </a:lnTo>
                  <a:lnTo>
                    <a:pt x="234" y="25"/>
                  </a:lnTo>
                  <a:lnTo>
                    <a:pt x="231" y="24"/>
                  </a:lnTo>
                  <a:lnTo>
                    <a:pt x="228" y="19"/>
                  </a:lnTo>
                  <a:lnTo>
                    <a:pt x="227" y="18"/>
                  </a:lnTo>
                  <a:lnTo>
                    <a:pt x="228" y="17"/>
                  </a:lnTo>
                  <a:lnTo>
                    <a:pt x="230" y="15"/>
                  </a:lnTo>
                  <a:close/>
                  <a:moveTo>
                    <a:pt x="125" y="7"/>
                  </a:moveTo>
                  <a:lnTo>
                    <a:pt x="126" y="7"/>
                  </a:lnTo>
                  <a:lnTo>
                    <a:pt x="126" y="8"/>
                  </a:lnTo>
                  <a:lnTo>
                    <a:pt x="126" y="11"/>
                  </a:lnTo>
                  <a:lnTo>
                    <a:pt x="116" y="24"/>
                  </a:lnTo>
                  <a:lnTo>
                    <a:pt x="115" y="24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19"/>
                  </a:lnTo>
                  <a:lnTo>
                    <a:pt x="122" y="7"/>
                  </a:lnTo>
                  <a:lnTo>
                    <a:pt x="123" y="7"/>
                  </a:lnTo>
                  <a:lnTo>
                    <a:pt x="125" y="7"/>
                  </a:lnTo>
                  <a:close/>
                  <a:moveTo>
                    <a:pt x="199" y="0"/>
                  </a:moveTo>
                  <a:lnTo>
                    <a:pt x="216" y="0"/>
                  </a:lnTo>
                  <a:lnTo>
                    <a:pt x="220" y="6"/>
                  </a:lnTo>
                  <a:lnTo>
                    <a:pt x="220" y="7"/>
                  </a:lnTo>
                  <a:lnTo>
                    <a:pt x="220" y="8"/>
                  </a:lnTo>
                  <a:lnTo>
                    <a:pt x="219" y="8"/>
                  </a:lnTo>
                  <a:lnTo>
                    <a:pt x="217" y="8"/>
                  </a:lnTo>
                  <a:lnTo>
                    <a:pt x="213" y="6"/>
                  </a:lnTo>
                  <a:lnTo>
                    <a:pt x="199" y="6"/>
                  </a:lnTo>
                  <a:lnTo>
                    <a:pt x="198" y="4"/>
                  </a:lnTo>
                  <a:lnTo>
                    <a:pt x="197" y="3"/>
                  </a:lnTo>
                  <a:lnTo>
                    <a:pt x="198" y="1"/>
                  </a:lnTo>
                  <a:lnTo>
                    <a:pt x="199" y="0"/>
                  </a:lnTo>
                  <a:close/>
                  <a:moveTo>
                    <a:pt x="168" y="0"/>
                  </a:moveTo>
                  <a:lnTo>
                    <a:pt x="183" y="0"/>
                  </a:lnTo>
                  <a:lnTo>
                    <a:pt x="186" y="1"/>
                  </a:lnTo>
                  <a:lnTo>
                    <a:pt x="186" y="3"/>
                  </a:lnTo>
                  <a:lnTo>
                    <a:pt x="186" y="4"/>
                  </a:lnTo>
                  <a:lnTo>
                    <a:pt x="183" y="6"/>
                  </a:lnTo>
                  <a:lnTo>
                    <a:pt x="168" y="6"/>
                  </a:lnTo>
                  <a:lnTo>
                    <a:pt x="166" y="4"/>
                  </a:lnTo>
                  <a:lnTo>
                    <a:pt x="165" y="3"/>
                  </a:lnTo>
                  <a:lnTo>
                    <a:pt x="166" y="1"/>
                  </a:lnTo>
                  <a:lnTo>
                    <a:pt x="168" y="0"/>
                  </a:lnTo>
                  <a:close/>
                  <a:moveTo>
                    <a:pt x="136" y="0"/>
                  </a:moveTo>
                  <a:lnTo>
                    <a:pt x="151" y="0"/>
                  </a:lnTo>
                  <a:lnTo>
                    <a:pt x="152" y="1"/>
                  </a:lnTo>
                  <a:lnTo>
                    <a:pt x="154" y="3"/>
                  </a:lnTo>
                  <a:lnTo>
                    <a:pt x="152" y="4"/>
                  </a:lnTo>
                  <a:lnTo>
                    <a:pt x="151" y="6"/>
                  </a:lnTo>
                  <a:lnTo>
                    <a:pt x="136" y="6"/>
                  </a:lnTo>
                  <a:lnTo>
                    <a:pt x="133" y="4"/>
                  </a:lnTo>
                  <a:lnTo>
                    <a:pt x="133" y="3"/>
                  </a:lnTo>
                  <a:lnTo>
                    <a:pt x="133" y="1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78" name="Freeform 48">
              <a:extLst>
                <a:ext uri="{FF2B5EF4-FFF2-40B4-BE49-F238E27FC236}">
                  <a16:creationId xmlns:a16="http://schemas.microsoft.com/office/drawing/2014/main" xmlns="" id="{F7AA3B06-D2DA-4848-9118-C7306055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6" y="3476625"/>
              <a:ext cx="117475" cy="104775"/>
            </a:xfrm>
            <a:custGeom>
              <a:avLst/>
              <a:gdLst>
                <a:gd name="T0" fmla="*/ 65 w 74"/>
                <a:gd name="T1" fmla="*/ 0 h 66"/>
                <a:gd name="T2" fmla="*/ 74 w 74"/>
                <a:gd name="T3" fmla="*/ 9 h 66"/>
                <a:gd name="T4" fmla="*/ 73 w 74"/>
                <a:gd name="T5" fmla="*/ 34 h 66"/>
                <a:gd name="T6" fmla="*/ 73 w 74"/>
                <a:gd name="T7" fmla="*/ 66 h 66"/>
                <a:gd name="T8" fmla="*/ 9 w 74"/>
                <a:gd name="T9" fmla="*/ 66 h 66"/>
                <a:gd name="T10" fmla="*/ 9 w 74"/>
                <a:gd name="T11" fmla="*/ 56 h 66"/>
                <a:gd name="T12" fmla="*/ 26 w 74"/>
                <a:gd name="T13" fmla="*/ 56 h 66"/>
                <a:gd name="T14" fmla="*/ 26 w 74"/>
                <a:gd name="T15" fmla="*/ 43 h 66"/>
                <a:gd name="T16" fmla="*/ 0 w 74"/>
                <a:gd name="T17" fmla="*/ 43 h 66"/>
                <a:gd name="T18" fmla="*/ 0 w 74"/>
                <a:gd name="T19" fmla="*/ 28 h 66"/>
                <a:gd name="T20" fmla="*/ 29 w 74"/>
                <a:gd name="T21" fmla="*/ 28 h 66"/>
                <a:gd name="T22" fmla="*/ 15 w 74"/>
                <a:gd name="T23" fmla="*/ 12 h 66"/>
                <a:gd name="T24" fmla="*/ 65 w 74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66">
                  <a:moveTo>
                    <a:pt x="65" y="0"/>
                  </a:moveTo>
                  <a:lnTo>
                    <a:pt x="74" y="9"/>
                  </a:lnTo>
                  <a:lnTo>
                    <a:pt x="73" y="34"/>
                  </a:lnTo>
                  <a:lnTo>
                    <a:pt x="73" y="66"/>
                  </a:lnTo>
                  <a:lnTo>
                    <a:pt x="9" y="66"/>
                  </a:lnTo>
                  <a:lnTo>
                    <a:pt x="9" y="56"/>
                  </a:lnTo>
                  <a:lnTo>
                    <a:pt x="26" y="56"/>
                  </a:lnTo>
                  <a:lnTo>
                    <a:pt x="26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29" y="28"/>
                  </a:lnTo>
                  <a:lnTo>
                    <a:pt x="15" y="1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79" name="Freeform 49">
              <a:extLst>
                <a:ext uri="{FF2B5EF4-FFF2-40B4-BE49-F238E27FC236}">
                  <a16:creationId xmlns:a16="http://schemas.microsoft.com/office/drawing/2014/main" xmlns="" id="{21132987-B33F-4CDA-893E-B45D821998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1276" y="3476625"/>
              <a:ext cx="117475" cy="104775"/>
            </a:xfrm>
            <a:custGeom>
              <a:avLst/>
              <a:gdLst>
                <a:gd name="T0" fmla="*/ 70 w 74"/>
                <a:gd name="T1" fmla="*/ 61 h 66"/>
                <a:gd name="T2" fmla="*/ 69 w 74"/>
                <a:gd name="T3" fmla="*/ 66 h 66"/>
                <a:gd name="T4" fmla="*/ 49 w 74"/>
                <a:gd name="T5" fmla="*/ 63 h 66"/>
                <a:gd name="T6" fmla="*/ 9 w 74"/>
                <a:gd name="T7" fmla="*/ 56 h 66"/>
                <a:gd name="T8" fmla="*/ 23 w 74"/>
                <a:gd name="T9" fmla="*/ 59 h 66"/>
                <a:gd name="T10" fmla="*/ 36 w 74"/>
                <a:gd name="T11" fmla="*/ 60 h 66"/>
                <a:gd name="T12" fmla="*/ 38 w 74"/>
                <a:gd name="T13" fmla="*/ 64 h 66"/>
                <a:gd name="T14" fmla="*/ 19 w 74"/>
                <a:gd name="T15" fmla="*/ 64 h 66"/>
                <a:gd name="T16" fmla="*/ 19 w 74"/>
                <a:gd name="T17" fmla="*/ 60 h 66"/>
                <a:gd name="T18" fmla="*/ 12 w 74"/>
                <a:gd name="T19" fmla="*/ 63 h 66"/>
                <a:gd name="T20" fmla="*/ 9 w 74"/>
                <a:gd name="T21" fmla="*/ 60 h 66"/>
                <a:gd name="T22" fmla="*/ 26 w 74"/>
                <a:gd name="T23" fmla="*/ 39 h 66"/>
                <a:gd name="T24" fmla="*/ 31 w 74"/>
                <a:gd name="T25" fmla="*/ 43 h 66"/>
                <a:gd name="T26" fmla="*/ 29 w 74"/>
                <a:gd name="T27" fmla="*/ 48 h 66"/>
                <a:gd name="T28" fmla="*/ 26 w 74"/>
                <a:gd name="T29" fmla="*/ 43 h 66"/>
                <a:gd name="T30" fmla="*/ 8 w 74"/>
                <a:gd name="T31" fmla="*/ 42 h 66"/>
                <a:gd name="T32" fmla="*/ 72 w 74"/>
                <a:gd name="T33" fmla="*/ 35 h 66"/>
                <a:gd name="T34" fmla="*/ 73 w 74"/>
                <a:gd name="T35" fmla="*/ 54 h 66"/>
                <a:gd name="T36" fmla="*/ 70 w 74"/>
                <a:gd name="T37" fmla="*/ 56 h 66"/>
                <a:gd name="T38" fmla="*/ 70 w 74"/>
                <a:gd name="T39" fmla="*/ 36 h 66"/>
                <a:gd name="T40" fmla="*/ 4 w 74"/>
                <a:gd name="T41" fmla="*/ 28 h 66"/>
                <a:gd name="T42" fmla="*/ 7 w 74"/>
                <a:gd name="T43" fmla="*/ 30 h 66"/>
                <a:gd name="T44" fmla="*/ 4 w 74"/>
                <a:gd name="T45" fmla="*/ 39 h 66"/>
                <a:gd name="T46" fmla="*/ 0 w 74"/>
                <a:gd name="T47" fmla="*/ 41 h 66"/>
                <a:gd name="T48" fmla="*/ 26 w 74"/>
                <a:gd name="T49" fmla="*/ 18 h 66"/>
                <a:gd name="T50" fmla="*/ 34 w 74"/>
                <a:gd name="T51" fmla="*/ 27 h 66"/>
                <a:gd name="T52" fmla="*/ 29 w 74"/>
                <a:gd name="T53" fmla="*/ 32 h 66"/>
                <a:gd name="T54" fmla="*/ 18 w 74"/>
                <a:gd name="T55" fmla="*/ 30 h 66"/>
                <a:gd name="T56" fmla="*/ 29 w 74"/>
                <a:gd name="T57" fmla="*/ 28 h 66"/>
                <a:gd name="T58" fmla="*/ 29 w 74"/>
                <a:gd name="T59" fmla="*/ 27 h 66"/>
                <a:gd name="T60" fmla="*/ 29 w 74"/>
                <a:gd name="T61" fmla="*/ 27 h 66"/>
                <a:gd name="T62" fmla="*/ 27 w 74"/>
                <a:gd name="T63" fmla="*/ 25 h 66"/>
                <a:gd name="T64" fmla="*/ 25 w 74"/>
                <a:gd name="T65" fmla="*/ 23 h 66"/>
                <a:gd name="T66" fmla="*/ 26 w 74"/>
                <a:gd name="T67" fmla="*/ 18 h 66"/>
                <a:gd name="T68" fmla="*/ 36 w 74"/>
                <a:gd name="T69" fmla="*/ 9 h 66"/>
                <a:gd name="T70" fmla="*/ 19 w 74"/>
                <a:gd name="T71" fmla="*/ 16 h 66"/>
                <a:gd name="T72" fmla="*/ 18 w 74"/>
                <a:gd name="T73" fmla="*/ 12 h 66"/>
                <a:gd name="T74" fmla="*/ 70 w 74"/>
                <a:gd name="T75" fmla="*/ 6 h 66"/>
                <a:gd name="T76" fmla="*/ 74 w 74"/>
                <a:gd name="T77" fmla="*/ 10 h 66"/>
                <a:gd name="T78" fmla="*/ 74 w 74"/>
                <a:gd name="T79" fmla="*/ 10 h 66"/>
                <a:gd name="T80" fmla="*/ 74 w 74"/>
                <a:gd name="T81" fmla="*/ 10 h 66"/>
                <a:gd name="T82" fmla="*/ 72 w 74"/>
                <a:gd name="T83" fmla="*/ 24 h 66"/>
                <a:gd name="T84" fmla="*/ 69 w 74"/>
                <a:gd name="T85" fmla="*/ 21 h 66"/>
                <a:gd name="T86" fmla="*/ 67 w 74"/>
                <a:gd name="T87" fmla="*/ 9 h 66"/>
                <a:gd name="T88" fmla="*/ 65 w 74"/>
                <a:gd name="T89" fmla="*/ 0 h 66"/>
                <a:gd name="T90" fmla="*/ 66 w 74"/>
                <a:gd name="T91" fmla="*/ 5 h 66"/>
                <a:gd name="T92" fmla="*/ 48 w 74"/>
                <a:gd name="T93" fmla="*/ 7 h 66"/>
                <a:gd name="T94" fmla="*/ 49 w 74"/>
                <a:gd name="T95" fmla="*/ 3 h 66"/>
                <a:gd name="T96" fmla="*/ 63 w 74"/>
                <a:gd name="T97" fmla="*/ 0 h 66"/>
                <a:gd name="T98" fmla="*/ 63 w 74"/>
                <a:gd name="T99" fmla="*/ 0 h 66"/>
                <a:gd name="T100" fmla="*/ 63 w 74"/>
                <a:gd name="T101" fmla="*/ 0 h 66"/>
                <a:gd name="T102" fmla="*/ 63 w 74"/>
                <a:gd name="T103" fmla="*/ 0 h 66"/>
                <a:gd name="T104" fmla="*/ 63 w 74"/>
                <a:gd name="T105" fmla="*/ 0 h 66"/>
                <a:gd name="T106" fmla="*/ 63 w 74"/>
                <a:gd name="T107" fmla="*/ 0 h 66"/>
                <a:gd name="T108" fmla="*/ 65 w 74"/>
                <a:gd name="T109" fmla="*/ 0 h 66"/>
                <a:gd name="T110" fmla="*/ 65 w 74"/>
                <a:gd name="T111" fmla="*/ 0 h 66"/>
                <a:gd name="T112" fmla="*/ 65 w 74"/>
                <a:gd name="T113" fmla="*/ 0 h 66"/>
                <a:gd name="T114" fmla="*/ 65 w 74"/>
                <a:gd name="T1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66">
                  <a:moveTo>
                    <a:pt x="52" y="60"/>
                  </a:moveTo>
                  <a:lnTo>
                    <a:pt x="69" y="60"/>
                  </a:lnTo>
                  <a:lnTo>
                    <a:pt x="70" y="61"/>
                  </a:lnTo>
                  <a:lnTo>
                    <a:pt x="70" y="63"/>
                  </a:lnTo>
                  <a:lnTo>
                    <a:pt x="70" y="64"/>
                  </a:lnTo>
                  <a:lnTo>
                    <a:pt x="69" y="66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49" y="63"/>
                  </a:lnTo>
                  <a:lnTo>
                    <a:pt x="51" y="61"/>
                  </a:lnTo>
                  <a:lnTo>
                    <a:pt x="52" y="60"/>
                  </a:lnTo>
                  <a:close/>
                  <a:moveTo>
                    <a:pt x="9" y="56"/>
                  </a:moveTo>
                  <a:lnTo>
                    <a:pt x="22" y="56"/>
                  </a:lnTo>
                  <a:lnTo>
                    <a:pt x="23" y="56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2" y="60"/>
                  </a:lnTo>
                  <a:lnTo>
                    <a:pt x="36" y="60"/>
                  </a:lnTo>
                  <a:lnTo>
                    <a:pt x="38" y="61"/>
                  </a:lnTo>
                  <a:lnTo>
                    <a:pt x="38" y="63"/>
                  </a:lnTo>
                  <a:lnTo>
                    <a:pt x="38" y="64"/>
                  </a:lnTo>
                  <a:lnTo>
                    <a:pt x="36" y="66"/>
                  </a:lnTo>
                  <a:lnTo>
                    <a:pt x="20" y="66"/>
                  </a:lnTo>
                  <a:lnTo>
                    <a:pt x="19" y="64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9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2" y="63"/>
                  </a:lnTo>
                  <a:lnTo>
                    <a:pt x="11" y="61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56"/>
                  </a:lnTo>
                  <a:close/>
                  <a:moveTo>
                    <a:pt x="11" y="39"/>
                  </a:moveTo>
                  <a:lnTo>
                    <a:pt x="26" y="39"/>
                  </a:lnTo>
                  <a:lnTo>
                    <a:pt x="29" y="41"/>
                  </a:lnTo>
                  <a:lnTo>
                    <a:pt x="30" y="42"/>
                  </a:lnTo>
                  <a:lnTo>
                    <a:pt x="31" y="43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8"/>
                  </a:lnTo>
                  <a:lnTo>
                    <a:pt x="27" y="46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8" y="42"/>
                  </a:lnTo>
                  <a:lnTo>
                    <a:pt x="9" y="41"/>
                  </a:lnTo>
                  <a:lnTo>
                    <a:pt x="11" y="39"/>
                  </a:lnTo>
                  <a:close/>
                  <a:moveTo>
                    <a:pt x="72" y="35"/>
                  </a:moveTo>
                  <a:lnTo>
                    <a:pt x="73" y="36"/>
                  </a:lnTo>
                  <a:lnTo>
                    <a:pt x="73" y="38"/>
                  </a:lnTo>
                  <a:lnTo>
                    <a:pt x="73" y="54"/>
                  </a:lnTo>
                  <a:lnTo>
                    <a:pt x="73" y="56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9" y="54"/>
                  </a:lnTo>
                  <a:lnTo>
                    <a:pt x="69" y="38"/>
                  </a:lnTo>
                  <a:lnTo>
                    <a:pt x="70" y="36"/>
                  </a:lnTo>
                  <a:lnTo>
                    <a:pt x="72" y="35"/>
                  </a:lnTo>
                  <a:close/>
                  <a:moveTo>
                    <a:pt x="0" y="28"/>
                  </a:moveTo>
                  <a:lnTo>
                    <a:pt x="4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5" y="31"/>
                  </a:lnTo>
                  <a:lnTo>
                    <a:pt x="4" y="32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28"/>
                  </a:lnTo>
                  <a:close/>
                  <a:moveTo>
                    <a:pt x="26" y="18"/>
                  </a:moveTo>
                  <a:lnTo>
                    <a:pt x="27" y="18"/>
                  </a:lnTo>
                  <a:lnTo>
                    <a:pt x="33" y="24"/>
                  </a:lnTo>
                  <a:lnTo>
                    <a:pt x="34" y="27"/>
                  </a:lnTo>
                  <a:lnTo>
                    <a:pt x="33" y="30"/>
                  </a:lnTo>
                  <a:lnTo>
                    <a:pt x="31" y="31"/>
                  </a:lnTo>
                  <a:lnTo>
                    <a:pt x="29" y="32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20"/>
                  </a:lnTo>
                  <a:lnTo>
                    <a:pt x="25" y="18"/>
                  </a:lnTo>
                  <a:lnTo>
                    <a:pt x="26" y="18"/>
                  </a:lnTo>
                  <a:close/>
                  <a:moveTo>
                    <a:pt x="34" y="7"/>
                  </a:moveTo>
                  <a:lnTo>
                    <a:pt x="36" y="7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33" y="7"/>
                  </a:lnTo>
                  <a:lnTo>
                    <a:pt x="34" y="7"/>
                  </a:lnTo>
                  <a:close/>
                  <a:moveTo>
                    <a:pt x="70" y="6"/>
                  </a:moveTo>
                  <a:lnTo>
                    <a:pt x="72" y="6"/>
                  </a:lnTo>
                  <a:lnTo>
                    <a:pt x="74" y="9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21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9" y="12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6"/>
                  </a:lnTo>
                  <a:lnTo>
                    <a:pt x="70" y="6"/>
                  </a:lnTo>
                  <a:close/>
                  <a:moveTo>
                    <a:pt x="65" y="0"/>
                  </a:moveTo>
                  <a:lnTo>
                    <a:pt x="67" y="3"/>
                  </a:lnTo>
                  <a:lnTo>
                    <a:pt x="67" y="3"/>
                  </a:lnTo>
                  <a:lnTo>
                    <a:pt x="66" y="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3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80" name="Freeform 50">
              <a:extLst>
                <a:ext uri="{FF2B5EF4-FFF2-40B4-BE49-F238E27FC236}">
                  <a16:creationId xmlns:a16="http://schemas.microsoft.com/office/drawing/2014/main" xmlns="" id="{858EDAA1-9378-4D78-9417-A2E62D7B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576" y="2698750"/>
              <a:ext cx="469900" cy="482600"/>
            </a:xfrm>
            <a:custGeom>
              <a:avLst/>
              <a:gdLst>
                <a:gd name="T0" fmla="*/ 80 w 296"/>
                <a:gd name="T1" fmla="*/ 0 h 304"/>
                <a:gd name="T2" fmla="*/ 116 w 296"/>
                <a:gd name="T3" fmla="*/ 24 h 304"/>
                <a:gd name="T4" fmla="*/ 155 w 296"/>
                <a:gd name="T5" fmla="*/ 39 h 304"/>
                <a:gd name="T6" fmla="*/ 188 w 296"/>
                <a:gd name="T7" fmla="*/ 42 h 304"/>
                <a:gd name="T8" fmla="*/ 188 w 296"/>
                <a:gd name="T9" fmla="*/ 21 h 304"/>
                <a:gd name="T10" fmla="*/ 210 w 296"/>
                <a:gd name="T11" fmla="*/ 21 h 304"/>
                <a:gd name="T12" fmla="*/ 210 w 296"/>
                <a:gd name="T13" fmla="*/ 52 h 304"/>
                <a:gd name="T14" fmla="*/ 222 w 296"/>
                <a:gd name="T15" fmla="*/ 64 h 304"/>
                <a:gd name="T16" fmla="*/ 236 w 296"/>
                <a:gd name="T17" fmla="*/ 64 h 304"/>
                <a:gd name="T18" fmla="*/ 249 w 296"/>
                <a:gd name="T19" fmla="*/ 52 h 304"/>
                <a:gd name="T20" fmla="*/ 249 w 296"/>
                <a:gd name="T21" fmla="*/ 52 h 304"/>
                <a:gd name="T22" fmla="*/ 251 w 296"/>
                <a:gd name="T23" fmla="*/ 52 h 304"/>
                <a:gd name="T24" fmla="*/ 253 w 296"/>
                <a:gd name="T25" fmla="*/ 52 h 304"/>
                <a:gd name="T26" fmla="*/ 257 w 296"/>
                <a:gd name="T27" fmla="*/ 50 h 304"/>
                <a:gd name="T28" fmla="*/ 260 w 296"/>
                <a:gd name="T29" fmla="*/ 50 h 304"/>
                <a:gd name="T30" fmla="*/ 263 w 296"/>
                <a:gd name="T31" fmla="*/ 50 h 304"/>
                <a:gd name="T32" fmla="*/ 264 w 296"/>
                <a:gd name="T33" fmla="*/ 52 h 304"/>
                <a:gd name="T34" fmla="*/ 265 w 296"/>
                <a:gd name="T35" fmla="*/ 52 h 304"/>
                <a:gd name="T36" fmla="*/ 265 w 296"/>
                <a:gd name="T37" fmla="*/ 53 h 304"/>
                <a:gd name="T38" fmla="*/ 267 w 296"/>
                <a:gd name="T39" fmla="*/ 56 h 304"/>
                <a:gd name="T40" fmla="*/ 268 w 296"/>
                <a:gd name="T41" fmla="*/ 57 h 304"/>
                <a:gd name="T42" fmla="*/ 271 w 296"/>
                <a:gd name="T43" fmla="*/ 58 h 304"/>
                <a:gd name="T44" fmla="*/ 272 w 296"/>
                <a:gd name="T45" fmla="*/ 61 h 304"/>
                <a:gd name="T46" fmla="*/ 274 w 296"/>
                <a:gd name="T47" fmla="*/ 61 h 304"/>
                <a:gd name="T48" fmla="*/ 275 w 296"/>
                <a:gd name="T49" fmla="*/ 63 h 304"/>
                <a:gd name="T50" fmla="*/ 296 w 296"/>
                <a:gd name="T51" fmla="*/ 63 h 304"/>
                <a:gd name="T52" fmla="*/ 283 w 296"/>
                <a:gd name="T53" fmla="*/ 94 h 304"/>
                <a:gd name="T54" fmla="*/ 274 w 296"/>
                <a:gd name="T55" fmla="*/ 94 h 304"/>
                <a:gd name="T56" fmla="*/ 274 w 296"/>
                <a:gd name="T57" fmla="*/ 78 h 304"/>
                <a:gd name="T58" fmla="*/ 256 w 296"/>
                <a:gd name="T59" fmla="*/ 78 h 304"/>
                <a:gd name="T60" fmla="*/ 236 w 296"/>
                <a:gd name="T61" fmla="*/ 90 h 304"/>
                <a:gd name="T62" fmla="*/ 228 w 296"/>
                <a:gd name="T63" fmla="*/ 118 h 304"/>
                <a:gd name="T64" fmla="*/ 245 w 296"/>
                <a:gd name="T65" fmla="*/ 153 h 304"/>
                <a:gd name="T66" fmla="*/ 274 w 296"/>
                <a:gd name="T67" fmla="*/ 140 h 304"/>
                <a:gd name="T68" fmla="*/ 283 w 296"/>
                <a:gd name="T69" fmla="*/ 144 h 304"/>
                <a:gd name="T70" fmla="*/ 271 w 296"/>
                <a:gd name="T71" fmla="*/ 196 h 304"/>
                <a:gd name="T72" fmla="*/ 254 w 296"/>
                <a:gd name="T73" fmla="*/ 197 h 304"/>
                <a:gd name="T74" fmla="*/ 245 w 296"/>
                <a:gd name="T75" fmla="*/ 191 h 304"/>
                <a:gd name="T76" fmla="*/ 210 w 296"/>
                <a:gd name="T77" fmla="*/ 236 h 304"/>
                <a:gd name="T78" fmla="*/ 202 w 296"/>
                <a:gd name="T79" fmla="*/ 229 h 304"/>
                <a:gd name="T80" fmla="*/ 185 w 296"/>
                <a:gd name="T81" fmla="*/ 247 h 304"/>
                <a:gd name="T82" fmla="*/ 185 w 296"/>
                <a:gd name="T83" fmla="*/ 270 h 304"/>
                <a:gd name="T84" fmla="*/ 153 w 296"/>
                <a:gd name="T85" fmla="*/ 270 h 304"/>
                <a:gd name="T86" fmla="*/ 139 w 296"/>
                <a:gd name="T87" fmla="*/ 256 h 304"/>
                <a:gd name="T88" fmla="*/ 102 w 296"/>
                <a:gd name="T89" fmla="*/ 295 h 304"/>
                <a:gd name="T90" fmla="*/ 84 w 296"/>
                <a:gd name="T91" fmla="*/ 277 h 304"/>
                <a:gd name="T92" fmla="*/ 41 w 296"/>
                <a:gd name="T93" fmla="*/ 304 h 304"/>
                <a:gd name="T94" fmla="*/ 13 w 296"/>
                <a:gd name="T95" fmla="*/ 276 h 304"/>
                <a:gd name="T96" fmla="*/ 13 w 296"/>
                <a:gd name="T97" fmla="*/ 254 h 304"/>
                <a:gd name="T98" fmla="*/ 0 w 296"/>
                <a:gd name="T99" fmla="*/ 254 h 304"/>
                <a:gd name="T100" fmla="*/ 0 w 296"/>
                <a:gd name="T101" fmla="*/ 227 h 304"/>
                <a:gd name="T102" fmla="*/ 44 w 296"/>
                <a:gd name="T103" fmla="*/ 202 h 304"/>
                <a:gd name="T104" fmla="*/ 44 w 296"/>
                <a:gd name="T105" fmla="*/ 178 h 304"/>
                <a:gd name="T106" fmla="*/ 72 w 296"/>
                <a:gd name="T107" fmla="*/ 178 h 304"/>
                <a:gd name="T108" fmla="*/ 72 w 296"/>
                <a:gd name="T109" fmla="*/ 133 h 304"/>
                <a:gd name="T110" fmla="*/ 51 w 296"/>
                <a:gd name="T111" fmla="*/ 121 h 304"/>
                <a:gd name="T112" fmla="*/ 88 w 296"/>
                <a:gd name="T113" fmla="*/ 83 h 304"/>
                <a:gd name="T114" fmla="*/ 88 w 296"/>
                <a:gd name="T115" fmla="*/ 52 h 304"/>
                <a:gd name="T116" fmla="*/ 48 w 296"/>
                <a:gd name="T117" fmla="*/ 52 h 304"/>
                <a:gd name="T118" fmla="*/ 49 w 296"/>
                <a:gd name="T119" fmla="*/ 43 h 304"/>
                <a:gd name="T120" fmla="*/ 48 w 296"/>
                <a:gd name="T121" fmla="*/ 27 h 304"/>
                <a:gd name="T122" fmla="*/ 65 w 296"/>
                <a:gd name="T123" fmla="*/ 14 h 304"/>
                <a:gd name="T124" fmla="*/ 80 w 296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304">
                  <a:moveTo>
                    <a:pt x="80" y="0"/>
                  </a:moveTo>
                  <a:lnTo>
                    <a:pt x="116" y="24"/>
                  </a:lnTo>
                  <a:lnTo>
                    <a:pt x="155" y="39"/>
                  </a:lnTo>
                  <a:lnTo>
                    <a:pt x="188" y="42"/>
                  </a:lnTo>
                  <a:lnTo>
                    <a:pt x="188" y="21"/>
                  </a:lnTo>
                  <a:lnTo>
                    <a:pt x="210" y="21"/>
                  </a:lnTo>
                  <a:lnTo>
                    <a:pt x="210" y="52"/>
                  </a:lnTo>
                  <a:lnTo>
                    <a:pt x="222" y="64"/>
                  </a:lnTo>
                  <a:lnTo>
                    <a:pt x="236" y="64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51" y="52"/>
                  </a:lnTo>
                  <a:lnTo>
                    <a:pt x="253" y="52"/>
                  </a:lnTo>
                  <a:lnTo>
                    <a:pt x="257" y="50"/>
                  </a:lnTo>
                  <a:lnTo>
                    <a:pt x="260" y="50"/>
                  </a:lnTo>
                  <a:lnTo>
                    <a:pt x="263" y="50"/>
                  </a:lnTo>
                  <a:lnTo>
                    <a:pt x="264" y="52"/>
                  </a:lnTo>
                  <a:lnTo>
                    <a:pt x="265" y="52"/>
                  </a:lnTo>
                  <a:lnTo>
                    <a:pt x="265" y="53"/>
                  </a:lnTo>
                  <a:lnTo>
                    <a:pt x="267" y="56"/>
                  </a:lnTo>
                  <a:lnTo>
                    <a:pt x="268" y="57"/>
                  </a:lnTo>
                  <a:lnTo>
                    <a:pt x="271" y="58"/>
                  </a:lnTo>
                  <a:lnTo>
                    <a:pt x="272" y="61"/>
                  </a:lnTo>
                  <a:lnTo>
                    <a:pt x="274" y="61"/>
                  </a:lnTo>
                  <a:lnTo>
                    <a:pt x="275" y="63"/>
                  </a:lnTo>
                  <a:lnTo>
                    <a:pt x="296" y="63"/>
                  </a:lnTo>
                  <a:lnTo>
                    <a:pt x="283" y="94"/>
                  </a:lnTo>
                  <a:lnTo>
                    <a:pt x="274" y="94"/>
                  </a:lnTo>
                  <a:lnTo>
                    <a:pt x="274" y="78"/>
                  </a:lnTo>
                  <a:lnTo>
                    <a:pt x="256" y="78"/>
                  </a:lnTo>
                  <a:lnTo>
                    <a:pt x="236" y="90"/>
                  </a:lnTo>
                  <a:lnTo>
                    <a:pt x="228" y="118"/>
                  </a:lnTo>
                  <a:lnTo>
                    <a:pt x="245" y="153"/>
                  </a:lnTo>
                  <a:lnTo>
                    <a:pt x="274" y="140"/>
                  </a:lnTo>
                  <a:lnTo>
                    <a:pt x="283" y="144"/>
                  </a:lnTo>
                  <a:lnTo>
                    <a:pt x="271" y="196"/>
                  </a:lnTo>
                  <a:lnTo>
                    <a:pt x="254" y="197"/>
                  </a:lnTo>
                  <a:lnTo>
                    <a:pt x="245" y="191"/>
                  </a:lnTo>
                  <a:lnTo>
                    <a:pt x="210" y="236"/>
                  </a:lnTo>
                  <a:lnTo>
                    <a:pt x="202" y="229"/>
                  </a:lnTo>
                  <a:lnTo>
                    <a:pt x="185" y="247"/>
                  </a:lnTo>
                  <a:lnTo>
                    <a:pt x="185" y="270"/>
                  </a:lnTo>
                  <a:lnTo>
                    <a:pt x="153" y="270"/>
                  </a:lnTo>
                  <a:lnTo>
                    <a:pt x="139" y="256"/>
                  </a:lnTo>
                  <a:lnTo>
                    <a:pt x="102" y="295"/>
                  </a:lnTo>
                  <a:lnTo>
                    <a:pt x="84" y="277"/>
                  </a:lnTo>
                  <a:lnTo>
                    <a:pt x="41" y="304"/>
                  </a:lnTo>
                  <a:lnTo>
                    <a:pt x="13" y="276"/>
                  </a:lnTo>
                  <a:lnTo>
                    <a:pt x="13" y="254"/>
                  </a:lnTo>
                  <a:lnTo>
                    <a:pt x="0" y="254"/>
                  </a:lnTo>
                  <a:lnTo>
                    <a:pt x="0" y="227"/>
                  </a:lnTo>
                  <a:lnTo>
                    <a:pt x="44" y="202"/>
                  </a:lnTo>
                  <a:lnTo>
                    <a:pt x="44" y="178"/>
                  </a:lnTo>
                  <a:lnTo>
                    <a:pt x="72" y="178"/>
                  </a:lnTo>
                  <a:lnTo>
                    <a:pt x="72" y="133"/>
                  </a:lnTo>
                  <a:lnTo>
                    <a:pt x="51" y="121"/>
                  </a:lnTo>
                  <a:lnTo>
                    <a:pt x="88" y="83"/>
                  </a:lnTo>
                  <a:lnTo>
                    <a:pt x="88" y="52"/>
                  </a:lnTo>
                  <a:lnTo>
                    <a:pt x="48" y="52"/>
                  </a:lnTo>
                  <a:lnTo>
                    <a:pt x="49" y="43"/>
                  </a:lnTo>
                  <a:lnTo>
                    <a:pt x="48" y="27"/>
                  </a:lnTo>
                  <a:lnTo>
                    <a:pt x="65" y="1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81" name="Freeform 51">
              <a:extLst>
                <a:ext uri="{FF2B5EF4-FFF2-40B4-BE49-F238E27FC236}">
                  <a16:creationId xmlns:a16="http://schemas.microsoft.com/office/drawing/2014/main" xmlns="" id="{566CA393-3890-4C8C-BAB4-BD8A2EAC2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5576" y="2698750"/>
              <a:ext cx="469900" cy="482600"/>
            </a:xfrm>
            <a:custGeom>
              <a:avLst/>
              <a:gdLst>
                <a:gd name="T0" fmla="*/ 41 w 296"/>
                <a:gd name="T1" fmla="*/ 302 h 304"/>
                <a:gd name="T2" fmla="*/ 40 w 296"/>
                <a:gd name="T3" fmla="*/ 302 h 304"/>
                <a:gd name="T4" fmla="*/ 55 w 296"/>
                <a:gd name="T5" fmla="*/ 294 h 304"/>
                <a:gd name="T6" fmla="*/ 88 w 296"/>
                <a:gd name="T7" fmla="*/ 283 h 304"/>
                <a:gd name="T8" fmla="*/ 117 w 296"/>
                <a:gd name="T9" fmla="*/ 273 h 304"/>
                <a:gd name="T10" fmla="*/ 153 w 296"/>
                <a:gd name="T11" fmla="*/ 270 h 304"/>
                <a:gd name="T12" fmla="*/ 131 w 296"/>
                <a:gd name="T13" fmla="*/ 266 h 304"/>
                <a:gd name="T14" fmla="*/ 19 w 296"/>
                <a:gd name="T15" fmla="*/ 254 h 304"/>
                <a:gd name="T16" fmla="*/ 186 w 296"/>
                <a:gd name="T17" fmla="*/ 238 h 304"/>
                <a:gd name="T18" fmla="*/ 224 w 296"/>
                <a:gd name="T19" fmla="*/ 215 h 304"/>
                <a:gd name="T20" fmla="*/ 224 w 296"/>
                <a:gd name="T21" fmla="*/ 218 h 304"/>
                <a:gd name="T22" fmla="*/ 224 w 296"/>
                <a:gd name="T23" fmla="*/ 219 h 304"/>
                <a:gd name="T24" fmla="*/ 20 w 296"/>
                <a:gd name="T25" fmla="*/ 220 h 304"/>
                <a:gd name="T26" fmla="*/ 271 w 296"/>
                <a:gd name="T27" fmla="*/ 191 h 304"/>
                <a:gd name="T28" fmla="*/ 269 w 296"/>
                <a:gd name="T29" fmla="*/ 196 h 304"/>
                <a:gd name="T30" fmla="*/ 269 w 296"/>
                <a:gd name="T31" fmla="*/ 196 h 304"/>
                <a:gd name="T32" fmla="*/ 269 w 296"/>
                <a:gd name="T33" fmla="*/ 189 h 304"/>
                <a:gd name="T34" fmla="*/ 54 w 296"/>
                <a:gd name="T35" fmla="*/ 178 h 304"/>
                <a:gd name="T36" fmla="*/ 243 w 296"/>
                <a:gd name="T37" fmla="*/ 150 h 304"/>
                <a:gd name="T38" fmla="*/ 243 w 296"/>
                <a:gd name="T39" fmla="*/ 150 h 304"/>
                <a:gd name="T40" fmla="*/ 245 w 296"/>
                <a:gd name="T41" fmla="*/ 151 h 304"/>
                <a:gd name="T42" fmla="*/ 245 w 296"/>
                <a:gd name="T43" fmla="*/ 151 h 304"/>
                <a:gd name="T44" fmla="*/ 245 w 296"/>
                <a:gd name="T45" fmla="*/ 151 h 304"/>
                <a:gd name="T46" fmla="*/ 245 w 296"/>
                <a:gd name="T47" fmla="*/ 153 h 304"/>
                <a:gd name="T48" fmla="*/ 239 w 296"/>
                <a:gd name="T49" fmla="*/ 144 h 304"/>
                <a:gd name="T50" fmla="*/ 267 w 296"/>
                <a:gd name="T51" fmla="*/ 146 h 304"/>
                <a:gd name="T52" fmla="*/ 55 w 296"/>
                <a:gd name="T53" fmla="*/ 124 h 304"/>
                <a:gd name="T54" fmla="*/ 235 w 296"/>
                <a:gd name="T55" fmla="*/ 133 h 304"/>
                <a:gd name="T56" fmla="*/ 62 w 296"/>
                <a:gd name="T57" fmla="*/ 110 h 304"/>
                <a:gd name="T58" fmla="*/ 62 w 296"/>
                <a:gd name="T59" fmla="*/ 110 h 304"/>
                <a:gd name="T60" fmla="*/ 63 w 296"/>
                <a:gd name="T61" fmla="*/ 108 h 304"/>
                <a:gd name="T62" fmla="*/ 63 w 296"/>
                <a:gd name="T63" fmla="*/ 108 h 304"/>
                <a:gd name="T64" fmla="*/ 63 w 296"/>
                <a:gd name="T65" fmla="*/ 108 h 304"/>
                <a:gd name="T66" fmla="*/ 285 w 296"/>
                <a:gd name="T67" fmla="*/ 90 h 304"/>
                <a:gd name="T68" fmla="*/ 236 w 296"/>
                <a:gd name="T69" fmla="*/ 90 h 304"/>
                <a:gd name="T70" fmla="*/ 236 w 296"/>
                <a:gd name="T71" fmla="*/ 92 h 304"/>
                <a:gd name="T72" fmla="*/ 235 w 296"/>
                <a:gd name="T73" fmla="*/ 93 h 304"/>
                <a:gd name="T74" fmla="*/ 235 w 296"/>
                <a:gd name="T75" fmla="*/ 93 h 304"/>
                <a:gd name="T76" fmla="*/ 235 w 296"/>
                <a:gd name="T77" fmla="*/ 94 h 304"/>
                <a:gd name="T78" fmla="*/ 235 w 296"/>
                <a:gd name="T79" fmla="*/ 94 h 304"/>
                <a:gd name="T80" fmla="*/ 235 w 296"/>
                <a:gd name="T81" fmla="*/ 96 h 304"/>
                <a:gd name="T82" fmla="*/ 228 w 296"/>
                <a:gd name="T83" fmla="*/ 100 h 304"/>
                <a:gd name="T84" fmla="*/ 256 w 296"/>
                <a:gd name="T85" fmla="*/ 78 h 304"/>
                <a:gd name="T86" fmla="*/ 87 w 296"/>
                <a:gd name="T87" fmla="*/ 92 h 304"/>
                <a:gd name="T88" fmla="*/ 286 w 296"/>
                <a:gd name="T89" fmla="*/ 76 h 304"/>
                <a:gd name="T90" fmla="*/ 272 w 296"/>
                <a:gd name="T91" fmla="*/ 60 h 304"/>
                <a:gd name="T92" fmla="*/ 272 w 296"/>
                <a:gd name="T93" fmla="*/ 65 h 304"/>
                <a:gd name="T94" fmla="*/ 222 w 296"/>
                <a:gd name="T95" fmla="*/ 64 h 304"/>
                <a:gd name="T96" fmla="*/ 222 w 296"/>
                <a:gd name="T97" fmla="*/ 64 h 304"/>
                <a:gd name="T98" fmla="*/ 211 w 296"/>
                <a:gd name="T99" fmla="*/ 54 h 304"/>
                <a:gd name="T100" fmla="*/ 247 w 296"/>
                <a:gd name="T101" fmla="*/ 53 h 304"/>
                <a:gd name="T102" fmla="*/ 250 w 296"/>
                <a:gd name="T103" fmla="*/ 52 h 304"/>
                <a:gd name="T104" fmla="*/ 63 w 296"/>
                <a:gd name="T105" fmla="*/ 47 h 304"/>
                <a:gd name="T106" fmla="*/ 146 w 296"/>
                <a:gd name="T107" fmla="*/ 36 h 304"/>
                <a:gd name="T108" fmla="*/ 206 w 296"/>
                <a:gd name="T109" fmla="*/ 39 h 304"/>
                <a:gd name="T110" fmla="*/ 54 w 296"/>
                <a:gd name="T111" fmla="*/ 28 h 304"/>
                <a:gd name="T112" fmla="*/ 116 w 296"/>
                <a:gd name="T113" fmla="*/ 24 h 304"/>
                <a:gd name="T114" fmla="*/ 117 w 296"/>
                <a:gd name="T115" fmla="*/ 24 h 304"/>
                <a:gd name="T116" fmla="*/ 106 w 296"/>
                <a:gd name="T117" fmla="*/ 22 h 304"/>
                <a:gd name="T118" fmla="*/ 67 w 296"/>
                <a:gd name="T119" fmla="*/ 11 h 304"/>
                <a:gd name="T120" fmla="*/ 78 w 296"/>
                <a:gd name="T121" fmla="*/ 0 h 304"/>
                <a:gd name="T122" fmla="*/ 78 w 296"/>
                <a:gd name="T12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304">
                  <a:moveTo>
                    <a:pt x="34" y="290"/>
                  </a:moveTo>
                  <a:lnTo>
                    <a:pt x="36" y="291"/>
                  </a:lnTo>
                  <a:lnTo>
                    <a:pt x="41" y="297"/>
                  </a:lnTo>
                  <a:lnTo>
                    <a:pt x="43" y="297"/>
                  </a:lnTo>
                  <a:lnTo>
                    <a:pt x="44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4" y="301"/>
                  </a:lnTo>
                  <a:lnTo>
                    <a:pt x="44" y="302"/>
                  </a:lnTo>
                  <a:lnTo>
                    <a:pt x="43" y="302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31" y="294"/>
                  </a:lnTo>
                  <a:lnTo>
                    <a:pt x="31" y="292"/>
                  </a:lnTo>
                  <a:lnTo>
                    <a:pt x="31" y="291"/>
                  </a:lnTo>
                  <a:lnTo>
                    <a:pt x="34" y="290"/>
                  </a:lnTo>
                  <a:close/>
                  <a:moveTo>
                    <a:pt x="70" y="280"/>
                  </a:moveTo>
                  <a:lnTo>
                    <a:pt x="72" y="281"/>
                  </a:lnTo>
                  <a:lnTo>
                    <a:pt x="73" y="281"/>
                  </a:lnTo>
                  <a:lnTo>
                    <a:pt x="73" y="283"/>
                  </a:lnTo>
                  <a:lnTo>
                    <a:pt x="72" y="284"/>
                  </a:lnTo>
                  <a:lnTo>
                    <a:pt x="58" y="292"/>
                  </a:lnTo>
                  <a:lnTo>
                    <a:pt x="56" y="294"/>
                  </a:lnTo>
                  <a:lnTo>
                    <a:pt x="55" y="294"/>
                  </a:lnTo>
                  <a:lnTo>
                    <a:pt x="55" y="292"/>
                  </a:lnTo>
                  <a:lnTo>
                    <a:pt x="55" y="291"/>
                  </a:lnTo>
                  <a:lnTo>
                    <a:pt x="55" y="290"/>
                  </a:lnTo>
                  <a:lnTo>
                    <a:pt x="69" y="281"/>
                  </a:lnTo>
                  <a:lnTo>
                    <a:pt x="70" y="280"/>
                  </a:lnTo>
                  <a:close/>
                  <a:moveTo>
                    <a:pt x="87" y="274"/>
                  </a:moveTo>
                  <a:lnTo>
                    <a:pt x="88" y="276"/>
                  </a:lnTo>
                  <a:lnTo>
                    <a:pt x="99" y="287"/>
                  </a:lnTo>
                  <a:lnTo>
                    <a:pt x="101" y="288"/>
                  </a:lnTo>
                  <a:lnTo>
                    <a:pt x="99" y="290"/>
                  </a:lnTo>
                  <a:lnTo>
                    <a:pt x="98" y="291"/>
                  </a:lnTo>
                  <a:lnTo>
                    <a:pt x="96" y="290"/>
                  </a:lnTo>
                  <a:lnTo>
                    <a:pt x="96" y="290"/>
                  </a:lnTo>
                  <a:lnTo>
                    <a:pt x="95" y="288"/>
                  </a:lnTo>
                  <a:lnTo>
                    <a:pt x="92" y="287"/>
                  </a:lnTo>
                  <a:lnTo>
                    <a:pt x="91" y="284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8" y="283"/>
                  </a:lnTo>
                  <a:lnTo>
                    <a:pt x="85" y="279"/>
                  </a:lnTo>
                  <a:lnTo>
                    <a:pt x="84" y="277"/>
                  </a:lnTo>
                  <a:lnTo>
                    <a:pt x="85" y="276"/>
                  </a:lnTo>
                  <a:lnTo>
                    <a:pt x="87" y="274"/>
                  </a:lnTo>
                  <a:close/>
                  <a:moveTo>
                    <a:pt x="117" y="273"/>
                  </a:moveTo>
                  <a:lnTo>
                    <a:pt x="119" y="274"/>
                  </a:lnTo>
                  <a:lnTo>
                    <a:pt x="120" y="276"/>
                  </a:lnTo>
                  <a:lnTo>
                    <a:pt x="119" y="277"/>
                  </a:lnTo>
                  <a:lnTo>
                    <a:pt x="108" y="288"/>
                  </a:lnTo>
                  <a:lnTo>
                    <a:pt x="106" y="290"/>
                  </a:lnTo>
                  <a:lnTo>
                    <a:pt x="105" y="288"/>
                  </a:lnTo>
                  <a:lnTo>
                    <a:pt x="103" y="287"/>
                  </a:lnTo>
                  <a:lnTo>
                    <a:pt x="105" y="286"/>
                  </a:lnTo>
                  <a:lnTo>
                    <a:pt x="116" y="274"/>
                  </a:lnTo>
                  <a:lnTo>
                    <a:pt x="117" y="273"/>
                  </a:lnTo>
                  <a:close/>
                  <a:moveTo>
                    <a:pt x="16" y="268"/>
                  </a:moveTo>
                  <a:lnTo>
                    <a:pt x="18" y="268"/>
                  </a:lnTo>
                  <a:lnTo>
                    <a:pt x="19" y="269"/>
                  </a:lnTo>
                  <a:lnTo>
                    <a:pt x="19" y="274"/>
                  </a:lnTo>
                  <a:lnTo>
                    <a:pt x="25" y="280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2" y="284"/>
                  </a:lnTo>
                  <a:lnTo>
                    <a:pt x="20" y="283"/>
                  </a:lnTo>
                  <a:lnTo>
                    <a:pt x="13" y="276"/>
                  </a:lnTo>
                  <a:lnTo>
                    <a:pt x="13" y="269"/>
                  </a:lnTo>
                  <a:lnTo>
                    <a:pt x="15" y="268"/>
                  </a:lnTo>
                  <a:lnTo>
                    <a:pt x="16" y="268"/>
                  </a:lnTo>
                  <a:close/>
                  <a:moveTo>
                    <a:pt x="153" y="266"/>
                  </a:moveTo>
                  <a:lnTo>
                    <a:pt x="170" y="266"/>
                  </a:lnTo>
                  <a:lnTo>
                    <a:pt x="171" y="266"/>
                  </a:lnTo>
                  <a:lnTo>
                    <a:pt x="171" y="268"/>
                  </a:lnTo>
                  <a:lnTo>
                    <a:pt x="171" y="270"/>
                  </a:lnTo>
                  <a:lnTo>
                    <a:pt x="170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69"/>
                  </a:lnTo>
                  <a:lnTo>
                    <a:pt x="153" y="268"/>
                  </a:lnTo>
                  <a:lnTo>
                    <a:pt x="153" y="268"/>
                  </a:lnTo>
                  <a:lnTo>
                    <a:pt x="153" y="266"/>
                  </a:lnTo>
                  <a:close/>
                  <a:moveTo>
                    <a:pt x="139" y="252"/>
                  </a:moveTo>
                  <a:lnTo>
                    <a:pt x="142" y="252"/>
                  </a:lnTo>
                  <a:lnTo>
                    <a:pt x="144" y="254"/>
                  </a:lnTo>
                  <a:lnTo>
                    <a:pt x="145" y="255"/>
                  </a:lnTo>
                  <a:lnTo>
                    <a:pt x="146" y="258"/>
                  </a:lnTo>
                  <a:lnTo>
                    <a:pt x="145" y="259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1" y="256"/>
                  </a:lnTo>
                  <a:lnTo>
                    <a:pt x="141" y="256"/>
                  </a:lnTo>
                  <a:lnTo>
                    <a:pt x="141" y="256"/>
                  </a:lnTo>
                  <a:lnTo>
                    <a:pt x="141" y="256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31" y="266"/>
                  </a:lnTo>
                  <a:lnTo>
                    <a:pt x="128" y="268"/>
                  </a:lnTo>
                  <a:lnTo>
                    <a:pt x="127" y="266"/>
                  </a:lnTo>
                  <a:lnTo>
                    <a:pt x="127" y="265"/>
                  </a:lnTo>
                  <a:lnTo>
                    <a:pt x="127" y="263"/>
                  </a:lnTo>
                  <a:lnTo>
                    <a:pt x="137" y="254"/>
                  </a:lnTo>
                  <a:lnTo>
                    <a:pt x="138" y="252"/>
                  </a:lnTo>
                  <a:lnTo>
                    <a:pt x="139" y="252"/>
                  </a:lnTo>
                  <a:close/>
                  <a:moveTo>
                    <a:pt x="182" y="251"/>
                  </a:moveTo>
                  <a:lnTo>
                    <a:pt x="184" y="252"/>
                  </a:lnTo>
                  <a:lnTo>
                    <a:pt x="185" y="254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1" y="270"/>
                  </a:lnTo>
                  <a:lnTo>
                    <a:pt x="181" y="270"/>
                  </a:lnTo>
                  <a:lnTo>
                    <a:pt x="181" y="254"/>
                  </a:lnTo>
                  <a:lnTo>
                    <a:pt x="181" y="252"/>
                  </a:lnTo>
                  <a:lnTo>
                    <a:pt x="182" y="251"/>
                  </a:lnTo>
                  <a:close/>
                  <a:moveTo>
                    <a:pt x="0" y="248"/>
                  </a:moveTo>
                  <a:lnTo>
                    <a:pt x="13" y="248"/>
                  </a:lnTo>
                  <a:lnTo>
                    <a:pt x="16" y="250"/>
                  </a:lnTo>
                  <a:lnTo>
                    <a:pt x="18" y="251"/>
                  </a:lnTo>
                  <a:lnTo>
                    <a:pt x="19" y="254"/>
                  </a:lnTo>
                  <a:lnTo>
                    <a:pt x="18" y="255"/>
                  </a:lnTo>
                  <a:lnTo>
                    <a:pt x="16" y="255"/>
                  </a:lnTo>
                  <a:lnTo>
                    <a:pt x="15" y="255"/>
                  </a:lnTo>
                  <a:lnTo>
                    <a:pt x="13" y="254"/>
                  </a:lnTo>
                  <a:lnTo>
                    <a:pt x="0" y="254"/>
                  </a:lnTo>
                  <a:lnTo>
                    <a:pt x="0" y="248"/>
                  </a:lnTo>
                  <a:close/>
                  <a:moveTo>
                    <a:pt x="202" y="225"/>
                  </a:moveTo>
                  <a:lnTo>
                    <a:pt x="203" y="225"/>
                  </a:lnTo>
                  <a:lnTo>
                    <a:pt x="206" y="226"/>
                  </a:lnTo>
                  <a:lnTo>
                    <a:pt x="206" y="226"/>
                  </a:lnTo>
                  <a:lnTo>
                    <a:pt x="206" y="227"/>
                  </a:lnTo>
                  <a:lnTo>
                    <a:pt x="206" y="229"/>
                  </a:lnTo>
                  <a:lnTo>
                    <a:pt x="204" y="230"/>
                  </a:lnTo>
                  <a:lnTo>
                    <a:pt x="204" y="230"/>
                  </a:lnTo>
                  <a:lnTo>
                    <a:pt x="203" y="230"/>
                  </a:lnTo>
                  <a:lnTo>
                    <a:pt x="202" y="229"/>
                  </a:lnTo>
                  <a:lnTo>
                    <a:pt x="202" y="229"/>
                  </a:lnTo>
                  <a:lnTo>
                    <a:pt x="202" y="229"/>
                  </a:lnTo>
                  <a:lnTo>
                    <a:pt x="191" y="240"/>
                  </a:lnTo>
                  <a:lnTo>
                    <a:pt x="189" y="241"/>
                  </a:lnTo>
                  <a:lnTo>
                    <a:pt x="188" y="240"/>
                  </a:lnTo>
                  <a:lnTo>
                    <a:pt x="186" y="238"/>
                  </a:lnTo>
                  <a:lnTo>
                    <a:pt x="188" y="237"/>
                  </a:lnTo>
                  <a:lnTo>
                    <a:pt x="199" y="226"/>
                  </a:lnTo>
                  <a:lnTo>
                    <a:pt x="200" y="225"/>
                  </a:lnTo>
                  <a:lnTo>
                    <a:pt x="202" y="225"/>
                  </a:lnTo>
                  <a:close/>
                  <a:moveTo>
                    <a:pt x="7" y="223"/>
                  </a:moveTo>
                  <a:lnTo>
                    <a:pt x="8" y="223"/>
                  </a:lnTo>
                  <a:lnTo>
                    <a:pt x="9" y="225"/>
                  </a:lnTo>
                  <a:lnTo>
                    <a:pt x="9" y="226"/>
                  </a:lnTo>
                  <a:lnTo>
                    <a:pt x="8" y="227"/>
                  </a:lnTo>
                  <a:lnTo>
                    <a:pt x="4" y="230"/>
                  </a:lnTo>
                  <a:lnTo>
                    <a:pt x="4" y="236"/>
                  </a:lnTo>
                  <a:lnTo>
                    <a:pt x="4" y="237"/>
                  </a:lnTo>
                  <a:lnTo>
                    <a:pt x="1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5" y="223"/>
                  </a:lnTo>
                  <a:lnTo>
                    <a:pt x="7" y="223"/>
                  </a:lnTo>
                  <a:close/>
                  <a:moveTo>
                    <a:pt x="222" y="215"/>
                  </a:moveTo>
                  <a:lnTo>
                    <a:pt x="224" y="215"/>
                  </a:lnTo>
                  <a:lnTo>
                    <a:pt x="224" y="216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4" y="219"/>
                  </a:lnTo>
                  <a:lnTo>
                    <a:pt x="224" y="219"/>
                  </a:lnTo>
                  <a:lnTo>
                    <a:pt x="224" y="219"/>
                  </a:lnTo>
                  <a:lnTo>
                    <a:pt x="224" y="219"/>
                  </a:lnTo>
                  <a:lnTo>
                    <a:pt x="224" y="219"/>
                  </a:lnTo>
                  <a:lnTo>
                    <a:pt x="224" y="219"/>
                  </a:lnTo>
                  <a:lnTo>
                    <a:pt x="224" y="219"/>
                  </a:lnTo>
                  <a:lnTo>
                    <a:pt x="214" y="230"/>
                  </a:lnTo>
                  <a:lnTo>
                    <a:pt x="213" y="232"/>
                  </a:lnTo>
                  <a:lnTo>
                    <a:pt x="211" y="232"/>
                  </a:lnTo>
                  <a:lnTo>
                    <a:pt x="210" y="232"/>
                  </a:lnTo>
                  <a:lnTo>
                    <a:pt x="210" y="230"/>
                  </a:lnTo>
                  <a:lnTo>
                    <a:pt x="210" y="227"/>
                  </a:lnTo>
                  <a:lnTo>
                    <a:pt x="220" y="215"/>
                  </a:lnTo>
                  <a:lnTo>
                    <a:pt x="221" y="215"/>
                  </a:lnTo>
                  <a:lnTo>
                    <a:pt x="222" y="215"/>
                  </a:lnTo>
                  <a:close/>
                  <a:moveTo>
                    <a:pt x="36" y="208"/>
                  </a:moveTo>
                  <a:lnTo>
                    <a:pt x="36" y="208"/>
                  </a:lnTo>
                  <a:lnTo>
                    <a:pt x="37" y="208"/>
                  </a:lnTo>
                  <a:lnTo>
                    <a:pt x="37" y="211"/>
                  </a:lnTo>
                  <a:lnTo>
                    <a:pt x="36" y="212"/>
                  </a:lnTo>
                  <a:lnTo>
                    <a:pt x="22" y="220"/>
                  </a:lnTo>
                  <a:lnTo>
                    <a:pt x="20" y="220"/>
                  </a:lnTo>
                  <a:lnTo>
                    <a:pt x="20" y="220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20" y="216"/>
                  </a:lnTo>
                  <a:lnTo>
                    <a:pt x="34" y="208"/>
                  </a:lnTo>
                  <a:lnTo>
                    <a:pt x="36" y="208"/>
                  </a:lnTo>
                  <a:close/>
                  <a:moveTo>
                    <a:pt x="242" y="189"/>
                  </a:moveTo>
                  <a:lnTo>
                    <a:pt x="243" y="190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33" y="205"/>
                  </a:lnTo>
                  <a:lnTo>
                    <a:pt x="233" y="207"/>
                  </a:lnTo>
                  <a:lnTo>
                    <a:pt x="232" y="207"/>
                  </a:lnTo>
                  <a:lnTo>
                    <a:pt x="231" y="205"/>
                  </a:lnTo>
                  <a:lnTo>
                    <a:pt x="229" y="204"/>
                  </a:lnTo>
                  <a:lnTo>
                    <a:pt x="231" y="202"/>
                  </a:lnTo>
                  <a:lnTo>
                    <a:pt x="240" y="190"/>
                  </a:lnTo>
                  <a:lnTo>
                    <a:pt x="240" y="189"/>
                  </a:lnTo>
                  <a:lnTo>
                    <a:pt x="242" y="189"/>
                  </a:lnTo>
                  <a:close/>
                  <a:moveTo>
                    <a:pt x="269" y="189"/>
                  </a:moveTo>
                  <a:lnTo>
                    <a:pt x="269" y="189"/>
                  </a:lnTo>
                  <a:lnTo>
                    <a:pt x="271" y="190"/>
                  </a:lnTo>
                  <a:lnTo>
                    <a:pt x="271" y="191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4"/>
                  </a:lnTo>
                  <a:lnTo>
                    <a:pt x="271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58" y="197"/>
                  </a:lnTo>
                  <a:lnTo>
                    <a:pt x="258" y="197"/>
                  </a:lnTo>
                  <a:lnTo>
                    <a:pt x="256" y="196"/>
                  </a:lnTo>
                  <a:lnTo>
                    <a:pt x="256" y="194"/>
                  </a:lnTo>
                  <a:lnTo>
                    <a:pt x="256" y="193"/>
                  </a:lnTo>
                  <a:lnTo>
                    <a:pt x="257" y="191"/>
                  </a:lnTo>
                  <a:lnTo>
                    <a:pt x="267" y="190"/>
                  </a:lnTo>
                  <a:lnTo>
                    <a:pt x="267" y="190"/>
                  </a:lnTo>
                  <a:lnTo>
                    <a:pt x="268" y="189"/>
                  </a:lnTo>
                  <a:lnTo>
                    <a:pt x="269" y="189"/>
                  </a:lnTo>
                  <a:close/>
                  <a:moveTo>
                    <a:pt x="47" y="179"/>
                  </a:moveTo>
                  <a:lnTo>
                    <a:pt x="48" y="180"/>
                  </a:lnTo>
                  <a:lnTo>
                    <a:pt x="48" y="182"/>
                  </a:lnTo>
                  <a:lnTo>
                    <a:pt x="48" y="197"/>
                  </a:lnTo>
                  <a:lnTo>
                    <a:pt x="48" y="200"/>
                  </a:lnTo>
                  <a:lnTo>
                    <a:pt x="47" y="200"/>
                  </a:lnTo>
                  <a:lnTo>
                    <a:pt x="44" y="200"/>
                  </a:lnTo>
                  <a:lnTo>
                    <a:pt x="44" y="197"/>
                  </a:lnTo>
                  <a:lnTo>
                    <a:pt x="44" y="182"/>
                  </a:lnTo>
                  <a:lnTo>
                    <a:pt x="44" y="180"/>
                  </a:lnTo>
                  <a:lnTo>
                    <a:pt x="47" y="179"/>
                  </a:lnTo>
                  <a:close/>
                  <a:moveTo>
                    <a:pt x="73" y="173"/>
                  </a:moveTo>
                  <a:lnTo>
                    <a:pt x="74" y="175"/>
                  </a:lnTo>
                  <a:lnTo>
                    <a:pt x="76" y="176"/>
                  </a:lnTo>
                  <a:lnTo>
                    <a:pt x="76" y="178"/>
                  </a:lnTo>
                  <a:lnTo>
                    <a:pt x="74" y="179"/>
                  </a:lnTo>
                  <a:lnTo>
                    <a:pt x="73" y="182"/>
                  </a:lnTo>
                  <a:lnTo>
                    <a:pt x="72" y="182"/>
                  </a:lnTo>
                  <a:lnTo>
                    <a:pt x="55" y="182"/>
                  </a:lnTo>
                  <a:lnTo>
                    <a:pt x="54" y="180"/>
                  </a:lnTo>
                  <a:lnTo>
                    <a:pt x="54" y="179"/>
                  </a:lnTo>
                  <a:lnTo>
                    <a:pt x="54" y="178"/>
                  </a:lnTo>
                  <a:lnTo>
                    <a:pt x="55" y="178"/>
                  </a:lnTo>
                  <a:lnTo>
                    <a:pt x="72" y="178"/>
                  </a:lnTo>
                  <a:lnTo>
                    <a:pt x="72" y="176"/>
                  </a:lnTo>
                  <a:lnTo>
                    <a:pt x="72" y="175"/>
                  </a:lnTo>
                  <a:lnTo>
                    <a:pt x="73" y="173"/>
                  </a:lnTo>
                  <a:close/>
                  <a:moveTo>
                    <a:pt x="276" y="157"/>
                  </a:moveTo>
                  <a:lnTo>
                    <a:pt x="278" y="157"/>
                  </a:lnTo>
                  <a:lnTo>
                    <a:pt x="279" y="158"/>
                  </a:lnTo>
                  <a:lnTo>
                    <a:pt x="279" y="160"/>
                  </a:lnTo>
                  <a:lnTo>
                    <a:pt x="275" y="176"/>
                  </a:lnTo>
                  <a:lnTo>
                    <a:pt x="275" y="178"/>
                  </a:lnTo>
                  <a:lnTo>
                    <a:pt x="274" y="178"/>
                  </a:lnTo>
                  <a:lnTo>
                    <a:pt x="272" y="178"/>
                  </a:lnTo>
                  <a:lnTo>
                    <a:pt x="271" y="176"/>
                  </a:lnTo>
                  <a:lnTo>
                    <a:pt x="271" y="175"/>
                  </a:lnTo>
                  <a:lnTo>
                    <a:pt x="275" y="158"/>
                  </a:lnTo>
                  <a:lnTo>
                    <a:pt x="275" y="158"/>
                  </a:lnTo>
                  <a:lnTo>
                    <a:pt x="276" y="157"/>
                  </a:lnTo>
                  <a:close/>
                  <a:moveTo>
                    <a:pt x="239" y="144"/>
                  </a:moveTo>
                  <a:lnTo>
                    <a:pt x="240" y="144"/>
                  </a:lnTo>
                  <a:lnTo>
                    <a:pt x="242" y="146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5" y="150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46" y="151"/>
                  </a:lnTo>
                  <a:lnTo>
                    <a:pt x="249" y="151"/>
                  </a:lnTo>
                  <a:lnTo>
                    <a:pt x="250" y="150"/>
                  </a:lnTo>
                  <a:lnTo>
                    <a:pt x="253" y="148"/>
                  </a:lnTo>
                  <a:lnTo>
                    <a:pt x="253" y="148"/>
                  </a:lnTo>
                  <a:lnTo>
                    <a:pt x="254" y="148"/>
                  </a:lnTo>
                  <a:lnTo>
                    <a:pt x="256" y="148"/>
                  </a:lnTo>
                  <a:lnTo>
                    <a:pt x="256" y="150"/>
                  </a:lnTo>
                  <a:lnTo>
                    <a:pt x="256" y="151"/>
                  </a:lnTo>
                  <a:lnTo>
                    <a:pt x="254" y="153"/>
                  </a:lnTo>
                  <a:lnTo>
                    <a:pt x="246" y="157"/>
                  </a:lnTo>
                  <a:lnTo>
                    <a:pt x="245" y="157"/>
                  </a:lnTo>
                  <a:lnTo>
                    <a:pt x="242" y="157"/>
                  </a:lnTo>
                  <a:lnTo>
                    <a:pt x="240" y="154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39" y="144"/>
                  </a:lnTo>
                  <a:lnTo>
                    <a:pt x="239" y="144"/>
                  </a:lnTo>
                  <a:close/>
                  <a:moveTo>
                    <a:pt x="73" y="142"/>
                  </a:moveTo>
                  <a:lnTo>
                    <a:pt x="74" y="143"/>
                  </a:lnTo>
                  <a:lnTo>
                    <a:pt x="76" y="144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3" y="162"/>
                  </a:lnTo>
                  <a:lnTo>
                    <a:pt x="72" y="162"/>
                  </a:lnTo>
                  <a:lnTo>
                    <a:pt x="72" y="160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3" y="142"/>
                  </a:lnTo>
                  <a:close/>
                  <a:moveTo>
                    <a:pt x="274" y="140"/>
                  </a:moveTo>
                  <a:lnTo>
                    <a:pt x="282" y="144"/>
                  </a:lnTo>
                  <a:lnTo>
                    <a:pt x="283" y="146"/>
                  </a:lnTo>
                  <a:lnTo>
                    <a:pt x="282" y="148"/>
                  </a:lnTo>
                  <a:lnTo>
                    <a:pt x="282" y="150"/>
                  </a:lnTo>
                  <a:lnTo>
                    <a:pt x="280" y="148"/>
                  </a:lnTo>
                  <a:lnTo>
                    <a:pt x="274" y="146"/>
                  </a:lnTo>
                  <a:lnTo>
                    <a:pt x="269" y="147"/>
                  </a:lnTo>
                  <a:lnTo>
                    <a:pt x="269" y="147"/>
                  </a:lnTo>
                  <a:lnTo>
                    <a:pt x="268" y="147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8" y="143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close/>
                  <a:moveTo>
                    <a:pt x="54" y="118"/>
                  </a:moveTo>
                  <a:lnTo>
                    <a:pt x="55" y="118"/>
                  </a:lnTo>
                  <a:lnTo>
                    <a:pt x="69" y="126"/>
                  </a:lnTo>
                  <a:lnTo>
                    <a:pt x="70" y="128"/>
                  </a:lnTo>
                  <a:lnTo>
                    <a:pt x="69" y="130"/>
                  </a:lnTo>
                  <a:lnTo>
                    <a:pt x="69" y="130"/>
                  </a:lnTo>
                  <a:lnTo>
                    <a:pt x="67" y="130"/>
                  </a:lnTo>
                  <a:lnTo>
                    <a:pt x="66" y="130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1"/>
                  </a:lnTo>
                  <a:lnTo>
                    <a:pt x="54" y="118"/>
                  </a:lnTo>
                  <a:close/>
                  <a:moveTo>
                    <a:pt x="225" y="114"/>
                  </a:moveTo>
                  <a:lnTo>
                    <a:pt x="227" y="114"/>
                  </a:lnTo>
                  <a:lnTo>
                    <a:pt x="228" y="115"/>
                  </a:lnTo>
                  <a:lnTo>
                    <a:pt x="228" y="117"/>
                  </a:lnTo>
                  <a:lnTo>
                    <a:pt x="228" y="118"/>
                  </a:lnTo>
                  <a:lnTo>
                    <a:pt x="228" y="118"/>
                  </a:lnTo>
                  <a:lnTo>
                    <a:pt x="228" y="118"/>
                  </a:lnTo>
                  <a:lnTo>
                    <a:pt x="228" y="118"/>
                  </a:lnTo>
                  <a:lnTo>
                    <a:pt x="228" y="118"/>
                  </a:lnTo>
                  <a:lnTo>
                    <a:pt x="235" y="132"/>
                  </a:lnTo>
                  <a:lnTo>
                    <a:pt x="235" y="133"/>
                  </a:lnTo>
                  <a:lnTo>
                    <a:pt x="233" y="135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4" y="119"/>
                  </a:lnTo>
                  <a:lnTo>
                    <a:pt x="222" y="118"/>
                  </a:lnTo>
                  <a:lnTo>
                    <a:pt x="222" y="117"/>
                  </a:lnTo>
                  <a:lnTo>
                    <a:pt x="222" y="115"/>
                  </a:lnTo>
                  <a:lnTo>
                    <a:pt x="224" y="114"/>
                  </a:lnTo>
                  <a:lnTo>
                    <a:pt x="225" y="114"/>
                  </a:lnTo>
                  <a:close/>
                  <a:moveTo>
                    <a:pt x="74" y="99"/>
                  </a:moveTo>
                  <a:lnTo>
                    <a:pt x="76" y="100"/>
                  </a:lnTo>
                  <a:lnTo>
                    <a:pt x="77" y="101"/>
                  </a:lnTo>
                  <a:lnTo>
                    <a:pt x="76" y="103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0" y="114"/>
                  </a:lnTo>
                  <a:lnTo>
                    <a:pt x="60" y="112"/>
                  </a:lnTo>
                  <a:lnTo>
                    <a:pt x="60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5" y="108"/>
                  </a:lnTo>
                  <a:lnTo>
                    <a:pt x="65" y="108"/>
                  </a:lnTo>
                  <a:lnTo>
                    <a:pt x="73" y="100"/>
                  </a:lnTo>
                  <a:lnTo>
                    <a:pt x="74" y="99"/>
                  </a:lnTo>
                  <a:close/>
                  <a:moveTo>
                    <a:pt x="276" y="88"/>
                  </a:moveTo>
                  <a:lnTo>
                    <a:pt x="278" y="88"/>
                  </a:lnTo>
                  <a:lnTo>
                    <a:pt x="278" y="89"/>
                  </a:lnTo>
                  <a:lnTo>
                    <a:pt x="280" y="89"/>
                  </a:lnTo>
                  <a:lnTo>
                    <a:pt x="282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5" y="90"/>
                  </a:lnTo>
                  <a:lnTo>
                    <a:pt x="285" y="92"/>
                  </a:lnTo>
                  <a:lnTo>
                    <a:pt x="283" y="94"/>
                  </a:lnTo>
                  <a:lnTo>
                    <a:pt x="274" y="94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5" y="88"/>
                  </a:lnTo>
                  <a:lnTo>
                    <a:pt x="276" y="88"/>
                  </a:lnTo>
                  <a:close/>
                  <a:moveTo>
                    <a:pt x="239" y="83"/>
                  </a:moveTo>
                  <a:lnTo>
                    <a:pt x="239" y="85"/>
                  </a:lnTo>
                  <a:lnTo>
                    <a:pt x="240" y="85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39" y="89"/>
                  </a:lnTo>
                  <a:lnTo>
                    <a:pt x="238" y="89"/>
                  </a:lnTo>
                  <a:lnTo>
                    <a:pt x="238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3"/>
                  </a:lnTo>
                  <a:lnTo>
                    <a:pt x="236" y="93"/>
                  </a:lnTo>
                  <a:lnTo>
                    <a:pt x="236" y="93"/>
                  </a:lnTo>
                  <a:lnTo>
                    <a:pt x="236" y="93"/>
                  </a:lnTo>
                  <a:lnTo>
                    <a:pt x="236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3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1" y="103"/>
                  </a:lnTo>
                  <a:lnTo>
                    <a:pt x="229" y="103"/>
                  </a:lnTo>
                  <a:lnTo>
                    <a:pt x="228" y="101"/>
                  </a:lnTo>
                  <a:lnTo>
                    <a:pt x="228" y="100"/>
                  </a:lnTo>
                  <a:lnTo>
                    <a:pt x="232" y="89"/>
                  </a:lnTo>
                  <a:lnTo>
                    <a:pt x="232" y="88"/>
                  </a:lnTo>
                  <a:lnTo>
                    <a:pt x="233" y="86"/>
                  </a:lnTo>
                  <a:lnTo>
                    <a:pt x="238" y="85"/>
                  </a:lnTo>
                  <a:lnTo>
                    <a:pt x="239" y="83"/>
                  </a:lnTo>
                  <a:close/>
                  <a:moveTo>
                    <a:pt x="256" y="74"/>
                  </a:moveTo>
                  <a:lnTo>
                    <a:pt x="269" y="74"/>
                  </a:lnTo>
                  <a:lnTo>
                    <a:pt x="271" y="74"/>
                  </a:lnTo>
                  <a:lnTo>
                    <a:pt x="272" y="76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9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3" y="81"/>
                  </a:lnTo>
                  <a:lnTo>
                    <a:pt x="251" y="79"/>
                  </a:lnTo>
                  <a:lnTo>
                    <a:pt x="250" y="79"/>
                  </a:lnTo>
                  <a:lnTo>
                    <a:pt x="250" y="78"/>
                  </a:lnTo>
                  <a:lnTo>
                    <a:pt x="251" y="76"/>
                  </a:lnTo>
                  <a:lnTo>
                    <a:pt x="254" y="74"/>
                  </a:lnTo>
                  <a:lnTo>
                    <a:pt x="256" y="74"/>
                  </a:lnTo>
                  <a:close/>
                  <a:moveTo>
                    <a:pt x="91" y="71"/>
                  </a:moveTo>
                  <a:lnTo>
                    <a:pt x="92" y="72"/>
                  </a:lnTo>
                  <a:lnTo>
                    <a:pt x="92" y="74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84" y="92"/>
                  </a:lnTo>
                  <a:lnTo>
                    <a:pt x="83" y="90"/>
                  </a:lnTo>
                  <a:lnTo>
                    <a:pt x="84" y="88"/>
                  </a:lnTo>
                  <a:lnTo>
                    <a:pt x="88" y="83"/>
                  </a:lnTo>
                  <a:lnTo>
                    <a:pt x="88" y="74"/>
                  </a:lnTo>
                  <a:lnTo>
                    <a:pt x="88" y="72"/>
                  </a:lnTo>
                  <a:lnTo>
                    <a:pt x="91" y="71"/>
                  </a:lnTo>
                  <a:close/>
                  <a:moveTo>
                    <a:pt x="290" y="63"/>
                  </a:moveTo>
                  <a:lnTo>
                    <a:pt x="296" y="63"/>
                  </a:lnTo>
                  <a:lnTo>
                    <a:pt x="296" y="63"/>
                  </a:lnTo>
                  <a:lnTo>
                    <a:pt x="296" y="63"/>
                  </a:lnTo>
                  <a:lnTo>
                    <a:pt x="294" y="65"/>
                  </a:lnTo>
                  <a:lnTo>
                    <a:pt x="293" y="68"/>
                  </a:lnTo>
                  <a:lnTo>
                    <a:pt x="293" y="71"/>
                  </a:lnTo>
                  <a:lnTo>
                    <a:pt x="292" y="74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6" y="76"/>
                  </a:lnTo>
                  <a:lnTo>
                    <a:pt x="286" y="75"/>
                  </a:lnTo>
                  <a:lnTo>
                    <a:pt x="290" y="63"/>
                  </a:lnTo>
                  <a:close/>
                  <a:moveTo>
                    <a:pt x="264" y="54"/>
                  </a:moveTo>
                  <a:lnTo>
                    <a:pt x="267" y="54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7"/>
                  </a:lnTo>
                  <a:lnTo>
                    <a:pt x="268" y="57"/>
                  </a:lnTo>
                  <a:lnTo>
                    <a:pt x="268" y="57"/>
                  </a:lnTo>
                  <a:lnTo>
                    <a:pt x="268" y="57"/>
                  </a:lnTo>
                  <a:lnTo>
                    <a:pt x="268" y="57"/>
                  </a:lnTo>
                  <a:lnTo>
                    <a:pt x="269" y="58"/>
                  </a:lnTo>
                  <a:lnTo>
                    <a:pt x="272" y="60"/>
                  </a:lnTo>
                  <a:lnTo>
                    <a:pt x="274" y="61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5" y="63"/>
                  </a:lnTo>
                  <a:lnTo>
                    <a:pt x="279" y="63"/>
                  </a:lnTo>
                  <a:lnTo>
                    <a:pt x="282" y="63"/>
                  </a:lnTo>
                  <a:lnTo>
                    <a:pt x="282" y="64"/>
                  </a:lnTo>
                  <a:lnTo>
                    <a:pt x="282" y="67"/>
                  </a:lnTo>
                  <a:lnTo>
                    <a:pt x="279" y="67"/>
                  </a:lnTo>
                  <a:lnTo>
                    <a:pt x="275" y="67"/>
                  </a:lnTo>
                  <a:lnTo>
                    <a:pt x="272" y="65"/>
                  </a:lnTo>
                  <a:lnTo>
                    <a:pt x="271" y="65"/>
                  </a:lnTo>
                  <a:lnTo>
                    <a:pt x="269" y="64"/>
                  </a:lnTo>
                  <a:lnTo>
                    <a:pt x="267" y="63"/>
                  </a:lnTo>
                  <a:lnTo>
                    <a:pt x="265" y="60"/>
                  </a:lnTo>
                  <a:lnTo>
                    <a:pt x="263" y="58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4" y="54"/>
                  </a:lnTo>
                  <a:close/>
                  <a:moveTo>
                    <a:pt x="211" y="54"/>
                  </a:moveTo>
                  <a:lnTo>
                    <a:pt x="214" y="5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5" y="64"/>
                  </a:lnTo>
                  <a:lnTo>
                    <a:pt x="228" y="65"/>
                  </a:lnTo>
                  <a:lnTo>
                    <a:pt x="228" y="67"/>
                  </a:lnTo>
                  <a:lnTo>
                    <a:pt x="228" y="68"/>
                  </a:lnTo>
                  <a:lnTo>
                    <a:pt x="225" y="68"/>
                  </a:lnTo>
                  <a:lnTo>
                    <a:pt x="222" y="68"/>
                  </a:lnTo>
                  <a:lnTo>
                    <a:pt x="221" y="68"/>
                  </a:lnTo>
                  <a:lnTo>
                    <a:pt x="220" y="67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0" y="54"/>
                  </a:lnTo>
                  <a:lnTo>
                    <a:pt x="211" y="54"/>
                  </a:lnTo>
                  <a:close/>
                  <a:moveTo>
                    <a:pt x="253" y="52"/>
                  </a:moveTo>
                  <a:lnTo>
                    <a:pt x="254" y="52"/>
                  </a:lnTo>
                  <a:lnTo>
                    <a:pt x="256" y="53"/>
                  </a:lnTo>
                  <a:lnTo>
                    <a:pt x="256" y="54"/>
                  </a:lnTo>
                  <a:lnTo>
                    <a:pt x="253" y="56"/>
                  </a:lnTo>
                  <a:lnTo>
                    <a:pt x="250" y="56"/>
                  </a:lnTo>
                  <a:lnTo>
                    <a:pt x="243" y="64"/>
                  </a:lnTo>
                  <a:lnTo>
                    <a:pt x="242" y="64"/>
                  </a:lnTo>
                  <a:lnTo>
                    <a:pt x="240" y="64"/>
                  </a:lnTo>
                  <a:lnTo>
                    <a:pt x="239" y="61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58"/>
                  </a:lnTo>
                  <a:lnTo>
                    <a:pt x="243" y="57"/>
                  </a:lnTo>
                  <a:lnTo>
                    <a:pt x="245" y="56"/>
                  </a:lnTo>
                  <a:lnTo>
                    <a:pt x="246" y="54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50" y="52"/>
                  </a:lnTo>
                  <a:lnTo>
                    <a:pt x="250" y="52"/>
                  </a:lnTo>
                  <a:lnTo>
                    <a:pt x="250" y="52"/>
                  </a:lnTo>
                  <a:lnTo>
                    <a:pt x="250" y="52"/>
                  </a:lnTo>
                  <a:lnTo>
                    <a:pt x="250" y="52"/>
                  </a:lnTo>
                  <a:lnTo>
                    <a:pt x="250" y="52"/>
                  </a:lnTo>
                  <a:lnTo>
                    <a:pt x="253" y="52"/>
                  </a:lnTo>
                  <a:lnTo>
                    <a:pt x="253" y="52"/>
                  </a:lnTo>
                  <a:close/>
                  <a:moveTo>
                    <a:pt x="78" y="46"/>
                  </a:moveTo>
                  <a:lnTo>
                    <a:pt x="88" y="46"/>
                  </a:lnTo>
                  <a:lnTo>
                    <a:pt x="91" y="47"/>
                  </a:lnTo>
                  <a:lnTo>
                    <a:pt x="92" y="49"/>
                  </a:lnTo>
                  <a:lnTo>
                    <a:pt x="92" y="52"/>
                  </a:lnTo>
                  <a:lnTo>
                    <a:pt x="92" y="57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88" y="60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78" y="52"/>
                  </a:lnTo>
                  <a:lnTo>
                    <a:pt x="77" y="50"/>
                  </a:lnTo>
                  <a:lnTo>
                    <a:pt x="76" y="49"/>
                  </a:lnTo>
                  <a:lnTo>
                    <a:pt x="77" y="47"/>
                  </a:lnTo>
                  <a:lnTo>
                    <a:pt x="78" y="46"/>
                  </a:lnTo>
                  <a:close/>
                  <a:moveTo>
                    <a:pt x="49" y="46"/>
                  </a:moveTo>
                  <a:lnTo>
                    <a:pt x="62" y="46"/>
                  </a:lnTo>
                  <a:lnTo>
                    <a:pt x="63" y="47"/>
                  </a:lnTo>
                  <a:lnTo>
                    <a:pt x="65" y="49"/>
                  </a:lnTo>
                  <a:lnTo>
                    <a:pt x="63" y="50"/>
                  </a:lnTo>
                  <a:lnTo>
                    <a:pt x="62" y="52"/>
                  </a:lnTo>
                  <a:lnTo>
                    <a:pt x="48" y="52"/>
                  </a:lnTo>
                  <a:lnTo>
                    <a:pt x="49" y="46"/>
                  </a:lnTo>
                  <a:close/>
                  <a:moveTo>
                    <a:pt x="170" y="40"/>
                  </a:moveTo>
                  <a:lnTo>
                    <a:pt x="170" y="40"/>
                  </a:lnTo>
                  <a:lnTo>
                    <a:pt x="185" y="42"/>
                  </a:lnTo>
                  <a:lnTo>
                    <a:pt x="188" y="42"/>
                  </a:lnTo>
                  <a:lnTo>
                    <a:pt x="188" y="45"/>
                  </a:lnTo>
                  <a:lnTo>
                    <a:pt x="186" y="46"/>
                  </a:lnTo>
                  <a:lnTo>
                    <a:pt x="185" y="46"/>
                  </a:lnTo>
                  <a:lnTo>
                    <a:pt x="185" y="46"/>
                  </a:lnTo>
                  <a:lnTo>
                    <a:pt x="170" y="45"/>
                  </a:lnTo>
                  <a:lnTo>
                    <a:pt x="167" y="45"/>
                  </a:lnTo>
                  <a:lnTo>
                    <a:pt x="167" y="43"/>
                  </a:lnTo>
                  <a:lnTo>
                    <a:pt x="167" y="40"/>
                  </a:lnTo>
                  <a:lnTo>
                    <a:pt x="170" y="40"/>
                  </a:lnTo>
                  <a:close/>
                  <a:moveTo>
                    <a:pt x="138" y="32"/>
                  </a:moveTo>
                  <a:lnTo>
                    <a:pt x="138" y="34"/>
                  </a:lnTo>
                  <a:lnTo>
                    <a:pt x="144" y="35"/>
                  </a:lnTo>
                  <a:lnTo>
                    <a:pt x="146" y="36"/>
                  </a:lnTo>
                  <a:lnTo>
                    <a:pt x="149" y="36"/>
                  </a:lnTo>
                  <a:lnTo>
                    <a:pt x="150" y="38"/>
                  </a:lnTo>
                  <a:lnTo>
                    <a:pt x="153" y="39"/>
                  </a:lnTo>
                  <a:lnTo>
                    <a:pt x="153" y="39"/>
                  </a:lnTo>
                  <a:lnTo>
                    <a:pt x="155" y="40"/>
                  </a:lnTo>
                  <a:lnTo>
                    <a:pt x="155" y="42"/>
                  </a:lnTo>
                  <a:lnTo>
                    <a:pt x="155" y="43"/>
                  </a:lnTo>
                  <a:lnTo>
                    <a:pt x="153" y="43"/>
                  </a:lnTo>
                  <a:lnTo>
                    <a:pt x="152" y="43"/>
                  </a:lnTo>
                  <a:lnTo>
                    <a:pt x="137" y="38"/>
                  </a:lnTo>
                  <a:lnTo>
                    <a:pt x="135" y="36"/>
                  </a:lnTo>
                  <a:lnTo>
                    <a:pt x="135" y="34"/>
                  </a:lnTo>
                  <a:lnTo>
                    <a:pt x="137" y="34"/>
                  </a:lnTo>
                  <a:lnTo>
                    <a:pt x="138" y="32"/>
                  </a:lnTo>
                  <a:close/>
                  <a:moveTo>
                    <a:pt x="209" y="21"/>
                  </a:moveTo>
                  <a:lnTo>
                    <a:pt x="210" y="22"/>
                  </a:lnTo>
                  <a:lnTo>
                    <a:pt x="210" y="24"/>
                  </a:lnTo>
                  <a:lnTo>
                    <a:pt x="210" y="39"/>
                  </a:lnTo>
                  <a:lnTo>
                    <a:pt x="210" y="42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39"/>
                  </a:lnTo>
                  <a:lnTo>
                    <a:pt x="206" y="24"/>
                  </a:lnTo>
                  <a:lnTo>
                    <a:pt x="206" y="22"/>
                  </a:lnTo>
                  <a:lnTo>
                    <a:pt x="209" y="21"/>
                  </a:lnTo>
                  <a:close/>
                  <a:moveTo>
                    <a:pt x="188" y="21"/>
                  </a:moveTo>
                  <a:lnTo>
                    <a:pt x="197" y="21"/>
                  </a:lnTo>
                  <a:lnTo>
                    <a:pt x="199" y="21"/>
                  </a:lnTo>
                  <a:lnTo>
                    <a:pt x="199" y="24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2" y="25"/>
                  </a:lnTo>
                  <a:lnTo>
                    <a:pt x="192" y="28"/>
                  </a:lnTo>
                  <a:lnTo>
                    <a:pt x="192" y="29"/>
                  </a:lnTo>
                  <a:lnTo>
                    <a:pt x="191" y="31"/>
                  </a:lnTo>
                  <a:lnTo>
                    <a:pt x="188" y="29"/>
                  </a:lnTo>
                  <a:lnTo>
                    <a:pt x="188" y="28"/>
                  </a:lnTo>
                  <a:lnTo>
                    <a:pt x="188" y="21"/>
                  </a:lnTo>
                  <a:close/>
                  <a:moveTo>
                    <a:pt x="56" y="21"/>
                  </a:moveTo>
                  <a:lnTo>
                    <a:pt x="58" y="21"/>
                  </a:lnTo>
                  <a:lnTo>
                    <a:pt x="59" y="21"/>
                  </a:lnTo>
                  <a:lnTo>
                    <a:pt x="59" y="24"/>
                  </a:lnTo>
                  <a:lnTo>
                    <a:pt x="58" y="25"/>
                  </a:lnTo>
                  <a:lnTo>
                    <a:pt x="54" y="28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5" y="21"/>
                  </a:lnTo>
                  <a:lnTo>
                    <a:pt x="56" y="21"/>
                  </a:lnTo>
                  <a:close/>
                  <a:moveTo>
                    <a:pt x="108" y="18"/>
                  </a:moveTo>
                  <a:lnTo>
                    <a:pt x="109" y="20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24" y="27"/>
                  </a:lnTo>
                  <a:lnTo>
                    <a:pt x="126" y="28"/>
                  </a:lnTo>
                  <a:lnTo>
                    <a:pt x="126" y="29"/>
                  </a:lnTo>
                  <a:lnTo>
                    <a:pt x="124" y="31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08" y="24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08" y="18"/>
                  </a:lnTo>
                  <a:close/>
                  <a:moveTo>
                    <a:pt x="80" y="0"/>
                  </a:moveTo>
                  <a:lnTo>
                    <a:pt x="83" y="2"/>
                  </a:lnTo>
                  <a:lnTo>
                    <a:pt x="85" y="3"/>
                  </a:lnTo>
                  <a:lnTo>
                    <a:pt x="88" y="6"/>
                  </a:lnTo>
                  <a:lnTo>
                    <a:pt x="91" y="7"/>
                  </a:lnTo>
                  <a:lnTo>
                    <a:pt x="94" y="9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6" y="11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5" y="14"/>
                  </a:lnTo>
                  <a:lnTo>
                    <a:pt x="94" y="14"/>
                  </a:lnTo>
                  <a:lnTo>
                    <a:pt x="80" y="6"/>
                  </a:lnTo>
                  <a:lnTo>
                    <a:pt x="72" y="14"/>
                  </a:lnTo>
                  <a:lnTo>
                    <a:pt x="70" y="16"/>
                  </a:lnTo>
                  <a:lnTo>
                    <a:pt x="67" y="14"/>
                  </a:lnTo>
                  <a:lnTo>
                    <a:pt x="67" y="13"/>
                  </a:lnTo>
                  <a:lnTo>
                    <a:pt x="67" y="1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82" name="Freeform 52">
              <a:extLst>
                <a:ext uri="{FF2B5EF4-FFF2-40B4-BE49-F238E27FC236}">
                  <a16:creationId xmlns:a16="http://schemas.microsoft.com/office/drawing/2014/main" xmlns="" id="{2B0DB69F-B998-46BA-AF57-0030C76AE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213" y="2657475"/>
              <a:ext cx="149225" cy="142875"/>
            </a:xfrm>
            <a:custGeom>
              <a:avLst/>
              <a:gdLst>
                <a:gd name="T0" fmla="*/ 51 w 94"/>
                <a:gd name="T1" fmla="*/ 0 h 90"/>
                <a:gd name="T2" fmla="*/ 65 w 94"/>
                <a:gd name="T3" fmla="*/ 0 h 90"/>
                <a:gd name="T4" fmla="*/ 65 w 94"/>
                <a:gd name="T5" fmla="*/ 18 h 90"/>
                <a:gd name="T6" fmla="*/ 77 w 94"/>
                <a:gd name="T7" fmla="*/ 4 h 90"/>
                <a:gd name="T8" fmla="*/ 94 w 94"/>
                <a:gd name="T9" fmla="*/ 19 h 90"/>
                <a:gd name="T10" fmla="*/ 85 w 94"/>
                <a:gd name="T11" fmla="*/ 26 h 90"/>
                <a:gd name="T12" fmla="*/ 85 w 94"/>
                <a:gd name="T13" fmla="*/ 64 h 90"/>
                <a:gd name="T14" fmla="*/ 92 w 94"/>
                <a:gd name="T15" fmla="*/ 64 h 90"/>
                <a:gd name="T16" fmla="*/ 92 w 94"/>
                <a:gd name="T17" fmla="*/ 78 h 90"/>
                <a:gd name="T18" fmla="*/ 76 w 94"/>
                <a:gd name="T19" fmla="*/ 78 h 90"/>
                <a:gd name="T20" fmla="*/ 63 w 94"/>
                <a:gd name="T21" fmla="*/ 90 h 90"/>
                <a:gd name="T22" fmla="*/ 49 w 94"/>
                <a:gd name="T23" fmla="*/ 90 h 90"/>
                <a:gd name="T24" fmla="*/ 37 w 94"/>
                <a:gd name="T25" fmla="*/ 78 h 90"/>
                <a:gd name="T26" fmla="*/ 37 w 94"/>
                <a:gd name="T27" fmla="*/ 47 h 90"/>
                <a:gd name="T28" fmla="*/ 0 w 94"/>
                <a:gd name="T29" fmla="*/ 47 h 90"/>
                <a:gd name="T30" fmla="*/ 0 w 94"/>
                <a:gd name="T31" fmla="*/ 17 h 90"/>
                <a:gd name="T32" fmla="*/ 41 w 94"/>
                <a:gd name="T33" fmla="*/ 21 h 90"/>
                <a:gd name="T34" fmla="*/ 51 w 94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0">
                  <a:moveTo>
                    <a:pt x="51" y="0"/>
                  </a:moveTo>
                  <a:lnTo>
                    <a:pt x="65" y="0"/>
                  </a:lnTo>
                  <a:lnTo>
                    <a:pt x="65" y="18"/>
                  </a:lnTo>
                  <a:lnTo>
                    <a:pt x="77" y="4"/>
                  </a:lnTo>
                  <a:lnTo>
                    <a:pt x="94" y="19"/>
                  </a:lnTo>
                  <a:lnTo>
                    <a:pt x="85" y="26"/>
                  </a:lnTo>
                  <a:lnTo>
                    <a:pt x="85" y="64"/>
                  </a:lnTo>
                  <a:lnTo>
                    <a:pt x="92" y="64"/>
                  </a:lnTo>
                  <a:lnTo>
                    <a:pt x="92" y="78"/>
                  </a:lnTo>
                  <a:lnTo>
                    <a:pt x="76" y="78"/>
                  </a:lnTo>
                  <a:lnTo>
                    <a:pt x="63" y="90"/>
                  </a:lnTo>
                  <a:lnTo>
                    <a:pt x="49" y="90"/>
                  </a:lnTo>
                  <a:lnTo>
                    <a:pt x="37" y="78"/>
                  </a:lnTo>
                  <a:lnTo>
                    <a:pt x="37" y="47"/>
                  </a:lnTo>
                  <a:lnTo>
                    <a:pt x="0" y="47"/>
                  </a:lnTo>
                  <a:lnTo>
                    <a:pt x="0" y="17"/>
                  </a:lnTo>
                  <a:lnTo>
                    <a:pt x="41" y="2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83" name="Freeform 53">
              <a:extLst>
                <a:ext uri="{FF2B5EF4-FFF2-40B4-BE49-F238E27FC236}">
                  <a16:creationId xmlns:a16="http://schemas.microsoft.com/office/drawing/2014/main" xmlns="" id="{BCF3A27B-40EE-418B-A2DB-CE8C16202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0213" y="2657475"/>
              <a:ext cx="149225" cy="142875"/>
            </a:xfrm>
            <a:custGeom>
              <a:avLst/>
              <a:gdLst>
                <a:gd name="T0" fmla="*/ 66 w 94"/>
                <a:gd name="T1" fmla="*/ 87 h 90"/>
                <a:gd name="T2" fmla="*/ 48 w 94"/>
                <a:gd name="T3" fmla="*/ 89 h 90"/>
                <a:gd name="T4" fmla="*/ 60 w 94"/>
                <a:gd name="T5" fmla="*/ 86 h 90"/>
                <a:gd name="T6" fmla="*/ 92 w 94"/>
                <a:gd name="T7" fmla="*/ 73 h 90"/>
                <a:gd name="T8" fmla="*/ 76 w 94"/>
                <a:gd name="T9" fmla="*/ 76 h 90"/>
                <a:gd name="T10" fmla="*/ 41 w 94"/>
                <a:gd name="T11" fmla="*/ 62 h 90"/>
                <a:gd name="T12" fmla="*/ 42 w 94"/>
                <a:gd name="T13" fmla="*/ 79 h 90"/>
                <a:gd name="T14" fmla="*/ 37 w 94"/>
                <a:gd name="T15" fmla="*/ 64 h 90"/>
                <a:gd name="T16" fmla="*/ 85 w 94"/>
                <a:gd name="T17" fmla="*/ 48 h 90"/>
                <a:gd name="T18" fmla="*/ 90 w 94"/>
                <a:gd name="T19" fmla="*/ 64 h 90"/>
                <a:gd name="T20" fmla="*/ 85 w 94"/>
                <a:gd name="T21" fmla="*/ 68 h 90"/>
                <a:gd name="T22" fmla="*/ 81 w 94"/>
                <a:gd name="T23" fmla="*/ 50 h 90"/>
                <a:gd name="T24" fmla="*/ 37 w 94"/>
                <a:gd name="T25" fmla="*/ 43 h 90"/>
                <a:gd name="T26" fmla="*/ 41 w 94"/>
                <a:gd name="T27" fmla="*/ 48 h 90"/>
                <a:gd name="T28" fmla="*/ 22 w 94"/>
                <a:gd name="T29" fmla="*/ 47 h 90"/>
                <a:gd name="T30" fmla="*/ 22 w 94"/>
                <a:gd name="T31" fmla="*/ 43 h 90"/>
                <a:gd name="T32" fmla="*/ 5 w 94"/>
                <a:gd name="T33" fmla="*/ 43 h 90"/>
                <a:gd name="T34" fmla="*/ 6 w 94"/>
                <a:gd name="T35" fmla="*/ 47 h 90"/>
                <a:gd name="T36" fmla="*/ 1 w 94"/>
                <a:gd name="T37" fmla="*/ 35 h 90"/>
                <a:gd name="T38" fmla="*/ 5 w 94"/>
                <a:gd name="T39" fmla="*/ 17 h 90"/>
                <a:gd name="T40" fmla="*/ 5 w 94"/>
                <a:gd name="T41" fmla="*/ 17 h 90"/>
                <a:gd name="T42" fmla="*/ 5 w 94"/>
                <a:gd name="T43" fmla="*/ 17 h 90"/>
                <a:gd name="T44" fmla="*/ 5 w 94"/>
                <a:gd name="T45" fmla="*/ 17 h 90"/>
                <a:gd name="T46" fmla="*/ 5 w 94"/>
                <a:gd name="T47" fmla="*/ 17 h 90"/>
                <a:gd name="T48" fmla="*/ 5 w 94"/>
                <a:gd name="T49" fmla="*/ 17 h 90"/>
                <a:gd name="T50" fmla="*/ 5 w 94"/>
                <a:gd name="T51" fmla="*/ 17 h 90"/>
                <a:gd name="T52" fmla="*/ 12 w 94"/>
                <a:gd name="T53" fmla="*/ 18 h 90"/>
                <a:gd name="T54" fmla="*/ 12 w 94"/>
                <a:gd name="T55" fmla="*/ 22 h 90"/>
                <a:gd name="T56" fmla="*/ 1 w 94"/>
                <a:gd name="T57" fmla="*/ 22 h 90"/>
                <a:gd name="T58" fmla="*/ 90 w 94"/>
                <a:gd name="T59" fmla="*/ 17 h 90"/>
                <a:gd name="T60" fmla="*/ 91 w 94"/>
                <a:gd name="T61" fmla="*/ 22 h 90"/>
                <a:gd name="T62" fmla="*/ 85 w 94"/>
                <a:gd name="T63" fmla="*/ 26 h 90"/>
                <a:gd name="T64" fmla="*/ 85 w 94"/>
                <a:gd name="T65" fmla="*/ 26 h 90"/>
                <a:gd name="T66" fmla="*/ 85 w 94"/>
                <a:gd name="T67" fmla="*/ 26 h 90"/>
                <a:gd name="T68" fmla="*/ 81 w 94"/>
                <a:gd name="T69" fmla="*/ 35 h 90"/>
                <a:gd name="T70" fmla="*/ 83 w 94"/>
                <a:gd name="T71" fmla="*/ 24 h 90"/>
                <a:gd name="T72" fmla="*/ 47 w 94"/>
                <a:gd name="T73" fmla="*/ 17 h 90"/>
                <a:gd name="T74" fmla="*/ 44 w 94"/>
                <a:gd name="T75" fmla="*/ 24 h 90"/>
                <a:gd name="T76" fmla="*/ 27 w 94"/>
                <a:gd name="T77" fmla="*/ 24 h 90"/>
                <a:gd name="T78" fmla="*/ 29 w 94"/>
                <a:gd name="T79" fmla="*/ 19 h 90"/>
                <a:gd name="T80" fmla="*/ 45 w 94"/>
                <a:gd name="T81" fmla="*/ 17 h 90"/>
                <a:gd name="T82" fmla="*/ 83 w 94"/>
                <a:gd name="T83" fmla="*/ 12 h 90"/>
                <a:gd name="T84" fmla="*/ 74 w 94"/>
                <a:gd name="T85" fmla="*/ 14 h 90"/>
                <a:gd name="T86" fmla="*/ 70 w 94"/>
                <a:gd name="T87" fmla="*/ 11 h 90"/>
                <a:gd name="T88" fmla="*/ 77 w 94"/>
                <a:gd name="T89" fmla="*/ 4 h 90"/>
                <a:gd name="T90" fmla="*/ 63 w 94"/>
                <a:gd name="T91" fmla="*/ 12 h 90"/>
                <a:gd name="T92" fmla="*/ 59 w 94"/>
                <a:gd name="T93" fmla="*/ 4 h 90"/>
                <a:gd name="T94" fmla="*/ 52 w 94"/>
                <a:gd name="T95" fmla="*/ 7 h 90"/>
                <a:gd name="T96" fmla="*/ 51 w 94"/>
                <a:gd name="T97" fmla="*/ 3 h 90"/>
                <a:gd name="T98" fmla="*/ 51 w 94"/>
                <a:gd name="T99" fmla="*/ 0 h 90"/>
                <a:gd name="T100" fmla="*/ 51 w 94"/>
                <a:gd name="T101" fmla="*/ 0 h 90"/>
                <a:gd name="T102" fmla="*/ 51 w 94"/>
                <a:gd name="T10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" h="90">
                  <a:moveTo>
                    <a:pt x="63" y="83"/>
                  </a:moveTo>
                  <a:lnTo>
                    <a:pt x="66" y="84"/>
                  </a:lnTo>
                  <a:lnTo>
                    <a:pt x="66" y="86"/>
                  </a:lnTo>
                  <a:lnTo>
                    <a:pt x="66" y="87"/>
                  </a:lnTo>
                  <a:lnTo>
                    <a:pt x="63" y="90"/>
                  </a:lnTo>
                  <a:lnTo>
                    <a:pt x="51" y="90"/>
                  </a:lnTo>
                  <a:lnTo>
                    <a:pt x="49" y="90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6"/>
                  </a:lnTo>
                  <a:lnTo>
                    <a:pt x="51" y="86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3" y="83"/>
                  </a:lnTo>
                  <a:close/>
                  <a:moveTo>
                    <a:pt x="77" y="73"/>
                  </a:moveTo>
                  <a:lnTo>
                    <a:pt x="92" y="73"/>
                  </a:lnTo>
                  <a:lnTo>
                    <a:pt x="92" y="78"/>
                  </a:lnTo>
                  <a:lnTo>
                    <a:pt x="77" y="78"/>
                  </a:lnTo>
                  <a:lnTo>
                    <a:pt x="76" y="78"/>
                  </a:lnTo>
                  <a:lnTo>
                    <a:pt x="76" y="76"/>
                  </a:lnTo>
                  <a:lnTo>
                    <a:pt x="76" y="73"/>
                  </a:lnTo>
                  <a:lnTo>
                    <a:pt x="77" y="73"/>
                  </a:lnTo>
                  <a:close/>
                  <a:moveTo>
                    <a:pt x="40" y="61"/>
                  </a:moveTo>
                  <a:lnTo>
                    <a:pt x="41" y="62"/>
                  </a:lnTo>
                  <a:lnTo>
                    <a:pt x="42" y="64"/>
                  </a:lnTo>
                  <a:lnTo>
                    <a:pt x="42" y="76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37" y="78"/>
                  </a:lnTo>
                  <a:lnTo>
                    <a:pt x="37" y="64"/>
                  </a:lnTo>
                  <a:lnTo>
                    <a:pt x="38" y="62"/>
                  </a:lnTo>
                  <a:lnTo>
                    <a:pt x="40" y="61"/>
                  </a:lnTo>
                  <a:close/>
                  <a:moveTo>
                    <a:pt x="84" y="47"/>
                  </a:moveTo>
                  <a:lnTo>
                    <a:pt x="85" y="48"/>
                  </a:lnTo>
                  <a:lnTo>
                    <a:pt x="85" y="50"/>
                  </a:lnTo>
                  <a:lnTo>
                    <a:pt x="85" y="64"/>
                  </a:lnTo>
                  <a:lnTo>
                    <a:pt x="88" y="64"/>
                  </a:lnTo>
                  <a:lnTo>
                    <a:pt x="90" y="64"/>
                  </a:lnTo>
                  <a:lnTo>
                    <a:pt x="91" y="65"/>
                  </a:lnTo>
                  <a:lnTo>
                    <a:pt x="90" y="68"/>
                  </a:lnTo>
                  <a:lnTo>
                    <a:pt x="88" y="68"/>
                  </a:lnTo>
                  <a:lnTo>
                    <a:pt x="85" y="68"/>
                  </a:lnTo>
                  <a:lnTo>
                    <a:pt x="84" y="68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81" y="50"/>
                  </a:lnTo>
                  <a:lnTo>
                    <a:pt x="81" y="48"/>
                  </a:lnTo>
                  <a:lnTo>
                    <a:pt x="84" y="47"/>
                  </a:lnTo>
                  <a:close/>
                  <a:moveTo>
                    <a:pt x="22" y="43"/>
                  </a:moveTo>
                  <a:lnTo>
                    <a:pt x="37" y="43"/>
                  </a:lnTo>
                  <a:lnTo>
                    <a:pt x="40" y="43"/>
                  </a:lnTo>
                  <a:lnTo>
                    <a:pt x="41" y="44"/>
                  </a:lnTo>
                  <a:lnTo>
                    <a:pt x="42" y="47"/>
                  </a:lnTo>
                  <a:lnTo>
                    <a:pt x="41" y="48"/>
                  </a:lnTo>
                  <a:lnTo>
                    <a:pt x="40" y="50"/>
                  </a:lnTo>
                  <a:lnTo>
                    <a:pt x="38" y="48"/>
                  </a:lnTo>
                  <a:lnTo>
                    <a:pt x="37" y="47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2" y="43"/>
                  </a:lnTo>
                  <a:close/>
                  <a:moveTo>
                    <a:pt x="2" y="35"/>
                  </a:moveTo>
                  <a:lnTo>
                    <a:pt x="4" y="35"/>
                  </a:lnTo>
                  <a:lnTo>
                    <a:pt x="5" y="36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8" y="44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2" y="35"/>
                  </a:lnTo>
                  <a:close/>
                  <a:moveTo>
                    <a:pt x="0" y="17"/>
                  </a:move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17"/>
                  </a:lnTo>
                  <a:close/>
                  <a:moveTo>
                    <a:pt x="90" y="17"/>
                  </a:moveTo>
                  <a:lnTo>
                    <a:pt x="94" y="19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2"/>
                  </a:lnTo>
                  <a:lnTo>
                    <a:pt x="90" y="24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4" y="36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3" y="24"/>
                  </a:lnTo>
                  <a:lnTo>
                    <a:pt x="90" y="17"/>
                  </a:lnTo>
                  <a:lnTo>
                    <a:pt x="90" y="17"/>
                  </a:lnTo>
                  <a:close/>
                  <a:moveTo>
                    <a:pt x="45" y="17"/>
                  </a:moveTo>
                  <a:lnTo>
                    <a:pt x="47" y="17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4" y="24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6" y="21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41" y="21"/>
                  </a:lnTo>
                  <a:lnTo>
                    <a:pt x="42" y="18"/>
                  </a:lnTo>
                  <a:lnTo>
                    <a:pt x="44" y="17"/>
                  </a:lnTo>
                  <a:lnTo>
                    <a:pt x="45" y="17"/>
                  </a:lnTo>
                  <a:close/>
                  <a:moveTo>
                    <a:pt x="77" y="4"/>
                  </a:moveTo>
                  <a:lnTo>
                    <a:pt x="83" y="8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7" y="11"/>
                  </a:lnTo>
                  <a:lnTo>
                    <a:pt x="74" y="14"/>
                  </a:lnTo>
                  <a:lnTo>
                    <a:pt x="73" y="15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72" y="11"/>
                  </a:lnTo>
                  <a:lnTo>
                    <a:pt x="73" y="10"/>
                  </a:lnTo>
                  <a:lnTo>
                    <a:pt x="74" y="7"/>
                  </a:lnTo>
                  <a:lnTo>
                    <a:pt x="77" y="4"/>
                  </a:lnTo>
                  <a:close/>
                  <a:moveTo>
                    <a:pt x="51" y="0"/>
                  </a:moveTo>
                  <a:lnTo>
                    <a:pt x="65" y="0"/>
                  </a:lnTo>
                  <a:lnTo>
                    <a:pt x="65" y="10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9" y="10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84" name="Freeform 54">
              <a:extLst>
                <a:ext uri="{FF2B5EF4-FFF2-40B4-BE49-F238E27FC236}">
                  <a16:creationId xmlns:a16="http://schemas.microsoft.com/office/drawing/2014/main" xmlns="" id="{F92CA3AE-E813-4E0F-A05D-FFE3B4FF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2505075"/>
              <a:ext cx="395288" cy="290513"/>
            </a:xfrm>
            <a:custGeom>
              <a:avLst/>
              <a:gdLst>
                <a:gd name="T0" fmla="*/ 167 w 249"/>
                <a:gd name="T1" fmla="*/ 0 h 183"/>
                <a:gd name="T2" fmla="*/ 188 w 249"/>
                <a:gd name="T3" fmla="*/ 5 h 183"/>
                <a:gd name="T4" fmla="*/ 196 w 249"/>
                <a:gd name="T5" fmla="*/ 5 h 183"/>
                <a:gd name="T6" fmla="*/ 196 w 249"/>
                <a:gd name="T7" fmla="*/ 16 h 183"/>
                <a:gd name="T8" fmla="*/ 213 w 249"/>
                <a:gd name="T9" fmla="*/ 16 h 183"/>
                <a:gd name="T10" fmla="*/ 213 w 249"/>
                <a:gd name="T11" fmla="*/ 25 h 183"/>
                <a:gd name="T12" fmla="*/ 209 w 249"/>
                <a:gd name="T13" fmla="*/ 30 h 183"/>
                <a:gd name="T14" fmla="*/ 209 w 249"/>
                <a:gd name="T15" fmla="*/ 60 h 183"/>
                <a:gd name="T16" fmla="*/ 221 w 249"/>
                <a:gd name="T17" fmla="*/ 48 h 183"/>
                <a:gd name="T18" fmla="*/ 221 w 249"/>
                <a:gd name="T19" fmla="*/ 78 h 183"/>
                <a:gd name="T20" fmla="*/ 238 w 249"/>
                <a:gd name="T21" fmla="*/ 95 h 183"/>
                <a:gd name="T22" fmla="*/ 238 w 249"/>
                <a:gd name="T23" fmla="*/ 115 h 183"/>
                <a:gd name="T24" fmla="*/ 226 w 249"/>
                <a:gd name="T25" fmla="*/ 129 h 183"/>
                <a:gd name="T26" fmla="*/ 226 w 249"/>
                <a:gd name="T27" fmla="*/ 138 h 183"/>
                <a:gd name="T28" fmla="*/ 246 w 249"/>
                <a:gd name="T29" fmla="*/ 138 h 183"/>
                <a:gd name="T30" fmla="*/ 249 w 249"/>
                <a:gd name="T31" fmla="*/ 150 h 183"/>
                <a:gd name="T32" fmla="*/ 166 w 249"/>
                <a:gd name="T33" fmla="*/ 183 h 183"/>
                <a:gd name="T34" fmla="*/ 147 w 249"/>
                <a:gd name="T35" fmla="*/ 143 h 183"/>
                <a:gd name="T36" fmla="*/ 147 w 249"/>
                <a:gd name="T37" fmla="*/ 110 h 183"/>
                <a:gd name="T38" fmla="*/ 159 w 249"/>
                <a:gd name="T39" fmla="*/ 110 h 183"/>
                <a:gd name="T40" fmla="*/ 170 w 249"/>
                <a:gd name="T41" fmla="*/ 75 h 183"/>
                <a:gd name="T42" fmla="*/ 170 w 249"/>
                <a:gd name="T43" fmla="*/ 57 h 183"/>
                <a:gd name="T44" fmla="*/ 94 w 249"/>
                <a:gd name="T45" fmla="*/ 57 h 183"/>
                <a:gd name="T46" fmla="*/ 94 w 249"/>
                <a:gd name="T47" fmla="*/ 78 h 183"/>
                <a:gd name="T48" fmla="*/ 104 w 249"/>
                <a:gd name="T49" fmla="*/ 78 h 183"/>
                <a:gd name="T50" fmla="*/ 104 w 249"/>
                <a:gd name="T51" fmla="*/ 84 h 183"/>
                <a:gd name="T52" fmla="*/ 100 w 249"/>
                <a:gd name="T53" fmla="*/ 84 h 183"/>
                <a:gd name="T54" fmla="*/ 100 w 249"/>
                <a:gd name="T55" fmla="*/ 96 h 183"/>
                <a:gd name="T56" fmla="*/ 83 w 249"/>
                <a:gd name="T57" fmla="*/ 96 h 183"/>
                <a:gd name="T58" fmla="*/ 83 w 249"/>
                <a:gd name="T59" fmla="*/ 81 h 183"/>
                <a:gd name="T60" fmla="*/ 72 w 249"/>
                <a:gd name="T61" fmla="*/ 81 h 183"/>
                <a:gd name="T62" fmla="*/ 61 w 249"/>
                <a:gd name="T63" fmla="*/ 93 h 183"/>
                <a:gd name="T64" fmla="*/ 36 w 249"/>
                <a:gd name="T65" fmla="*/ 93 h 183"/>
                <a:gd name="T66" fmla="*/ 24 w 249"/>
                <a:gd name="T67" fmla="*/ 81 h 183"/>
                <a:gd name="T68" fmla="*/ 0 w 249"/>
                <a:gd name="T69" fmla="*/ 81 h 183"/>
                <a:gd name="T70" fmla="*/ 0 w 249"/>
                <a:gd name="T71" fmla="*/ 45 h 183"/>
                <a:gd name="T72" fmla="*/ 19 w 249"/>
                <a:gd name="T73" fmla="*/ 34 h 183"/>
                <a:gd name="T74" fmla="*/ 57 w 249"/>
                <a:gd name="T75" fmla="*/ 34 h 183"/>
                <a:gd name="T76" fmla="*/ 57 w 249"/>
                <a:gd name="T77" fmla="*/ 52 h 183"/>
                <a:gd name="T78" fmla="*/ 66 w 249"/>
                <a:gd name="T79" fmla="*/ 41 h 183"/>
                <a:gd name="T80" fmla="*/ 120 w 249"/>
                <a:gd name="T81" fmla="*/ 41 h 183"/>
                <a:gd name="T82" fmla="*/ 167 w 249"/>
                <a:gd name="T8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183">
                  <a:moveTo>
                    <a:pt x="167" y="0"/>
                  </a:moveTo>
                  <a:lnTo>
                    <a:pt x="188" y="5"/>
                  </a:lnTo>
                  <a:lnTo>
                    <a:pt x="196" y="5"/>
                  </a:lnTo>
                  <a:lnTo>
                    <a:pt x="196" y="16"/>
                  </a:lnTo>
                  <a:lnTo>
                    <a:pt x="213" y="16"/>
                  </a:lnTo>
                  <a:lnTo>
                    <a:pt x="213" y="25"/>
                  </a:lnTo>
                  <a:lnTo>
                    <a:pt x="209" y="30"/>
                  </a:lnTo>
                  <a:lnTo>
                    <a:pt x="209" y="60"/>
                  </a:lnTo>
                  <a:lnTo>
                    <a:pt x="221" y="48"/>
                  </a:lnTo>
                  <a:lnTo>
                    <a:pt x="221" y="78"/>
                  </a:lnTo>
                  <a:lnTo>
                    <a:pt x="238" y="95"/>
                  </a:lnTo>
                  <a:lnTo>
                    <a:pt x="238" y="115"/>
                  </a:lnTo>
                  <a:lnTo>
                    <a:pt x="226" y="129"/>
                  </a:lnTo>
                  <a:lnTo>
                    <a:pt x="226" y="138"/>
                  </a:lnTo>
                  <a:lnTo>
                    <a:pt x="246" y="138"/>
                  </a:lnTo>
                  <a:lnTo>
                    <a:pt x="249" y="150"/>
                  </a:lnTo>
                  <a:lnTo>
                    <a:pt x="166" y="183"/>
                  </a:lnTo>
                  <a:lnTo>
                    <a:pt x="147" y="143"/>
                  </a:lnTo>
                  <a:lnTo>
                    <a:pt x="147" y="110"/>
                  </a:lnTo>
                  <a:lnTo>
                    <a:pt x="159" y="110"/>
                  </a:lnTo>
                  <a:lnTo>
                    <a:pt x="170" y="75"/>
                  </a:lnTo>
                  <a:lnTo>
                    <a:pt x="170" y="57"/>
                  </a:lnTo>
                  <a:lnTo>
                    <a:pt x="94" y="57"/>
                  </a:lnTo>
                  <a:lnTo>
                    <a:pt x="94" y="78"/>
                  </a:lnTo>
                  <a:lnTo>
                    <a:pt x="104" y="78"/>
                  </a:lnTo>
                  <a:lnTo>
                    <a:pt x="104" y="84"/>
                  </a:lnTo>
                  <a:lnTo>
                    <a:pt x="100" y="84"/>
                  </a:lnTo>
                  <a:lnTo>
                    <a:pt x="100" y="96"/>
                  </a:lnTo>
                  <a:lnTo>
                    <a:pt x="83" y="96"/>
                  </a:lnTo>
                  <a:lnTo>
                    <a:pt x="83" y="81"/>
                  </a:lnTo>
                  <a:lnTo>
                    <a:pt x="72" y="81"/>
                  </a:lnTo>
                  <a:lnTo>
                    <a:pt x="61" y="93"/>
                  </a:lnTo>
                  <a:lnTo>
                    <a:pt x="36" y="93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45"/>
                  </a:lnTo>
                  <a:lnTo>
                    <a:pt x="19" y="34"/>
                  </a:lnTo>
                  <a:lnTo>
                    <a:pt x="57" y="34"/>
                  </a:lnTo>
                  <a:lnTo>
                    <a:pt x="57" y="52"/>
                  </a:lnTo>
                  <a:lnTo>
                    <a:pt x="66" y="41"/>
                  </a:lnTo>
                  <a:lnTo>
                    <a:pt x="120" y="41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85" name="Freeform 55">
              <a:extLst>
                <a:ext uri="{FF2B5EF4-FFF2-40B4-BE49-F238E27FC236}">
                  <a16:creationId xmlns:a16="http://schemas.microsoft.com/office/drawing/2014/main" xmlns="" id="{EDE57A8D-5482-4304-98E7-59E2CC066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4651" y="2505075"/>
              <a:ext cx="390525" cy="290513"/>
            </a:xfrm>
            <a:custGeom>
              <a:avLst/>
              <a:gdLst>
                <a:gd name="T0" fmla="*/ 166 w 246"/>
                <a:gd name="T1" fmla="*/ 178 h 183"/>
                <a:gd name="T2" fmla="*/ 195 w 246"/>
                <a:gd name="T3" fmla="*/ 171 h 183"/>
                <a:gd name="T4" fmla="*/ 165 w 246"/>
                <a:gd name="T5" fmla="*/ 169 h 183"/>
                <a:gd name="T6" fmla="*/ 158 w 246"/>
                <a:gd name="T7" fmla="*/ 165 h 183"/>
                <a:gd name="T8" fmla="*/ 242 w 246"/>
                <a:gd name="T9" fmla="*/ 149 h 183"/>
                <a:gd name="T10" fmla="*/ 235 w 246"/>
                <a:gd name="T11" fmla="*/ 156 h 183"/>
                <a:gd name="T12" fmla="*/ 227 w 246"/>
                <a:gd name="T13" fmla="*/ 158 h 183"/>
                <a:gd name="T14" fmla="*/ 246 w 246"/>
                <a:gd name="T15" fmla="*/ 139 h 183"/>
                <a:gd name="T16" fmla="*/ 234 w 246"/>
                <a:gd name="T17" fmla="*/ 143 h 183"/>
                <a:gd name="T18" fmla="*/ 149 w 246"/>
                <a:gd name="T19" fmla="*/ 143 h 183"/>
                <a:gd name="T20" fmla="*/ 226 w 246"/>
                <a:gd name="T21" fmla="*/ 129 h 183"/>
                <a:gd name="T22" fmla="*/ 234 w 246"/>
                <a:gd name="T23" fmla="*/ 114 h 183"/>
                <a:gd name="T24" fmla="*/ 147 w 246"/>
                <a:gd name="T25" fmla="*/ 113 h 183"/>
                <a:gd name="T26" fmla="*/ 100 w 246"/>
                <a:gd name="T27" fmla="*/ 96 h 183"/>
                <a:gd name="T28" fmla="*/ 235 w 246"/>
                <a:gd name="T29" fmla="*/ 90 h 183"/>
                <a:gd name="T30" fmla="*/ 230 w 246"/>
                <a:gd name="T31" fmla="*/ 89 h 183"/>
                <a:gd name="T32" fmla="*/ 37 w 246"/>
                <a:gd name="T33" fmla="*/ 90 h 183"/>
                <a:gd name="T34" fmla="*/ 29 w 246"/>
                <a:gd name="T35" fmla="*/ 85 h 183"/>
                <a:gd name="T36" fmla="*/ 72 w 246"/>
                <a:gd name="T37" fmla="*/ 77 h 183"/>
                <a:gd name="T38" fmla="*/ 83 w 246"/>
                <a:gd name="T39" fmla="*/ 81 h 183"/>
                <a:gd name="T40" fmla="*/ 91 w 246"/>
                <a:gd name="T41" fmla="*/ 74 h 183"/>
                <a:gd name="T42" fmla="*/ 98 w 246"/>
                <a:gd name="T43" fmla="*/ 82 h 183"/>
                <a:gd name="T44" fmla="*/ 176 w 246"/>
                <a:gd name="T45" fmla="*/ 74 h 183"/>
                <a:gd name="T46" fmla="*/ 170 w 246"/>
                <a:gd name="T47" fmla="*/ 74 h 183"/>
                <a:gd name="T48" fmla="*/ 221 w 246"/>
                <a:gd name="T49" fmla="*/ 78 h 183"/>
                <a:gd name="T50" fmla="*/ 217 w 246"/>
                <a:gd name="T51" fmla="*/ 79 h 183"/>
                <a:gd name="T52" fmla="*/ 3 w 246"/>
                <a:gd name="T53" fmla="*/ 81 h 183"/>
                <a:gd name="T54" fmla="*/ 176 w 246"/>
                <a:gd name="T55" fmla="*/ 57 h 183"/>
                <a:gd name="T56" fmla="*/ 154 w 246"/>
                <a:gd name="T57" fmla="*/ 53 h 183"/>
                <a:gd name="T58" fmla="*/ 120 w 246"/>
                <a:gd name="T59" fmla="*/ 54 h 183"/>
                <a:gd name="T60" fmla="*/ 94 w 246"/>
                <a:gd name="T61" fmla="*/ 60 h 183"/>
                <a:gd name="T62" fmla="*/ 221 w 246"/>
                <a:gd name="T63" fmla="*/ 54 h 183"/>
                <a:gd name="T64" fmla="*/ 120 w 246"/>
                <a:gd name="T65" fmla="*/ 41 h 183"/>
                <a:gd name="T66" fmla="*/ 86 w 246"/>
                <a:gd name="T67" fmla="*/ 41 h 183"/>
                <a:gd name="T68" fmla="*/ 14 w 246"/>
                <a:gd name="T69" fmla="*/ 36 h 183"/>
                <a:gd name="T70" fmla="*/ 0 w 246"/>
                <a:gd name="T71" fmla="*/ 45 h 183"/>
                <a:gd name="T72" fmla="*/ 1 w 246"/>
                <a:gd name="T73" fmla="*/ 43 h 183"/>
                <a:gd name="T74" fmla="*/ 1 w 246"/>
                <a:gd name="T75" fmla="*/ 43 h 183"/>
                <a:gd name="T76" fmla="*/ 1 w 246"/>
                <a:gd name="T77" fmla="*/ 43 h 183"/>
                <a:gd name="T78" fmla="*/ 3 w 246"/>
                <a:gd name="T79" fmla="*/ 43 h 183"/>
                <a:gd name="T80" fmla="*/ 3 w 246"/>
                <a:gd name="T81" fmla="*/ 43 h 183"/>
                <a:gd name="T82" fmla="*/ 3 w 246"/>
                <a:gd name="T83" fmla="*/ 43 h 183"/>
                <a:gd name="T84" fmla="*/ 3 w 246"/>
                <a:gd name="T85" fmla="*/ 43 h 183"/>
                <a:gd name="T86" fmla="*/ 62 w 246"/>
                <a:gd name="T87" fmla="*/ 52 h 183"/>
                <a:gd name="T88" fmla="*/ 54 w 246"/>
                <a:gd name="T89" fmla="*/ 35 h 183"/>
                <a:gd name="T90" fmla="*/ 26 w 246"/>
                <a:gd name="T91" fmla="*/ 34 h 183"/>
                <a:gd name="T92" fmla="*/ 206 w 246"/>
                <a:gd name="T93" fmla="*/ 46 h 183"/>
                <a:gd name="T94" fmla="*/ 147 w 246"/>
                <a:gd name="T95" fmla="*/ 21 h 183"/>
                <a:gd name="T96" fmla="*/ 145 w 246"/>
                <a:gd name="T97" fmla="*/ 21 h 183"/>
                <a:gd name="T98" fmla="*/ 212 w 246"/>
                <a:gd name="T99" fmla="*/ 21 h 183"/>
                <a:gd name="T100" fmla="*/ 188 w 246"/>
                <a:gd name="T101" fmla="*/ 5 h 183"/>
                <a:gd name="T102" fmla="*/ 172 w 246"/>
                <a:gd name="T103" fmla="*/ 3 h 183"/>
                <a:gd name="T104" fmla="*/ 155 w 246"/>
                <a:gd name="T105" fmla="*/ 14 h 183"/>
                <a:gd name="T106" fmla="*/ 167 w 246"/>
                <a:gd name="T107" fmla="*/ 0 h 183"/>
                <a:gd name="T108" fmla="*/ 167 w 246"/>
                <a:gd name="T109" fmla="*/ 0 h 183"/>
                <a:gd name="T110" fmla="*/ 167 w 246"/>
                <a:gd name="T111" fmla="*/ 0 h 183"/>
                <a:gd name="T112" fmla="*/ 167 w 246"/>
                <a:gd name="T1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" h="183">
                  <a:moveTo>
                    <a:pt x="181" y="172"/>
                  </a:moveTo>
                  <a:lnTo>
                    <a:pt x="183" y="172"/>
                  </a:lnTo>
                  <a:lnTo>
                    <a:pt x="184" y="174"/>
                  </a:lnTo>
                  <a:lnTo>
                    <a:pt x="184" y="175"/>
                  </a:lnTo>
                  <a:lnTo>
                    <a:pt x="183" y="176"/>
                  </a:lnTo>
                  <a:lnTo>
                    <a:pt x="167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5" y="179"/>
                  </a:lnTo>
                  <a:lnTo>
                    <a:pt x="166" y="178"/>
                  </a:lnTo>
                  <a:lnTo>
                    <a:pt x="181" y="172"/>
                  </a:lnTo>
                  <a:lnTo>
                    <a:pt x="181" y="172"/>
                  </a:lnTo>
                  <a:close/>
                  <a:moveTo>
                    <a:pt x="212" y="160"/>
                  </a:moveTo>
                  <a:lnTo>
                    <a:pt x="213" y="161"/>
                  </a:lnTo>
                  <a:lnTo>
                    <a:pt x="213" y="161"/>
                  </a:lnTo>
                  <a:lnTo>
                    <a:pt x="213" y="164"/>
                  </a:lnTo>
                  <a:lnTo>
                    <a:pt x="212" y="165"/>
                  </a:lnTo>
                  <a:lnTo>
                    <a:pt x="198" y="171"/>
                  </a:lnTo>
                  <a:lnTo>
                    <a:pt x="196" y="171"/>
                  </a:lnTo>
                  <a:lnTo>
                    <a:pt x="195" y="171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5" y="167"/>
                  </a:lnTo>
                  <a:lnTo>
                    <a:pt x="210" y="160"/>
                  </a:lnTo>
                  <a:lnTo>
                    <a:pt x="212" y="160"/>
                  </a:lnTo>
                  <a:close/>
                  <a:moveTo>
                    <a:pt x="155" y="151"/>
                  </a:moveTo>
                  <a:lnTo>
                    <a:pt x="156" y="151"/>
                  </a:lnTo>
                  <a:lnTo>
                    <a:pt x="158" y="153"/>
                  </a:lnTo>
                  <a:lnTo>
                    <a:pt x="165" y="167"/>
                  </a:lnTo>
                  <a:lnTo>
                    <a:pt x="165" y="169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0" y="171"/>
                  </a:lnTo>
                  <a:lnTo>
                    <a:pt x="160" y="169"/>
                  </a:lnTo>
                  <a:lnTo>
                    <a:pt x="158" y="165"/>
                  </a:lnTo>
                  <a:lnTo>
                    <a:pt x="158" y="165"/>
                  </a:lnTo>
                  <a:lnTo>
                    <a:pt x="158" y="165"/>
                  </a:lnTo>
                  <a:lnTo>
                    <a:pt x="158" y="165"/>
                  </a:lnTo>
                  <a:lnTo>
                    <a:pt x="158" y="165"/>
                  </a:lnTo>
                  <a:lnTo>
                    <a:pt x="158" y="165"/>
                  </a:lnTo>
                  <a:lnTo>
                    <a:pt x="156" y="162"/>
                  </a:lnTo>
                  <a:lnTo>
                    <a:pt x="155" y="160"/>
                  </a:lnTo>
                  <a:lnTo>
                    <a:pt x="154" y="157"/>
                  </a:lnTo>
                  <a:lnTo>
                    <a:pt x="154" y="156"/>
                  </a:lnTo>
                  <a:lnTo>
                    <a:pt x="152" y="156"/>
                  </a:lnTo>
                  <a:lnTo>
                    <a:pt x="152" y="153"/>
                  </a:lnTo>
                  <a:lnTo>
                    <a:pt x="154" y="151"/>
                  </a:lnTo>
                  <a:lnTo>
                    <a:pt x="155" y="151"/>
                  </a:lnTo>
                  <a:close/>
                  <a:moveTo>
                    <a:pt x="241" y="149"/>
                  </a:moveTo>
                  <a:lnTo>
                    <a:pt x="242" y="149"/>
                  </a:lnTo>
                  <a:lnTo>
                    <a:pt x="243" y="150"/>
                  </a:lnTo>
                  <a:lnTo>
                    <a:pt x="243" y="151"/>
                  </a:lnTo>
                  <a:lnTo>
                    <a:pt x="242" y="153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2" y="157"/>
                  </a:lnTo>
                  <a:lnTo>
                    <a:pt x="230" y="158"/>
                  </a:lnTo>
                  <a:lnTo>
                    <a:pt x="228" y="158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6" y="158"/>
                  </a:lnTo>
                  <a:lnTo>
                    <a:pt x="224" y="157"/>
                  </a:lnTo>
                  <a:lnTo>
                    <a:pt x="224" y="156"/>
                  </a:lnTo>
                  <a:lnTo>
                    <a:pt x="226" y="154"/>
                  </a:lnTo>
                  <a:lnTo>
                    <a:pt x="241" y="149"/>
                  </a:lnTo>
                  <a:lnTo>
                    <a:pt x="241" y="149"/>
                  </a:lnTo>
                  <a:close/>
                  <a:moveTo>
                    <a:pt x="234" y="138"/>
                  </a:moveTo>
                  <a:lnTo>
                    <a:pt x="246" y="138"/>
                  </a:lnTo>
                  <a:lnTo>
                    <a:pt x="246" y="138"/>
                  </a:lnTo>
                  <a:lnTo>
                    <a:pt x="246" y="139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46" y="143"/>
                  </a:lnTo>
                  <a:lnTo>
                    <a:pt x="245" y="144"/>
                  </a:lnTo>
                  <a:lnTo>
                    <a:pt x="245" y="144"/>
                  </a:lnTo>
                  <a:lnTo>
                    <a:pt x="243" y="144"/>
                  </a:lnTo>
                  <a:lnTo>
                    <a:pt x="242" y="143"/>
                  </a:lnTo>
                  <a:lnTo>
                    <a:pt x="242" y="143"/>
                  </a:lnTo>
                  <a:lnTo>
                    <a:pt x="234" y="143"/>
                  </a:lnTo>
                  <a:lnTo>
                    <a:pt x="232" y="142"/>
                  </a:lnTo>
                  <a:lnTo>
                    <a:pt x="231" y="140"/>
                  </a:lnTo>
                  <a:lnTo>
                    <a:pt x="232" y="139"/>
                  </a:lnTo>
                  <a:lnTo>
                    <a:pt x="234" y="138"/>
                  </a:lnTo>
                  <a:close/>
                  <a:moveTo>
                    <a:pt x="149" y="121"/>
                  </a:moveTo>
                  <a:lnTo>
                    <a:pt x="151" y="122"/>
                  </a:lnTo>
                  <a:lnTo>
                    <a:pt x="152" y="124"/>
                  </a:lnTo>
                  <a:lnTo>
                    <a:pt x="152" y="140"/>
                  </a:lnTo>
                  <a:lnTo>
                    <a:pt x="151" y="142"/>
                  </a:lnTo>
                  <a:lnTo>
                    <a:pt x="149" y="143"/>
                  </a:lnTo>
                  <a:lnTo>
                    <a:pt x="148" y="142"/>
                  </a:lnTo>
                  <a:lnTo>
                    <a:pt x="147" y="140"/>
                  </a:lnTo>
                  <a:lnTo>
                    <a:pt x="147" y="124"/>
                  </a:lnTo>
                  <a:lnTo>
                    <a:pt x="148" y="122"/>
                  </a:lnTo>
                  <a:lnTo>
                    <a:pt x="149" y="121"/>
                  </a:lnTo>
                  <a:close/>
                  <a:moveTo>
                    <a:pt x="234" y="114"/>
                  </a:moveTo>
                  <a:lnTo>
                    <a:pt x="235" y="115"/>
                  </a:lnTo>
                  <a:lnTo>
                    <a:pt x="237" y="117"/>
                  </a:lnTo>
                  <a:lnTo>
                    <a:pt x="235" y="118"/>
                  </a:lnTo>
                  <a:lnTo>
                    <a:pt x="226" y="129"/>
                  </a:lnTo>
                  <a:lnTo>
                    <a:pt x="226" y="131"/>
                  </a:lnTo>
                  <a:lnTo>
                    <a:pt x="224" y="132"/>
                  </a:lnTo>
                  <a:lnTo>
                    <a:pt x="223" y="132"/>
                  </a:lnTo>
                  <a:lnTo>
                    <a:pt x="221" y="132"/>
                  </a:lnTo>
                  <a:lnTo>
                    <a:pt x="220" y="131"/>
                  </a:lnTo>
                  <a:lnTo>
                    <a:pt x="220" y="129"/>
                  </a:lnTo>
                  <a:lnTo>
                    <a:pt x="221" y="126"/>
                  </a:lnTo>
                  <a:lnTo>
                    <a:pt x="221" y="125"/>
                  </a:lnTo>
                  <a:lnTo>
                    <a:pt x="232" y="115"/>
                  </a:lnTo>
                  <a:lnTo>
                    <a:pt x="234" y="114"/>
                  </a:lnTo>
                  <a:close/>
                  <a:moveTo>
                    <a:pt x="163" y="103"/>
                  </a:moveTo>
                  <a:lnTo>
                    <a:pt x="165" y="103"/>
                  </a:lnTo>
                  <a:lnTo>
                    <a:pt x="166" y="104"/>
                  </a:lnTo>
                  <a:lnTo>
                    <a:pt x="166" y="106"/>
                  </a:lnTo>
                  <a:lnTo>
                    <a:pt x="163" y="111"/>
                  </a:lnTo>
                  <a:lnTo>
                    <a:pt x="162" y="114"/>
                  </a:lnTo>
                  <a:lnTo>
                    <a:pt x="159" y="115"/>
                  </a:lnTo>
                  <a:lnTo>
                    <a:pt x="149" y="115"/>
                  </a:lnTo>
                  <a:lnTo>
                    <a:pt x="148" y="114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8" y="111"/>
                  </a:lnTo>
                  <a:lnTo>
                    <a:pt x="149" y="110"/>
                  </a:lnTo>
                  <a:lnTo>
                    <a:pt x="159" y="110"/>
                  </a:lnTo>
                  <a:lnTo>
                    <a:pt x="162" y="104"/>
                  </a:lnTo>
                  <a:lnTo>
                    <a:pt x="162" y="103"/>
                  </a:lnTo>
                  <a:lnTo>
                    <a:pt x="163" y="103"/>
                  </a:lnTo>
                  <a:close/>
                  <a:moveTo>
                    <a:pt x="84" y="92"/>
                  </a:moveTo>
                  <a:lnTo>
                    <a:pt x="100" y="92"/>
                  </a:lnTo>
                  <a:lnTo>
                    <a:pt x="100" y="96"/>
                  </a:lnTo>
                  <a:lnTo>
                    <a:pt x="84" y="96"/>
                  </a:lnTo>
                  <a:lnTo>
                    <a:pt x="83" y="96"/>
                  </a:lnTo>
                  <a:lnTo>
                    <a:pt x="83" y="93"/>
                  </a:lnTo>
                  <a:lnTo>
                    <a:pt x="83" y="92"/>
                  </a:lnTo>
                  <a:lnTo>
                    <a:pt x="84" y="92"/>
                  </a:lnTo>
                  <a:close/>
                  <a:moveTo>
                    <a:pt x="232" y="89"/>
                  </a:moveTo>
                  <a:lnTo>
                    <a:pt x="234" y="89"/>
                  </a:lnTo>
                  <a:lnTo>
                    <a:pt x="234" y="89"/>
                  </a:lnTo>
                  <a:lnTo>
                    <a:pt x="234" y="90"/>
                  </a:lnTo>
                  <a:lnTo>
                    <a:pt x="235" y="90"/>
                  </a:lnTo>
                  <a:lnTo>
                    <a:pt x="238" y="95"/>
                  </a:lnTo>
                  <a:lnTo>
                    <a:pt x="238" y="103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5" y="106"/>
                  </a:lnTo>
                  <a:lnTo>
                    <a:pt x="234" y="103"/>
                  </a:lnTo>
                  <a:lnTo>
                    <a:pt x="234" y="96"/>
                  </a:lnTo>
                  <a:lnTo>
                    <a:pt x="230" y="93"/>
                  </a:lnTo>
                  <a:lnTo>
                    <a:pt x="230" y="90"/>
                  </a:lnTo>
                  <a:lnTo>
                    <a:pt x="230" y="89"/>
                  </a:lnTo>
                  <a:lnTo>
                    <a:pt x="232" y="89"/>
                  </a:lnTo>
                  <a:close/>
                  <a:moveTo>
                    <a:pt x="40" y="88"/>
                  </a:moveTo>
                  <a:lnTo>
                    <a:pt x="57" y="88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7" y="93"/>
                  </a:lnTo>
                  <a:lnTo>
                    <a:pt x="40" y="93"/>
                  </a:lnTo>
                  <a:lnTo>
                    <a:pt x="39" y="92"/>
                  </a:lnTo>
                  <a:lnTo>
                    <a:pt x="37" y="90"/>
                  </a:lnTo>
                  <a:lnTo>
                    <a:pt x="39" y="89"/>
                  </a:lnTo>
                  <a:lnTo>
                    <a:pt x="40" y="88"/>
                  </a:lnTo>
                  <a:close/>
                  <a:moveTo>
                    <a:pt x="12" y="77"/>
                  </a:moveTo>
                  <a:lnTo>
                    <a:pt x="24" y="77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30" y="81"/>
                  </a:lnTo>
                  <a:lnTo>
                    <a:pt x="32" y="84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12" y="81"/>
                  </a:lnTo>
                  <a:lnTo>
                    <a:pt x="11" y="81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close/>
                  <a:moveTo>
                    <a:pt x="72" y="77"/>
                  </a:moveTo>
                  <a:lnTo>
                    <a:pt x="83" y="77"/>
                  </a:lnTo>
                  <a:lnTo>
                    <a:pt x="84" y="77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7" y="82"/>
                  </a:lnTo>
                  <a:lnTo>
                    <a:pt x="86" y="84"/>
                  </a:lnTo>
                  <a:lnTo>
                    <a:pt x="84" y="85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1"/>
                  </a:lnTo>
                  <a:lnTo>
                    <a:pt x="72" y="81"/>
                  </a:lnTo>
                  <a:lnTo>
                    <a:pt x="69" y="85"/>
                  </a:lnTo>
                  <a:lnTo>
                    <a:pt x="68" y="85"/>
                  </a:lnTo>
                  <a:lnTo>
                    <a:pt x="65" y="85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9" y="78"/>
                  </a:lnTo>
                  <a:lnTo>
                    <a:pt x="71" y="77"/>
                  </a:lnTo>
                  <a:lnTo>
                    <a:pt x="72" y="77"/>
                  </a:lnTo>
                  <a:close/>
                  <a:moveTo>
                    <a:pt x="91" y="74"/>
                  </a:moveTo>
                  <a:lnTo>
                    <a:pt x="93" y="74"/>
                  </a:lnTo>
                  <a:lnTo>
                    <a:pt x="94" y="75"/>
                  </a:lnTo>
                  <a:lnTo>
                    <a:pt x="94" y="78"/>
                  </a:lnTo>
                  <a:lnTo>
                    <a:pt x="104" y="78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2"/>
                  </a:lnTo>
                  <a:lnTo>
                    <a:pt x="91" y="82"/>
                  </a:lnTo>
                  <a:lnTo>
                    <a:pt x="90" y="81"/>
                  </a:lnTo>
                  <a:lnTo>
                    <a:pt x="89" y="78"/>
                  </a:lnTo>
                  <a:lnTo>
                    <a:pt x="89" y="75"/>
                  </a:lnTo>
                  <a:lnTo>
                    <a:pt x="90" y="74"/>
                  </a:lnTo>
                  <a:lnTo>
                    <a:pt x="91" y="74"/>
                  </a:lnTo>
                  <a:close/>
                  <a:moveTo>
                    <a:pt x="173" y="71"/>
                  </a:moveTo>
                  <a:lnTo>
                    <a:pt x="174" y="72"/>
                  </a:lnTo>
                  <a:lnTo>
                    <a:pt x="176" y="74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0" y="90"/>
                  </a:lnTo>
                  <a:lnTo>
                    <a:pt x="170" y="92"/>
                  </a:lnTo>
                  <a:lnTo>
                    <a:pt x="169" y="92"/>
                  </a:lnTo>
                  <a:lnTo>
                    <a:pt x="167" y="92"/>
                  </a:lnTo>
                  <a:lnTo>
                    <a:pt x="166" y="90"/>
                  </a:lnTo>
                  <a:lnTo>
                    <a:pt x="166" y="89"/>
                  </a:lnTo>
                  <a:lnTo>
                    <a:pt x="170" y="75"/>
                  </a:lnTo>
                  <a:lnTo>
                    <a:pt x="170" y="74"/>
                  </a:lnTo>
                  <a:lnTo>
                    <a:pt x="172" y="72"/>
                  </a:lnTo>
                  <a:lnTo>
                    <a:pt x="173" y="71"/>
                  </a:lnTo>
                  <a:close/>
                  <a:moveTo>
                    <a:pt x="220" y="60"/>
                  </a:moveTo>
                  <a:lnTo>
                    <a:pt x="221" y="60"/>
                  </a:lnTo>
                  <a:lnTo>
                    <a:pt x="221" y="61"/>
                  </a:lnTo>
                  <a:lnTo>
                    <a:pt x="221" y="78"/>
                  </a:lnTo>
                  <a:lnTo>
                    <a:pt x="221" y="78"/>
                  </a:lnTo>
                  <a:lnTo>
                    <a:pt x="221" y="78"/>
                  </a:lnTo>
                  <a:lnTo>
                    <a:pt x="221" y="78"/>
                  </a:lnTo>
                  <a:lnTo>
                    <a:pt x="221" y="78"/>
                  </a:lnTo>
                  <a:lnTo>
                    <a:pt x="223" y="78"/>
                  </a:lnTo>
                  <a:lnTo>
                    <a:pt x="223" y="78"/>
                  </a:lnTo>
                  <a:lnTo>
                    <a:pt x="223" y="78"/>
                  </a:lnTo>
                  <a:lnTo>
                    <a:pt x="223" y="78"/>
                  </a:lnTo>
                  <a:lnTo>
                    <a:pt x="223" y="79"/>
                  </a:lnTo>
                  <a:lnTo>
                    <a:pt x="223" y="81"/>
                  </a:lnTo>
                  <a:lnTo>
                    <a:pt x="220" y="82"/>
                  </a:lnTo>
                  <a:lnTo>
                    <a:pt x="219" y="81"/>
                  </a:lnTo>
                  <a:lnTo>
                    <a:pt x="219" y="81"/>
                  </a:lnTo>
                  <a:lnTo>
                    <a:pt x="217" y="79"/>
                  </a:lnTo>
                  <a:lnTo>
                    <a:pt x="217" y="78"/>
                  </a:lnTo>
                  <a:lnTo>
                    <a:pt x="217" y="61"/>
                  </a:lnTo>
                  <a:lnTo>
                    <a:pt x="217" y="60"/>
                  </a:lnTo>
                  <a:lnTo>
                    <a:pt x="220" y="60"/>
                  </a:lnTo>
                  <a:close/>
                  <a:moveTo>
                    <a:pt x="3" y="60"/>
                  </a:moveTo>
                  <a:lnTo>
                    <a:pt x="4" y="60"/>
                  </a:lnTo>
                  <a:lnTo>
                    <a:pt x="4" y="61"/>
                  </a:lnTo>
                  <a:lnTo>
                    <a:pt x="4" y="78"/>
                  </a:lnTo>
                  <a:lnTo>
                    <a:pt x="4" y="79"/>
                  </a:lnTo>
                  <a:lnTo>
                    <a:pt x="3" y="81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3" y="60"/>
                  </a:lnTo>
                  <a:close/>
                  <a:moveTo>
                    <a:pt x="155" y="52"/>
                  </a:moveTo>
                  <a:lnTo>
                    <a:pt x="170" y="52"/>
                  </a:lnTo>
                  <a:lnTo>
                    <a:pt x="173" y="53"/>
                  </a:lnTo>
                  <a:lnTo>
                    <a:pt x="174" y="54"/>
                  </a:lnTo>
                  <a:lnTo>
                    <a:pt x="176" y="57"/>
                  </a:lnTo>
                  <a:lnTo>
                    <a:pt x="176" y="57"/>
                  </a:lnTo>
                  <a:lnTo>
                    <a:pt x="174" y="59"/>
                  </a:lnTo>
                  <a:lnTo>
                    <a:pt x="173" y="60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55" y="57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3"/>
                  </a:lnTo>
                  <a:lnTo>
                    <a:pt x="155" y="52"/>
                  </a:lnTo>
                  <a:close/>
                  <a:moveTo>
                    <a:pt x="123" y="52"/>
                  </a:moveTo>
                  <a:lnTo>
                    <a:pt x="140" y="52"/>
                  </a:lnTo>
                  <a:lnTo>
                    <a:pt x="141" y="53"/>
                  </a:lnTo>
                  <a:lnTo>
                    <a:pt x="141" y="54"/>
                  </a:lnTo>
                  <a:lnTo>
                    <a:pt x="141" y="56"/>
                  </a:lnTo>
                  <a:lnTo>
                    <a:pt x="140" y="57"/>
                  </a:lnTo>
                  <a:lnTo>
                    <a:pt x="123" y="57"/>
                  </a:lnTo>
                  <a:lnTo>
                    <a:pt x="122" y="56"/>
                  </a:lnTo>
                  <a:lnTo>
                    <a:pt x="120" y="54"/>
                  </a:lnTo>
                  <a:lnTo>
                    <a:pt x="122" y="53"/>
                  </a:lnTo>
                  <a:lnTo>
                    <a:pt x="123" y="52"/>
                  </a:lnTo>
                  <a:close/>
                  <a:moveTo>
                    <a:pt x="94" y="52"/>
                  </a:moveTo>
                  <a:lnTo>
                    <a:pt x="107" y="52"/>
                  </a:lnTo>
                  <a:lnTo>
                    <a:pt x="109" y="53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7"/>
                  </a:lnTo>
                  <a:lnTo>
                    <a:pt x="94" y="57"/>
                  </a:lnTo>
                  <a:lnTo>
                    <a:pt x="94" y="60"/>
                  </a:lnTo>
                  <a:lnTo>
                    <a:pt x="93" y="61"/>
                  </a:lnTo>
                  <a:lnTo>
                    <a:pt x="91" y="61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9" y="57"/>
                  </a:lnTo>
                  <a:lnTo>
                    <a:pt x="90" y="54"/>
                  </a:lnTo>
                  <a:lnTo>
                    <a:pt x="91" y="53"/>
                  </a:lnTo>
                  <a:lnTo>
                    <a:pt x="94" y="52"/>
                  </a:lnTo>
                  <a:close/>
                  <a:moveTo>
                    <a:pt x="221" y="48"/>
                  </a:moveTo>
                  <a:lnTo>
                    <a:pt x="221" y="54"/>
                  </a:lnTo>
                  <a:lnTo>
                    <a:pt x="213" y="63"/>
                  </a:lnTo>
                  <a:lnTo>
                    <a:pt x="210" y="64"/>
                  </a:lnTo>
                  <a:lnTo>
                    <a:pt x="209" y="63"/>
                  </a:lnTo>
                  <a:lnTo>
                    <a:pt x="209" y="61"/>
                  </a:lnTo>
                  <a:lnTo>
                    <a:pt x="209" y="60"/>
                  </a:lnTo>
                  <a:lnTo>
                    <a:pt x="221" y="49"/>
                  </a:lnTo>
                  <a:lnTo>
                    <a:pt x="221" y="48"/>
                  </a:lnTo>
                  <a:close/>
                  <a:moveTo>
                    <a:pt x="102" y="41"/>
                  </a:moveTo>
                  <a:lnTo>
                    <a:pt x="118" y="41"/>
                  </a:lnTo>
                  <a:lnTo>
                    <a:pt x="120" y="41"/>
                  </a:lnTo>
                  <a:lnTo>
                    <a:pt x="120" y="43"/>
                  </a:lnTo>
                  <a:lnTo>
                    <a:pt x="120" y="45"/>
                  </a:lnTo>
                  <a:lnTo>
                    <a:pt x="118" y="45"/>
                  </a:lnTo>
                  <a:lnTo>
                    <a:pt x="102" y="45"/>
                  </a:lnTo>
                  <a:lnTo>
                    <a:pt x="101" y="45"/>
                  </a:lnTo>
                  <a:lnTo>
                    <a:pt x="100" y="43"/>
                  </a:lnTo>
                  <a:lnTo>
                    <a:pt x="101" y="41"/>
                  </a:lnTo>
                  <a:lnTo>
                    <a:pt x="102" y="41"/>
                  </a:lnTo>
                  <a:close/>
                  <a:moveTo>
                    <a:pt x="71" y="41"/>
                  </a:moveTo>
                  <a:lnTo>
                    <a:pt x="86" y="41"/>
                  </a:lnTo>
                  <a:lnTo>
                    <a:pt x="87" y="41"/>
                  </a:lnTo>
                  <a:lnTo>
                    <a:pt x="89" y="43"/>
                  </a:lnTo>
                  <a:lnTo>
                    <a:pt x="87" y="45"/>
                  </a:lnTo>
                  <a:lnTo>
                    <a:pt x="86" y="45"/>
                  </a:lnTo>
                  <a:lnTo>
                    <a:pt x="71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71" y="41"/>
                  </a:lnTo>
                  <a:close/>
                  <a:moveTo>
                    <a:pt x="14" y="36"/>
                  </a:moveTo>
                  <a:lnTo>
                    <a:pt x="15" y="36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5" y="41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12" y="38"/>
                  </a:lnTo>
                  <a:lnTo>
                    <a:pt x="14" y="36"/>
                  </a:lnTo>
                  <a:close/>
                  <a:moveTo>
                    <a:pt x="54" y="35"/>
                  </a:moveTo>
                  <a:lnTo>
                    <a:pt x="55" y="35"/>
                  </a:lnTo>
                  <a:lnTo>
                    <a:pt x="57" y="36"/>
                  </a:lnTo>
                  <a:lnTo>
                    <a:pt x="57" y="52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50"/>
                  </a:lnTo>
                  <a:lnTo>
                    <a:pt x="62" y="52"/>
                  </a:lnTo>
                  <a:lnTo>
                    <a:pt x="61" y="53"/>
                  </a:lnTo>
                  <a:lnTo>
                    <a:pt x="59" y="54"/>
                  </a:lnTo>
                  <a:lnTo>
                    <a:pt x="58" y="56"/>
                  </a:lnTo>
                  <a:lnTo>
                    <a:pt x="57" y="56"/>
                  </a:lnTo>
                  <a:lnTo>
                    <a:pt x="54" y="56"/>
                  </a:lnTo>
                  <a:lnTo>
                    <a:pt x="53" y="53"/>
                  </a:lnTo>
                  <a:lnTo>
                    <a:pt x="51" y="52"/>
                  </a:lnTo>
                  <a:lnTo>
                    <a:pt x="51" y="36"/>
                  </a:lnTo>
                  <a:lnTo>
                    <a:pt x="53" y="35"/>
                  </a:lnTo>
                  <a:lnTo>
                    <a:pt x="54" y="35"/>
                  </a:lnTo>
                  <a:close/>
                  <a:moveTo>
                    <a:pt x="28" y="34"/>
                  </a:moveTo>
                  <a:lnTo>
                    <a:pt x="44" y="34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4" y="38"/>
                  </a:lnTo>
                  <a:lnTo>
                    <a:pt x="28" y="38"/>
                  </a:lnTo>
                  <a:lnTo>
                    <a:pt x="26" y="36"/>
                  </a:lnTo>
                  <a:lnTo>
                    <a:pt x="25" y="35"/>
                  </a:lnTo>
                  <a:lnTo>
                    <a:pt x="26" y="34"/>
                  </a:lnTo>
                  <a:lnTo>
                    <a:pt x="28" y="34"/>
                  </a:lnTo>
                  <a:close/>
                  <a:moveTo>
                    <a:pt x="209" y="24"/>
                  </a:moveTo>
                  <a:lnTo>
                    <a:pt x="210" y="25"/>
                  </a:lnTo>
                  <a:lnTo>
                    <a:pt x="210" y="27"/>
                  </a:lnTo>
                  <a:lnTo>
                    <a:pt x="210" y="28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45"/>
                  </a:lnTo>
                  <a:lnTo>
                    <a:pt x="209" y="46"/>
                  </a:lnTo>
                  <a:lnTo>
                    <a:pt x="206" y="46"/>
                  </a:lnTo>
                  <a:lnTo>
                    <a:pt x="205" y="46"/>
                  </a:lnTo>
                  <a:lnTo>
                    <a:pt x="205" y="45"/>
                  </a:lnTo>
                  <a:lnTo>
                    <a:pt x="205" y="30"/>
                  </a:lnTo>
                  <a:lnTo>
                    <a:pt x="205" y="28"/>
                  </a:lnTo>
                  <a:lnTo>
                    <a:pt x="206" y="27"/>
                  </a:lnTo>
                  <a:lnTo>
                    <a:pt x="206" y="25"/>
                  </a:lnTo>
                  <a:lnTo>
                    <a:pt x="209" y="24"/>
                  </a:lnTo>
                  <a:close/>
                  <a:moveTo>
                    <a:pt x="145" y="21"/>
                  </a:moveTo>
                  <a:lnTo>
                    <a:pt x="145" y="21"/>
                  </a:lnTo>
                  <a:lnTo>
                    <a:pt x="147" y="21"/>
                  </a:lnTo>
                  <a:lnTo>
                    <a:pt x="147" y="24"/>
                  </a:lnTo>
                  <a:lnTo>
                    <a:pt x="147" y="25"/>
                  </a:lnTo>
                  <a:lnTo>
                    <a:pt x="134" y="35"/>
                  </a:lnTo>
                  <a:lnTo>
                    <a:pt x="133" y="36"/>
                  </a:lnTo>
                  <a:lnTo>
                    <a:pt x="131" y="35"/>
                  </a:lnTo>
                  <a:lnTo>
                    <a:pt x="131" y="35"/>
                  </a:lnTo>
                  <a:lnTo>
                    <a:pt x="130" y="34"/>
                  </a:lnTo>
                  <a:lnTo>
                    <a:pt x="131" y="32"/>
                  </a:lnTo>
                  <a:lnTo>
                    <a:pt x="144" y="21"/>
                  </a:lnTo>
                  <a:lnTo>
                    <a:pt x="145" y="21"/>
                  </a:lnTo>
                  <a:close/>
                  <a:moveTo>
                    <a:pt x="195" y="13"/>
                  </a:moveTo>
                  <a:lnTo>
                    <a:pt x="196" y="13"/>
                  </a:lnTo>
                  <a:lnTo>
                    <a:pt x="196" y="14"/>
                  </a:lnTo>
                  <a:lnTo>
                    <a:pt x="196" y="16"/>
                  </a:lnTo>
                  <a:lnTo>
                    <a:pt x="212" y="16"/>
                  </a:lnTo>
                  <a:lnTo>
                    <a:pt x="213" y="17"/>
                  </a:lnTo>
                  <a:lnTo>
                    <a:pt x="213" y="17"/>
                  </a:lnTo>
                  <a:lnTo>
                    <a:pt x="213" y="20"/>
                  </a:lnTo>
                  <a:lnTo>
                    <a:pt x="213" y="21"/>
                  </a:lnTo>
                  <a:lnTo>
                    <a:pt x="212" y="21"/>
                  </a:lnTo>
                  <a:lnTo>
                    <a:pt x="196" y="21"/>
                  </a:lnTo>
                  <a:lnTo>
                    <a:pt x="195" y="20"/>
                  </a:lnTo>
                  <a:lnTo>
                    <a:pt x="192" y="18"/>
                  </a:lnTo>
                  <a:lnTo>
                    <a:pt x="192" y="16"/>
                  </a:lnTo>
                  <a:lnTo>
                    <a:pt x="192" y="14"/>
                  </a:lnTo>
                  <a:lnTo>
                    <a:pt x="192" y="13"/>
                  </a:lnTo>
                  <a:lnTo>
                    <a:pt x="195" y="13"/>
                  </a:lnTo>
                  <a:close/>
                  <a:moveTo>
                    <a:pt x="174" y="2"/>
                  </a:moveTo>
                  <a:lnTo>
                    <a:pt x="174" y="2"/>
                  </a:lnTo>
                  <a:lnTo>
                    <a:pt x="188" y="5"/>
                  </a:lnTo>
                  <a:lnTo>
                    <a:pt x="191" y="5"/>
                  </a:lnTo>
                  <a:lnTo>
                    <a:pt x="192" y="6"/>
                  </a:lnTo>
                  <a:lnTo>
                    <a:pt x="194" y="7"/>
                  </a:lnTo>
                  <a:lnTo>
                    <a:pt x="192" y="9"/>
                  </a:lnTo>
                  <a:lnTo>
                    <a:pt x="191" y="10"/>
                  </a:lnTo>
                  <a:lnTo>
                    <a:pt x="188" y="10"/>
                  </a:lnTo>
                  <a:lnTo>
                    <a:pt x="188" y="9"/>
                  </a:lnTo>
                  <a:lnTo>
                    <a:pt x="174" y="6"/>
                  </a:lnTo>
                  <a:lnTo>
                    <a:pt x="173" y="6"/>
                  </a:lnTo>
                  <a:lnTo>
                    <a:pt x="172" y="3"/>
                  </a:lnTo>
                  <a:lnTo>
                    <a:pt x="173" y="2"/>
                  </a:lnTo>
                  <a:lnTo>
                    <a:pt x="174" y="2"/>
                  </a:lnTo>
                  <a:close/>
                  <a:moveTo>
                    <a:pt x="167" y="0"/>
                  </a:moveTo>
                  <a:lnTo>
                    <a:pt x="172" y="2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59" y="14"/>
                  </a:lnTo>
                  <a:lnTo>
                    <a:pt x="158" y="16"/>
                  </a:lnTo>
                  <a:lnTo>
                    <a:pt x="156" y="14"/>
                  </a:lnTo>
                  <a:lnTo>
                    <a:pt x="155" y="14"/>
                  </a:lnTo>
                  <a:lnTo>
                    <a:pt x="155" y="13"/>
                  </a:lnTo>
                  <a:lnTo>
                    <a:pt x="155" y="12"/>
                  </a:lnTo>
                  <a:lnTo>
                    <a:pt x="156" y="10"/>
                  </a:lnTo>
                  <a:lnTo>
                    <a:pt x="158" y="9"/>
                  </a:lnTo>
                  <a:lnTo>
                    <a:pt x="159" y="7"/>
                  </a:lnTo>
                  <a:lnTo>
                    <a:pt x="162" y="6"/>
                  </a:lnTo>
                  <a:lnTo>
                    <a:pt x="165" y="3"/>
                  </a:lnTo>
                  <a:lnTo>
                    <a:pt x="166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86" name="Freeform 56">
              <a:extLst>
                <a:ext uri="{FF2B5EF4-FFF2-40B4-BE49-F238E27FC236}">
                  <a16:creationId xmlns:a16="http://schemas.microsoft.com/office/drawing/2014/main" xmlns="" id="{924C053B-4736-4E16-874F-C6D781DC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651" y="2305050"/>
              <a:ext cx="169863" cy="182563"/>
            </a:xfrm>
            <a:custGeom>
              <a:avLst/>
              <a:gdLst>
                <a:gd name="T0" fmla="*/ 77 w 107"/>
                <a:gd name="T1" fmla="*/ 0 h 115"/>
                <a:gd name="T2" fmla="*/ 77 w 107"/>
                <a:gd name="T3" fmla="*/ 25 h 115"/>
                <a:gd name="T4" fmla="*/ 90 w 107"/>
                <a:gd name="T5" fmla="*/ 31 h 115"/>
                <a:gd name="T6" fmla="*/ 90 w 107"/>
                <a:gd name="T7" fmla="*/ 24 h 115"/>
                <a:gd name="T8" fmla="*/ 107 w 107"/>
                <a:gd name="T9" fmla="*/ 24 h 115"/>
                <a:gd name="T10" fmla="*/ 107 w 107"/>
                <a:gd name="T11" fmla="*/ 31 h 115"/>
                <a:gd name="T12" fmla="*/ 96 w 107"/>
                <a:gd name="T13" fmla="*/ 31 h 115"/>
                <a:gd name="T14" fmla="*/ 96 w 107"/>
                <a:gd name="T15" fmla="*/ 45 h 115"/>
                <a:gd name="T16" fmla="*/ 85 w 107"/>
                <a:gd name="T17" fmla="*/ 45 h 115"/>
                <a:gd name="T18" fmla="*/ 71 w 107"/>
                <a:gd name="T19" fmla="*/ 72 h 115"/>
                <a:gd name="T20" fmla="*/ 90 w 107"/>
                <a:gd name="T21" fmla="*/ 86 h 115"/>
                <a:gd name="T22" fmla="*/ 90 w 107"/>
                <a:gd name="T23" fmla="*/ 107 h 115"/>
                <a:gd name="T24" fmla="*/ 75 w 107"/>
                <a:gd name="T25" fmla="*/ 107 h 115"/>
                <a:gd name="T26" fmla="*/ 75 w 107"/>
                <a:gd name="T27" fmla="*/ 110 h 115"/>
                <a:gd name="T28" fmla="*/ 42 w 107"/>
                <a:gd name="T29" fmla="*/ 110 h 115"/>
                <a:gd name="T30" fmla="*/ 35 w 107"/>
                <a:gd name="T31" fmla="*/ 115 h 115"/>
                <a:gd name="T32" fmla="*/ 3 w 107"/>
                <a:gd name="T33" fmla="*/ 106 h 115"/>
                <a:gd name="T34" fmla="*/ 13 w 107"/>
                <a:gd name="T35" fmla="*/ 93 h 115"/>
                <a:gd name="T36" fmla="*/ 0 w 107"/>
                <a:gd name="T37" fmla="*/ 78 h 115"/>
                <a:gd name="T38" fmla="*/ 13 w 107"/>
                <a:gd name="T39" fmla="*/ 46 h 115"/>
                <a:gd name="T40" fmla="*/ 24 w 107"/>
                <a:gd name="T41" fmla="*/ 53 h 115"/>
                <a:gd name="T42" fmla="*/ 77 w 107"/>
                <a:gd name="T4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15">
                  <a:moveTo>
                    <a:pt x="77" y="0"/>
                  </a:moveTo>
                  <a:lnTo>
                    <a:pt x="77" y="25"/>
                  </a:lnTo>
                  <a:lnTo>
                    <a:pt x="90" y="31"/>
                  </a:lnTo>
                  <a:lnTo>
                    <a:pt x="90" y="24"/>
                  </a:lnTo>
                  <a:lnTo>
                    <a:pt x="107" y="24"/>
                  </a:lnTo>
                  <a:lnTo>
                    <a:pt x="107" y="31"/>
                  </a:lnTo>
                  <a:lnTo>
                    <a:pt x="96" y="31"/>
                  </a:lnTo>
                  <a:lnTo>
                    <a:pt x="96" y="45"/>
                  </a:lnTo>
                  <a:lnTo>
                    <a:pt x="85" y="45"/>
                  </a:lnTo>
                  <a:lnTo>
                    <a:pt x="71" y="72"/>
                  </a:lnTo>
                  <a:lnTo>
                    <a:pt x="90" y="86"/>
                  </a:lnTo>
                  <a:lnTo>
                    <a:pt x="90" y="107"/>
                  </a:lnTo>
                  <a:lnTo>
                    <a:pt x="75" y="107"/>
                  </a:lnTo>
                  <a:lnTo>
                    <a:pt x="75" y="110"/>
                  </a:lnTo>
                  <a:lnTo>
                    <a:pt x="42" y="110"/>
                  </a:lnTo>
                  <a:lnTo>
                    <a:pt x="35" y="115"/>
                  </a:lnTo>
                  <a:lnTo>
                    <a:pt x="3" y="106"/>
                  </a:lnTo>
                  <a:lnTo>
                    <a:pt x="13" y="93"/>
                  </a:lnTo>
                  <a:lnTo>
                    <a:pt x="0" y="78"/>
                  </a:lnTo>
                  <a:lnTo>
                    <a:pt x="13" y="46"/>
                  </a:lnTo>
                  <a:lnTo>
                    <a:pt x="24" y="5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87" name="Freeform 57">
              <a:extLst>
                <a:ext uri="{FF2B5EF4-FFF2-40B4-BE49-F238E27FC236}">
                  <a16:creationId xmlns:a16="http://schemas.microsoft.com/office/drawing/2014/main" xmlns="" id="{30FFD4BD-94FB-4EC4-B489-B0E80B160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3413" y="2305050"/>
              <a:ext cx="165100" cy="179388"/>
            </a:xfrm>
            <a:custGeom>
              <a:avLst/>
              <a:gdLst>
                <a:gd name="T0" fmla="*/ 39 w 104"/>
                <a:gd name="T1" fmla="*/ 110 h 113"/>
                <a:gd name="T2" fmla="*/ 36 w 104"/>
                <a:gd name="T3" fmla="*/ 113 h 113"/>
                <a:gd name="T4" fmla="*/ 39 w 104"/>
                <a:gd name="T5" fmla="*/ 104 h 113"/>
                <a:gd name="T6" fmla="*/ 22 w 104"/>
                <a:gd name="T7" fmla="*/ 111 h 113"/>
                <a:gd name="T8" fmla="*/ 72 w 104"/>
                <a:gd name="T9" fmla="*/ 102 h 113"/>
                <a:gd name="T10" fmla="*/ 72 w 104"/>
                <a:gd name="T11" fmla="*/ 110 h 113"/>
                <a:gd name="T12" fmla="*/ 69 w 104"/>
                <a:gd name="T13" fmla="*/ 103 h 113"/>
                <a:gd name="T14" fmla="*/ 87 w 104"/>
                <a:gd name="T15" fmla="*/ 86 h 113"/>
                <a:gd name="T16" fmla="*/ 87 w 104"/>
                <a:gd name="T17" fmla="*/ 86 h 113"/>
                <a:gd name="T18" fmla="*/ 83 w 104"/>
                <a:gd name="T19" fmla="*/ 97 h 113"/>
                <a:gd name="T20" fmla="*/ 4 w 104"/>
                <a:gd name="T21" fmla="*/ 81 h 113"/>
                <a:gd name="T22" fmla="*/ 11 w 104"/>
                <a:gd name="T23" fmla="*/ 100 h 113"/>
                <a:gd name="T24" fmla="*/ 10 w 104"/>
                <a:gd name="T25" fmla="*/ 93 h 113"/>
                <a:gd name="T26" fmla="*/ 10 w 104"/>
                <a:gd name="T27" fmla="*/ 93 h 113"/>
                <a:gd name="T28" fmla="*/ 10 w 104"/>
                <a:gd name="T29" fmla="*/ 92 h 113"/>
                <a:gd name="T30" fmla="*/ 10 w 104"/>
                <a:gd name="T31" fmla="*/ 92 h 113"/>
                <a:gd name="T32" fmla="*/ 9 w 104"/>
                <a:gd name="T33" fmla="*/ 92 h 113"/>
                <a:gd name="T34" fmla="*/ 9 w 104"/>
                <a:gd name="T35" fmla="*/ 92 h 113"/>
                <a:gd name="T36" fmla="*/ 9 w 104"/>
                <a:gd name="T37" fmla="*/ 92 h 113"/>
                <a:gd name="T38" fmla="*/ 9 w 104"/>
                <a:gd name="T39" fmla="*/ 92 h 113"/>
                <a:gd name="T40" fmla="*/ 9 w 104"/>
                <a:gd name="T41" fmla="*/ 90 h 113"/>
                <a:gd name="T42" fmla="*/ 9 w 104"/>
                <a:gd name="T43" fmla="*/ 90 h 113"/>
                <a:gd name="T44" fmla="*/ 9 w 104"/>
                <a:gd name="T45" fmla="*/ 90 h 113"/>
                <a:gd name="T46" fmla="*/ 9 w 104"/>
                <a:gd name="T47" fmla="*/ 90 h 113"/>
                <a:gd name="T48" fmla="*/ 9 w 104"/>
                <a:gd name="T49" fmla="*/ 90 h 113"/>
                <a:gd name="T50" fmla="*/ 7 w 104"/>
                <a:gd name="T51" fmla="*/ 90 h 113"/>
                <a:gd name="T52" fmla="*/ 7 w 104"/>
                <a:gd name="T53" fmla="*/ 90 h 113"/>
                <a:gd name="T54" fmla="*/ 4 w 104"/>
                <a:gd name="T55" fmla="*/ 81 h 113"/>
                <a:gd name="T56" fmla="*/ 68 w 104"/>
                <a:gd name="T57" fmla="*/ 72 h 113"/>
                <a:gd name="T58" fmla="*/ 68 w 104"/>
                <a:gd name="T59" fmla="*/ 72 h 113"/>
                <a:gd name="T60" fmla="*/ 72 w 104"/>
                <a:gd name="T61" fmla="*/ 78 h 113"/>
                <a:gd name="T62" fmla="*/ 64 w 104"/>
                <a:gd name="T63" fmla="*/ 70 h 113"/>
                <a:gd name="T64" fmla="*/ 10 w 104"/>
                <a:gd name="T65" fmla="*/ 57 h 113"/>
                <a:gd name="T66" fmla="*/ 6 w 104"/>
                <a:gd name="T67" fmla="*/ 56 h 113"/>
                <a:gd name="T68" fmla="*/ 25 w 104"/>
                <a:gd name="T69" fmla="*/ 56 h 113"/>
                <a:gd name="T70" fmla="*/ 13 w 104"/>
                <a:gd name="T71" fmla="*/ 50 h 113"/>
                <a:gd name="T72" fmla="*/ 21 w 104"/>
                <a:gd name="T73" fmla="*/ 53 h 113"/>
                <a:gd name="T74" fmla="*/ 21 w 104"/>
                <a:gd name="T75" fmla="*/ 53 h 113"/>
                <a:gd name="T76" fmla="*/ 24 w 104"/>
                <a:gd name="T77" fmla="*/ 50 h 113"/>
                <a:gd name="T78" fmla="*/ 24 w 104"/>
                <a:gd name="T79" fmla="*/ 50 h 113"/>
                <a:gd name="T80" fmla="*/ 25 w 104"/>
                <a:gd name="T81" fmla="*/ 50 h 113"/>
                <a:gd name="T82" fmla="*/ 25 w 104"/>
                <a:gd name="T83" fmla="*/ 49 h 113"/>
                <a:gd name="T84" fmla="*/ 27 w 104"/>
                <a:gd name="T85" fmla="*/ 48 h 113"/>
                <a:gd name="T86" fmla="*/ 27 w 104"/>
                <a:gd name="T87" fmla="*/ 48 h 113"/>
                <a:gd name="T88" fmla="*/ 27 w 104"/>
                <a:gd name="T89" fmla="*/ 48 h 113"/>
                <a:gd name="T90" fmla="*/ 28 w 104"/>
                <a:gd name="T91" fmla="*/ 48 h 113"/>
                <a:gd name="T92" fmla="*/ 28 w 104"/>
                <a:gd name="T93" fmla="*/ 48 h 113"/>
                <a:gd name="T94" fmla="*/ 28 w 104"/>
                <a:gd name="T95" fmla="*/ 46 h 113"/>
                <a:gd name="T96" fmla="*/ 28 w 104"/>
                <a:gd name="T97" fmla="*/ 46 h 113"/>
                <a:gd name="T98" fmla="*/ 28 w 104"/>
                <a:gd name="T99" fmla="*/ 46 h 113"/>
                <a:gd name="T100" fmla="*/ 93 w 104"/>
                <a:gd name="T101" fmla="*/ 41 h 113"/>
                <a:gd name="T102" fmla="*/ 80 w 104"/>
                <a:gd name="T103" fmla="*/ 48 h 113"/>
                <a:gd name="T104" fmla="*/ 82 w 104"/>
                <a:gd name="T105" fmla="*/ 41 h 113"/>
                <a:gd name="T106" fmla="*/ 92 w 104"/>
                <a:gd name="T107" fmla="*/ 34 h 113"/>
                <a:gd name="T108" fmla="*/ 74 w 104"/>
                <a:gd name="T109" fmla="*/ 27 h 113"/>
                <a:gd name="T110" fmla="*/ 98 w 104"/>
                <a:gd name="T111" fmla="*/ 24 h 113"/>
                <a:gd name="T112" fmla="*/ 97 w 104"/>
                <a:gd name="T113" fmla="*/ 27 h 113"/>
                <a:gd name="T114" fmla="*/ 54 w 104"/>
                <a:gd name="T115" fmla="*/ 25 h 113"/>
                <a:gd name="T116" fmla="*/ 39 w 104"/>
                <a:gd name="T117" fmla="*/ 35 h 113"/>
                <a:gd name="T118" fmla="*/ 50 w 104"/>
                <a:gd name="T119" fmla="*/ 24 h 113"/>
                <a:gd name="T120" fmla="*/ 71 w 104"/>
                <a:gd name="T121" fmla="*/ 14 h 113"/>
                <a:gd name="T122" fmla="*/ 61 w 104"/>
                <a:gd name="T123" fmla="*/ 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13">
                  <a:moveTo>
                    <a:pt x="39" y="104"/>
                  </a:moveTo>
                  <a:lnTo>
                    <a:pt x="51" y="104"/>
                  </a:lnTo>
                  <a:lnTo>
                    <a:pt x="53" y="106"/>
                  </a:lnTo>
                  <a:lnTo>
                    <a:pt x="53" y="107"/>
                  </a:lnTo>
                  <a:lnTo>
                    <a:pt x="53" y="108"/>
                  </a:lnTo>
                  <a:lnTo>
                    <a:pt x="51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6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2" y="111"/>
                  </a:lnTo>
                  <a:lnTo>
                    <a:pt x="32" y="110"/>
                  </a:lnTo>
                  <a:lnTo>
                    <a:pt x="33" y="108"/>
                  </a:lnTo>
                  <a:lnTo>
                    <a:pt x="36" y="106"/>
                  </a:lnTo>
                  <a:lnTo>
                    <a:pt x="39" y="104"/>
                  </a:lnTo>
                  <a:close/>
                  <a:moveTo>
                    <a:pt x="6" y="102"/>
                  </a:moveTo>
                  <a:lnTo>
                    <a:pt x="7" y="103"/>
                  </a:lnTo>
                  <a:lnTo>
                    <a:pt x="22" y="107"/>
                  </a:lnTo>
                  <a:lnTo>
                    <a:pt x="24" y="108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2" y="111"/>
                  </a:lnTo>
                  <a:lnTo>
                    <a:pt x="21" y="111"/>
                  </a:lnTo>
                  <a:lnTo>
                    <a:pt x="6" y="107"/>
                  </a:lnTo>
                  <a:lnTo>
                    <a:pt x="4" y="106"/>
                  </a:lnTo>
                  <a:lnTo>
                    <a:pt x="4" y="104"/>
                  </a:lnTo>
                  <a:lnTo>
                    <a:pt x="4" y="103"/>
                  </a:lnTo>
                  <a:lnTo>
                    <a:pt x="6" y="102"/>
                  </a:lnTo>
                  <a:close/>
                  <a:moveTo>
                    <a:pt x="72" y="102"/>
                  </a:moveTo>
                  <a:lnTo>
                    <a:pt x="80" y="102"/>
                  </a:lnTo>
                  <a:lnTo>
                    <a:pt x="82" y="103"/>
                  </a:lnTo>
                  <a:lnTo>
                    <a:pt x="83" y="104"/>
                  </a:lnTo>
                  <a:lnTo>
                    <a:pt x="82" y="106"/>
                  </a:lnTo>
                  <a:lnTo>
                    <a:pt x="80" y="107"/>
                  </a:lnTo>
                  <a:lnTo>
                    <a:pt x="72" y="107"/>
                  </a:lnTo>
                  <a:lnTo>
                    <a:pt x="72" y="110"/>
                  </a:lnTo>
                  <a:lnTo>
                    <a:pt x="67" y="110"/>
                  </a:lnTo>
                  <a:lnTo>
                    <a:pt x="65" y="108"/>
                  </a:lnTo>
                  <a:lnTo>
                    <a:pt x="65" y="107"/>
                  </a:lnTo>
                  <a:lnTo>
                    <a:pt x="65" y="106"/>
                  </a:lnTo>
                  <a:lnTo>
                    <a:pt x="67" y="104"/>
                  </a:lnTo>
                  <a:lnTo>
                    <a:pt x="68" y="104"/>
                  </a:lnTo>
                  <a:lnTo>
                    <a:pt x="69" y="103"/>
                  </a:lnTo>
                  <a:lnTo>
                    <a:pt x="72" y="102"/>
                  </a:lnTo>
                  <a:close/>
                  <a:moveTo>
                    <a:pt x="83" y="84"/>
                  </a:moveTo>
                  <a:lnTo>
                    <a:pt x="85" y="84"/>
                  </a:lnTo>
                  <a:lnTo>
                    <a:pt x="85" y="84"/>
                  </a:lnTo>
                  <a:lnTo>
                    <a:pt x="86" y="85"/>
                  </a:lnTo>
                  <a:lnTo>
                    <a:pt x="87" y="85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7" y="97"/>
                  </a:lnTo>
                  <a:lnTo>
                    <a:pt x="87" y="100"/>
                  </a:lnTo>
                  <a:lnTo>
                    <a:pt x="86" y="100"/>
                  </a:lnTo>
                  <a:lnTo>
                    <a:pt x="83" y="100"/>
                  </a:lnTo>
                  <a:lnTo>
                    <a:pt x="83" y="97"/>
                  </a:lnTo>
                  <a:lnTo>
                    <a:pt x="83" y="88"/>
                  </a:lnTo>
                  <a:lnTo>
                    <a:pt x="82" y="88"/>
                  </a:lnTo>
                  <a:lnTo>
                    <a:pt x="80" y="86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83" y="84"/>
                  </a:lnTo>
                  <a:close/>
                  <a:moveTo>
                    <a:pt x="4" y="81"/>
                  </a:moveTo>
                  <a:lnTo>
                    <a:pt x="6" y="81"/>
                  </a:lnTo>
                  <a:lnTo>
                    <a:pt x="7" y="82"/>
                  </a:lnTo>
                  <a:lnTo>
                    <a:pt x="14" y="90"/>
                  </a:lnTo>
                  <a:lnTo>
                    <a:pt x="15" y="93"/>
                  </a:lnTo>
                  <a:lnTo>
                    <a:pt x="15" y="95"/>
                  </a:lnTo>
                  <a:lnTo>
                    <a:pt x="14" y="97"/>
                  </a:lnTo>
                  <a:lnTo>
                    <a:pt x="11" y="100"/>
                  </a:lnTo>
                  <a:lnTo>
                    <a:pt x="10" y="102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4" y="81"/>
                  </a:lnTo>
                  <a:close/>
                  <a:moveTo>
                    <a:pt x="72" y="57"/>
                  </a:moveTo>
                  <a:lnTo>
                    <a:pt x="74" y="57"/>
                  </a:lnTo>
                  <a:lnTo>
                    <a:pt x="74" y="59"/>
                  </a:lnTo>
                  <a:lnTo>
                    <a:pt x="74" y="61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2" y="75"/>
                  </a:lnTo>
                  <a:lnTo>
                    <a:pt x="72" y="78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5" y="77"/>
                  </a:lnTo>
                  <a:lnTo>
                    <a:pt x="64" y="75"/>
                  </a:lnTo>
                  <a:lnTo>
                    <a:pt x="64" y="72"/>
                  </a:lnTo>
                  <a:lnTo>
                    <a:pt x="64" y="70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2" y="57"/>
                  </a:lnTo>
                  <a:close/>
                  <a:moveTo>
                    <a:pt x="9" y="54"/>
                  </a:moveTo>
                  <a:lnTo>
                    <a:pt x="9" y="54"/>
                  </a:lnTo>
                  <a:lnTo>
                    <a:pt x="10" y="56"/>
                  </a:lnTo>
                  <a:lnTo>
                    <a:pt x="10" y="57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6" y="56"/>
                  </a:ln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29" y="46"/>
                  </a:moveTo>
                  <a:lnTo>
                    <a:pt x="31" y="46"/>
                  </a:lnTo>
                  <a:lnTo>
                    <a:pt x="32" y="49"/>
                  </a:lnTo>
                  <a:lnTo>
                    <a:pt x="31" y="50"/>
                  </a:lnTo>
                  <a:lnTo>
                    <a:pt x="25" y="56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13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8" y="52"/>
                  </a:lnTo>
                  <a:lnTo>
                    <a:pt x="20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9" y="46"/>
                  </a:lnTo>
                  <a:close/>
                  <a:moveTo>
                    <a:pt x="90" y="39"/>
                  </a:moveTo>
                  <a:lnTo>
                    <a:pt x="93" y="41"/>
                  </a:lnTo>
                  <a:lnTo>
                    <a:pt x="93" y="41"/>
                  </a:lnTo>
                  <a:lnTo>
                    <a:pt x="93" y="45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0" y="48"/>
                  </a:lnTo>
                  <a:lnTo>
                    <a:pt x="79" y="48"/>
                  </a:lnTo>
                  <a:lnTo>
                    <a:pt x="78" y="48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8" y="43"/>
                  </a:lnTo>
                  <a:lnTo>
                    <a:pt x="79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90" y="39"/>
                  </a:lnTo>
                  <a:close/>
                  <a:moveTo>
                    <a:pt x="90" y="25"/>
                  </a:moveTo>
                  <a:lnTo>
                    <a:pt x="92" y="25"/>
                  </a:lnTo>
                  <a:lnTo>
                    <a:pt x="92" y="27"/>
                  </a:lnTo>
                  <a:lnTo>
                    <a:pt x="92" y="31"/>
                  </a:lnTo>
                  <a:lnTo>
                    <a:pt x="92" y="34"/>
                  </a:lnTo>
                  <a:lnTo>
                    <a:pt x="90" y="35"/>
                  </a:lnTo>
                  <a:lnTo>
                    <a:pt x="87" y="35"/>
                  </a:lnTo>
                  <a:lnTo>
                    <a:pt x="86" y="35"/>
                  </a:lnTo>
                  <a:lnTo>
                    <a:pt x="74" y="31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4" y="27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87" y="31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90" y="25"/>
                  </a:lnTo>
                  <a:close/>
                  <a:moveTo>
                    <a:pt x="98" y="24"/>
                  </a:moveTo>
                  <a:lnTo>
                    <a:pt x="104" y="24"/>
                  </a:lnTo>
                  <a:lnTo>
                    <a:pt x="104" y="31"/>
                  </a:lnTo>
                  <a:lnTo>
                    <a:pt x="98" y="31"/>
                  </a:lnTo>
                  <a:lnTo>
                    <a:pt x="97" y="31"/>
                  </a:lnTo>
                  <a:lnTo>
                    <a:pt x="96" y="28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8" y="25"/>
                  </a:lnTo>
                  <a:lnTo>
                    <a:pt x="98" y="24"/>
                  </a:lnTo>
                  <a:lnTo>
                    <a:pt x="98" y="24"/>
                  </a:lnTo>
                  <a:close/>
                  <a:moveTo>
                    <a:pt x="51" y="23"/>
                  </a:moveTo>
                  <a:lnTo>
                    <a:pt x="54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3" y="31"/>
                  </a:lnTo>
                  <a:lnTo>
                    <a:pt x="46" y="28"/>
                  </a:lnTo>
                  <a:lnTo>
                    <a:pt x="47" y="27"/>
                  </a:lnTo>
                  <a:lnTo>
                    <a:pt x="50" y="25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1" y="23"/>
                  </a:lnTo>
                  <a:close/>
                  <a:moveTo>
                    <a:pt x="74" y="0"/>
                  </a:moveTo>
                  <a:lnTo>
                    <a:pt x="74" y="12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88" name="Freeform 58">
              <a:extLst>
                <a:ext uri="{FF2B5EF4-FFF2-40B4-BE49-F238E27FC236}">
                  <a16:creationId xmlns:a16="http://schemas.microsoft.com/office/drawing/2014/main" xmlns="" id="{0A0763F5-DFB9-4E03-B9BA-79D155237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2427288"/>
              <a:ext cx="195263" cy="190500"/>
            </a:xfrm>
            <a:custGeom>
              <a:avLst/>
              <a:gdLst>
                <a:gd name="T0" fmla="*/ 51 w 123"/>
                <a:gd name="T1" fmla="*/ 0 h 120"/>
                <a:gd name="T2" fmla="*/ 123 w 123"/>
                <a:gd name="T3" fmla="*/ 62 h 120"/>
                <a:gd name="T4" fmla="*/ 121 w 123"/>
                <a:gd name="T5" fmla="*/ 81 h 120"/>
                <a:gd name="T6" fmla="*/ 110 w 123"/>
                <a:gd name="T7" fmla="*/ 83 h 120"/>
                <a:gd name="T8" fmla="*/ 84 w 123"/>
                <a:gd name="T9" fmla="*/ 72 h 120"/>
                <a:gd name="T10" fmla="*/ 67 w 123"/>
                <a:gd name="T11" fmla="*/ 97 h 120"/>
                <a:gd name="T12" fmla="*/ 80 w 123"/>
                <a:gd name="T13" fmla="*/ 106 h 120"/>
                <a:gd name="T14" fmla="*/ 79 w 123"/>
                <a:gd name="T15" fmla="*/ 120 h 120"/>
                <a:gd name="T16" fmla="*/ 66 w 123"/>
                <a:gd name="T17" fmla="*/ 120 h 120"/>
                <a:gd name="T18" fmla="*/ 13 w 123"/>
                <a:gd name="T19" fmla="*/ 95 h 120"/>
                <a:gd name="T20" fmla="*/ 18 w 123"/>
                <a:gd name="T21" fmla="*/ 38 h 120"/>
                <a:gd name="T22" fmla="*/ 16 w 123"/>
                <a:gd name="T23" fmla="*/ 36 h 120"/>
                <a:gd name="T24" fmla="*/ 12 w 123"/>
                <a:gd name="T25" fmla="*/ 27 h 120"/>
                <a:gd name="T26" fmla="*/ 7 w 123"/>
                <a:gd name="T27" fmla="*/ 19 h 120"/>
                <a:gd name="T28" fmla="*/ 2 w 123"/>
                <a:gd name="T29" fmla="*/ 9 h 120"/>
                <a:gd name="T30" fmla="*/ 0 w 123"/>
                <a:gd name="T31" fmla="*/ 4 h 120"/>
                <a:gd name="T32" fmla="*/ 41 w 123"/>
                <a:gd name="T33" fmla="*/ 8 h 120"/>
                <a:gd name="T34" fmla="*/ 51 w 123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20">
                  <a:moveTo>
                    <a:pt x="51" y="0"/>
                  </a:moveTo>
                  <a:lnTo>
                    <a:pt x="123" y="62"/>
                  </a:lnTo>
                  <a:lnTo>
                    <a:pt x="121" y="81"/>
                  </a:lnTo>
                  <a:lnTo>
                    <a:pt x="110" y="83"/>
                  </a:lnTo>
                  <a:lnTo>
                    <a:pt x="84" y="72"/>
                  </a:lnTo>
                  <a:lnTo>
                    <a:pt x="67" y="97"/>
                  </a:lnTo>
                  <a:lnTo>
                    <a:pt x="80" y="106"/>
                  </a:lnTo>
                  <a:lnTo>
                    <a:pt x="79" y="120"/>
                  </a:lnTo>
                  <a:lnTo>
                    <a:pt x="66" y="120"/>
                  </a:lnTo>
                  <a:lnTo>
                    <a:pt x="13" y="95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2" y="27"/>
                  </a:lnTo>
                  <a:lnTo>
                    <a:pt x="7" y="19"/>
                  </a:lnTo>
                  <a:lnTo>
                    <a:pt x="2" y="9"/>
                  </a:lnTo>
                  <a:lnTo>
                    <a:pt x="0" y="4"/>
                  </a:lnTo>
                  <a:lnTo>
                    <a:pt x="41" y="8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89" name="Freeform 59">
              <a:extLst>
                <a:ext uri="{FF2B5EF4-FFF2-40B4-BE49-F238E27FC236}">
                  <a16:creationId xmlns:a16="http://schemas.microsoft.com/office/drawing/2014/main" xmlns="" id="{0850D0CB-D06F-4761-B79B-30605E331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6538" y="2427288"/>
              <a:ext cx="188913" cy="190500"/>
            </a:xfrm>
            <a:custGeom>
              <a:avLst/>
              <a:gdLst>
                <a:gd name="T0" fmla="*/ 65 w 119"/>
                <a:gd name="T1" fmla="*/ 120 h 120"/>
                <a:gd name="T2" fmla="*/ 62 w 119"/>
                <a:gd name="T3" fmla="*/ 120 h 120"/>
                <a:gd name="T4" fmla="*/ 54 w 119"/>
                <a:gd name="T5" fmla="*/ 116 h 120"/>
                <a:gd name="T6" fmla="*/ 54 w 119"/>
                <a:gd name="T7" fmla="*/ 116 h 120"/>
                <a:gd name="T8" fmla="*/ 47 w 119"/>
                <a:gd name="T9" fmla="*/ 112 h 120"/>
                <a:gd name="T10" fmla="*/ 70 w 119"/>
                <a:gd name="T11" fmla="*/ 102 h 120"/>
                <a:gd name="T12" fmla="*/ 76 w 119"/>
                <a:gd name="T13" fmla="*/ 106 h 120"/>
                <a:gd name="T14" fmla="*/ 76 w 119"/>
                <a:gd name="T15" fmla="*/ 106 h 120"/>
                <a:gd name="T16" fmla="*/ 72 w 119"/>
                <a:gd name="T17" fmla="*/ 119 h 120"/>
                <a:gd name="T18" fmla="*/ 68 w 119"/>
                <a:gd name="T19" fmla="*/ 105 h 120"/>
                <a:gd name="T20" fmla="*/ 36 w 119"/>
                <a:gd name="T21" fmla="*/ 102 h 120"/>
                <a:gd name="T22" fmla="*/ 33 w 119"/>
                <a:gd name="T23" fmla="*/ 106 h 120"/>
                <a:gd name="T24" fmla="*/ 27 w 119"/>
                <a:gd name="T25" fmla="*/ 103 h 120"/>
                <a:gd name="T26" fmla="*/ 27 w 119"/>
                <a:gd name="T27" fmla="*/ 103 h 120"/>
                <a:gd name="T28" fmla="*/ 19 w 119"/>
                <a:gd name="T29" fmla="*/ 95 h 120"/>
                <a:gd name="T30" fmla="*/ 70 w 119"/>
                <a:gd name="T31" fmla="*/ 88 h 120"/>
                <a:gd name="T32" fmla="*/ 70 w 119"/>
                <a:gd name="T33" fmla="*/ 88 h 120"/>
                <a:gd name="T34" fmla="*/ 70 w 119"/>
                <a:gd name="T35" fmla="*/ 88 h 120"/>
                <a:gd name="T36" fmla="*/ 68 w 119"/>
                <a:gd name="T37" fmla="*/ 91 h 120"/>
                <a:gd name="T38" fmla="*/ 63 w 119"/>
                <a:gd name="T39" fmla="*/ 88 h 120"/>
                <a:gd name="T40" fmla="*/ 91 w 119"/>
                <a:gd name="T41" fmla="*/ 72 h 120"/>
                <a:gd name="T42" fmla="*/ 105 w 119"/>
                <a:gd name="T43" fmla="*/ 81 h 120"/>
                <a:gd name="T44" fmla="*/ 97 w 119"/>
                <a:gd name="T45" fmla="*/ 79 h 120"/>
                <a:gd name="T46" fmla="*/ 93 w 119"/>
                <a:gd name="T47" fmla="*/ 77 h 120"/>
                <a:gd name="T48" fmla="*/ 88 w 119"/>
                <a:gd name="T49" fmla="*/ 72 h 120"/>
                <a:gd name="T50" fmla="*/ 16 w 119"/>
                <a:gd name="T51" fmla="*/ 73 h 120"/>
                <a:gd name="T52" fmla="*/ 11 w 119"/>
                <a:gd name="T53" fmla="*/ 91 h 120"/>
                <a:gd name="T54" fmla="*/ 116 w 119"/>
                <a:gd name="T55" fmla="*/ 61 h 120"/>
                <a:gd name="T56" fmla="*/ 119 w 119"/>
                <a:gd name="T57" fmla="*/ 62 h 120"/>
                <a:gd name="T58" fmla="*/ 119 w 119"/>
                <a:gd name="T59" fmla="*/ 62 h 120"/>
                <a:gd name="T60" fmla="*/ 115 w 119"/>
                <a:gd name="T61" fmla="*/ 80 h 120"/>
                <a:gd name="T62" fmla="*/ 113 w 119"/>
                <a:gd name="T63" fmla="*/ 62 h 120"/>
                <a:gd name="T64" fmla="*/ 93 w 119"/>
                <a:gd name="T65" fmla="*/ 40 h 120"/>
                <a:gd name="T66" fmla="*/ 101 w 119"/>
                <a:gd name="T67" fmla="*/ 47 h 120"/>
                <a:gd name="T68" fmla="*/ 104 w 119"/>
                <a:gd name="T69" fmla="*/ 49 h 120"/>
                <a:gd name="T70" fmla="*/ 104 w 119"/>
                <a:gd name="T71" fmla="*/ 55 h 120"/>
                <a:gd name="T72" fmla="*/ 91 w 119"/>
                <a:gd name="T73" fmla="*/ 40 h 120"/>
                <a:gd name="T74" fmla="*/ 18 w 119"/>
                <a:gd name="T75" fmla="*/ 56 h 120"/>
                <a:gd name="T76" fmla="*/ 12 w 119"/>
                <a:gd name="T77" fmla="*/ 56 h 120"/>
                <a:gd name="T78" fmla="*/ 69 w 119"/>
                <a:gd name="T79" fmla="*/ 19 h 120"/>
                <a:gd name="T80" fmla="*/ 75 w 119"/>
                <a:gd name="T81" fmla="*/ 23 h 120"/>
                <a:gd name="T82" fmla="*/ 75 w 119"/>
                <a:gd name="T83" fmla="*/ 23 h 120"/>
                <a:gd name="T84" fmla="*/ 81 w 119"/>
                <a:gd name="T85" fmla="*/ 30 h 120"/>
                <a:gd name="T86" fmla="*/ 66 w 119"/>
                <a:gd name="T87" fmla="*/ 22 h 120"/>
                <a:gd name="T88" fmla="*/ 3 w 119"/>
                <a:gd name="T89" fmla="*/ 4 h 120"/>
                <a:gd name="T90" fmla="*/ 18 w 119"/>
                <a:gd name="T91" fmla="*/ 11 h 120"/>
                <a:gd name="T92" fmla="*/ 11 w 119"/>
                <a:gd name="T93" fmla="*/ 25 h 120"/>
                <a:gd name="T94" fmla="*/ 7 w 119"/>
                <a:gd name="T95" fmla="*/ 26 h 120"/>
                <a:gd name="T96" fmla="*/ 0 w 119"/>
                <a:gd name="T97" fmla="*/ 12 h 120"/>
                <a:gd name="T98" fmla="*/ 0 w 119"/>
                <a:gd name="T99" fmla="*/ 7 h 120"/>
                <a:gd name="T100" fmla="*/ 58 w 119"/>
                <a:gd name="T101" fmla="*/ 9 h 120"/>
                <a:gd name="T102" fmla="*/ 41 w 119"/>
                <a:gd name="T103" fmla="*/ 11 h 120"/>
                <a:gd name="T104" fmla="*/ 32 w 119"/>
                <a:gd name="T105" fmla="*/ 11 h 120"/>
                <a:gd name="T106" fmla="*/ 37 w 119"/>
                <a:gd name="T107" fmla="*/ 8 h 120"/>
                <a:gd name="T108" fmla="*/ 37 w 119"/>
                <a:gd name="T109" fmla="*/ 8 h 120"/>
                <a:gd name="T110" fmla="*/ 39 w 119"/>
                <a:gd name="T111" fmla="*/ 8 h 120"/>
                <a:gd name="T112" fmla="*/ 47 w 119"/>
                <a:gd name="T1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120">
                  <a:moveTo>
                    <a:pt x="48" y="109"/>
                  </a:moveTo>
                  <a:lnTo>
                    <a:pt x="50" y="109"/>
                  </a:lnTo>
                  <a:lnTo>
                    <a:pt x="65" y="116"/>
                  </a:lnTo>
                  <a:lnTo>
                    <a:pt x="65" y="117"/>
                  </a:lnTo>
                  <a:lnTo>
                    <a:pt x="65" y="120"/>
                  </a:lnTo>
                  <a:lnTo>
                    <a:pt x="65" y="120"/>
                  </a:lnTo>
                  <a:lnTo>
                    <a:pt x="63" y="120"/>
                  </a:lnTo>
                  <a:lnTo>
                    <a:pt x="63" y="120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59" y="119"/>
                  </a:lnTo>
                  <a:lnTo>
                    <a:pt x="57" y="117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48" y="113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7" y="109"/>
                  </a:lnTo>
                  <a:lnTo>
                    <a:pt x="48" y="109"/>
                  </a:lnTo>
                  <a:close/>
                  <a:moveTo>
                    <a:pt x="69" y="102"/>
                  </a:moveTo>
                  <a:lnTo>
                    <a:pt x="70" y="102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3" y="105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5" y="116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0" y="117"/>
                  </a:lnTo>
                  <a:lnTo>
                    <a:pt x="70" y="116"/>
                  </a:lnTo>
                  <a:lnTo>
                    <a:pt x="70" y="109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2"/>
                  </a:lnTo>
                  <a:lnTo>
                    <a:pt x="69" y="102"/>
                  </a:lnTo>
                  <a:close/>
                  <a:moveTo>
                    <a:pt x="19" y="95"/>
                  </a:moveTo>
                  <a:lnTo>
                    <a:pt x="21" y="95"/>
                  </a:lnTo>
                  <a:lnTo>
                    <a:pt x="36" y="102"/>
                  </a:lnTo>
                  <a:lnTo>
                    <a:pt x="37" y="103"/>
                  </a:lnTo>
                  <a:lnTo>
                    <a:pt x="36" y="105"/>
                  </a:lnTo>
                  <a:lnTo>
                    <a:pt x="36" y="106"/>
                  </a:lnTo>
                  <a:lnTo>
                    <a:pt x="34" y="106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2" y="105"/>
                  </a:lnTo>
                  <a:lnTo>
                    <a:pt x="29" y="105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19" y="99"/>
                  </a:lnTo>
                  <a:lnTo>
                    <a:pt x="18" y="98"/>
                  </a:lnTo>
                  <a:lnTo>
                    <a:pt x="18" y="97"/>
                  </a:lnTo>
                  <a:lnTo>
                    <a:pt x="19" y="95"/>
                  </a:lnTo>
                  <a:lnTo>
                    <a:pt x="19" y="95"/>
                  </a:lnTo>
                  <a:close/>
                  <a:moveTo>
                    <a:pt x="75" y="73"/>
                  </a:moveTo>
                  <a:lnTo>
                    <a:pt x="76" y="74"/>
                  </a:lnTo>
                  <a:lnTo>
                    <a:pt x="77" y="76"/>
                  </a:lnTo>
                  <a:lnTo>
                    <a:pt x="77" y="77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69" y="88"/>
                  </a:lnTo>
                  <a:lnTo>
                    <a:pt x="69" y="88"/>
                  </a:lnTo>
                  <a:lnTo>
                    <a:pt x="69" y="90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66" y="92"/>
                  </a:lnTo>
                  <a:lnTo>
                    <a:pt x="65" y="91"/>
                  </a:lnTo>
                  <a:lnTo>
                    <a:pt x="63" y="90"/>
                  </a:lnTo>
                  <a:lnTo>
                    <a:pt x="63" y="88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5" y="73"/>
                  </a:lnTo>
                  <a:close/>
                  <a:moveTo>
                    <a:pt x="90" y="72"/>
                  </a:moveTo>
                  <a:lnTo>
                    <a:pt x="91" y="72"/>
                  </a:lnTo>
                  <a:lnTo>
                    <a:pt x="106" y="77"/>
                  </a:lnTo>
                  <a:lnTo>
                    <a:pt x="108" y="79"/>
                  </a:lnTo>
                  <a:lnTo>
                    <a:pt x="108" y="80"/>
                  </a:lnTo>
                  <a:lnTo>
                    <a:pt x="106" y="81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4" y="77"/>
                  </a:lnTo>
                  <a:lnTo>
                    <a:pt x="93" y="77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2"/>
                  </a:lnTo>
                  <a:lnTo>
                    <a:pt x="90" y="72"/>
                  </a:lnTo>
                  <a:close/>
                  <a:moveTo>
                    <a:pt x="14" y="70"/>
                  </a:moveTo>
                  <a:lnTo>
                    <a:pt x="14" y="70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5" y="90"/>
                  </a:lnTo>
                  <a:lnTo>
                    <a:pt x="15" y="91"/>
                  </a:lnTo>
                  <a:lnTo>
                    <a:pt x="12" y="91"/>
                  </a:lnTo>
                  <a:lnTo>
                    <a:pt x="12" y="91"/>
                  </a:lnTo>
                  <a:lnTo>
                    <a:pt x="11" y="91"/>
                  </a:lnTo>
                  <a:lnTo>
                    <a:pt x="11" y="88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4" y="70"/>
                  </a:lnTo>
                  <a:close/>
                  <a:moveTo>
                    <a:pt x="116" y="61"/>
                  </a:moveTo>
                  <a:lnTo>
                    <a:pt x="117" y="62"/>
                  </a:lnTo>
                  <a:lnTo>
                    <a:pt x="117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7" y="77"/>
                  </a:lnTo>
                  <a:lnTo>
                    <a:pt x="116" y="79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3" y="79"/>
                  </a:lnTo>
                  <a:lnTo>
                    <a:pt x="112" y="77"/>
                  </a:lnTo>
                  <a:lnTo>
                    <a:pt x="113" y="63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6" y="61"/>
                  </a:lnTo>
                  <a:close/>
                  <a:moveTo>
                    <a:pt x="91" y="40"/>
                  </a:moveTo>
                  <a:lnTo>
                    <a:pt x="93" y="40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4" y="49"/>
                  </a:lnTo>
                  <a:lnTo>
                    <a:pt x="105" y="51"/>
                  </a:lnTo>
                  <a:lnTo>
                    <a:pt x="105" y="51"/>
                  </a:lnTo>
                  <a:lnTo>
                    <a:pt x="106" y="52"/>
                  </a:lnTo>
                  <a:lnTo>
                    <a:pt x="105" y="54"/>
                  </a:lnTo>
                  <a:lnTo>
                    <a:pt x="104" y="55"/>
                  </a:lnTo>
                  <a:lnTo>
                    <a:pt x="102" y="55"/>
                  </a:lnTo>
                  <a:lnTo>
                    <a:pt x="90" y="44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1" y="40"/>
                  </a:lnTo>
                  <a:close/>
                  <a:moveTo>
                    <a:pt x="16" y="38"/>
                  </a:moveTo>
                  <a:lnTo>
                    <a:pt x="16" y="38"/>
                  </a:lnTo>
                  <a:lnTo>
                    <a:pt x="18" y="40"/>
                  </a:lnTo>
                  <a:lnTo>
                    <a:pt x="19" y="41"/>
                  </a:lnTo>
                  <a:lnTo>
                    <a:pt x="18" y="56"/>
                  </a:lnTo>
                  <a:lnTo>
                    <a:pt x="16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4" y="58"/>
                  </a:lnTo>
                  <a:lnTo>
                    <a:pt x="12" y="56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6" y="38"/>
                  </a:lnTo>
                  <a:close/>
                  <a:moveTo>
                    <a:pt x="68" y="18"/>
                  </a:moveTo>
                  <a:lnTo>
                    <a:pt x="69" y="19"/>
                  </a:lnTo>
                  <a:lnTo>
                    <a:pt x="69" y="19"/>
                  </a:lnTo>
                  <a:lnTo>
                    <a:pt x="70" y="20"/>
                  </a:lnTo>
                  <a:lnTo>
                    <a:pt x="72" y="22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81" y="30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0" y="34"/>
                  </a:lnTo>
                  <a:lnTo>
                    <a:pt x="77" y="33"/>
                  </a:lnTo>
                  <a:lnTo>
                    <a:pt x="66" y="22"/>
                  </a:lnTo>
                  <a:lnTo>
                    <a:pt x="65" y="20"/>
                  </a:lnTo>
                  <a:lnTo>
                    <a:pt x="66" y="19"/>
                  </a:lnTo>
                  <a:lnTo>
                    <a:pt x="68" y="18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3" y="9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3" y="18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4"/>
                  </a:lnTo>
                  <a:close/>
                  <a:moveTo>
                    <a:pt x="47" y="0"/>
                  </a:moveTo>
                  <a:lnTo>
                    <a:pt x="57" y="8"/>
                  </a:lnTo>
                  <a:lnTo>
                    <a:pt x="58" y="9"/>
                  </a:lnTo>
                  <a:lnTo>
                    <a:pt x="57" y="12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47" y="5"/>
                  </a:lnTo>
                  <a:lnTo>
                    <a:pt x="41" y="11"/>
                  </a:lnTo>
                  <a:lnTo>
                    <a:pt x="40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3" y="4"/>
                  </a:lnTo>
                  <a:lnTo>
                    <a:pt x="44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90" name="Freeform 60">
              <a:extLst>
                <a:ext uri="{FF2B5EF4-FFF2-40B4-BE49-F238E27FC236}">
                  <a16:creationId xmlns:a16="http://schemas.microsoft.com/office/drawing/2014/main" xmlns="" id="{8A7CC0FC-8F17-4ED0-A079-A11FD8C4F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851" y="1674813"/>
              <a:ext cx="1066800" cy="1570038"/>
            </a:xfrm>
            <a:custGeom>
              <a:avLst/>
              <a:gdLst>
                <a:gd name="T0" fmla="*/ 472 w 672"/>
                <a:gd name="T1" fmla="*/ 0 h 989"/>
                <a:gd name="T2" fmla="*/ 549 w 672"/>
                <a:gd name="T3" fmla="*/ 46 h 989"/>
                <a:gd name="T4" fmla="*/ 672 w 672"/>
                <a:gd name="T5" fmla="*/ 252 h 989"/>
                <a:gd name="T6" fmla="*/ 647 w 672"/>
                <a:gd name="T7" fmla="*/ 420 h 989"/>
                <a:gd name="T8" fmla="*/ 591 w 672"/>
                <a:gd name="T9" fmla="*/ 409 h 989"/>
                <a:gd name="T10" fmla="*/ 643 w 672"/>
                <a:gd name="T11" fmla="*/ 532 h 989"/>
                <a:gd name="T12" fmla="*/ 555 w 672"/>
                <a:gd name="T13" fmla="*/ 548 h 989"/>
                <a:gd name="T14" fmla="*/ 527 w 672"/>
                <a:gd name="T15" fmla="*/ 619 h 989"/>
                <a:gd name="T16" fmla="*/ 517 w 672"/>
                <a:gd name="T17" fmla="*/ 672 h 989"/>
                <a:gd name="T18" fmla="*/ 542 w 672"/>
                <a:gd name="T19" fmla="*/ 677 h 989"/>
                <a:gd name="T20" fmla="*/ 480 w 672"/>
                <a:gd name="T21" fmla="*/ 742 h 989"/>
                <a:gd name="T22" fmla="*/ 477 w 672"/>
                <a:gd name="T23" fmla="*/ 778 h 989"/>
                <a:gd name="T24" fmla="*/ 454 w 672"/>
                <a:gd name="T25" fmla="*/ 728 h 989"/>
                <a:gd name="T26" fmla="*/ 397 w 672"/>
                <a:gd name="T27" fmla="*/ 796 h 989"/>
                <a:gd name="T28" fmla="*/ 278 w 672"/>
                <a:gd name="T29" fmla="*/ 841 h 989"/>
                <a:gd name="T30" fmla="*/ 241 w 672"/>
                <a:gd name="T31" fmla="*/ 864 h 989"/>
                <a:gd name="T32" fmla="*/ 191 w 672"/>
                <a:gd name="T33" fmla="*/ 896 h 989"/>
                <a:gd name="T34" fmla="*/ 232 w 672"/>
                <a:gd name="T35" fmla="*/ 904 h 989"/>
                <a:gd name="T36" fmla="*/ 202 w 672"/>
                <a:gd name="T37" fmla="*/ 950 h 989"/>
                <a:gd name="T38" fmla="*/ 187 w 672"/>
                <a:gd name="T39" fmla="*/ 989 h 989"/>
                <a:gd name="T40" fmla="*/ 116 w 672"/>
                <a:gd name="T41" fmla="*/ 937 h 989"/>
                <a:gd name="T42" fmla="*/ 54 w 672"/>
                <a:gd name="T43" fmla="*/ 883 h 989"/>
                <a:gd name="T44" fmla="*/ 44 w 672"/>
                <a:gd name="T45" fmla="*/ 805 h 989"/>
                <a:gd name="T46" fmla="*/ 40 w 672"/>
                <a:gd name="T47" fmla="*/ 716 h 989"/>
                <a:gd name="T48" fmla="*/ 79 w 672"/>
                <a:gd name="T49" fmla="*/ 661 h 989"/>
                <a:gd name="T50" fmla="*/ 133 w 672"/>
                <a:gd name="T51" fmla="*/ 543 h 989"/>
                <a:gd name="T52" fmla="*/ 112 w 672"/>
                <a:gd name="T53" fmla="*/ 445 h 989"/>
                <a:gd name="T54" fmla="*/ 92 w 672"/>
                <a:gd name="T55" fmla="*/ 449 h 989"/>
                <a:gd name="T56" fmla="*/ 116 w 672"/>
                <a:gd name="T57" fmla="*/ 327 h 989"/>
                <a:gd name="T58" fmla="*/ 97 w 672"/>
                <a:gd name="T59" fmla="*/ 248 h 989"/>
                <a:gd name="T60" fmla="*/ 293 w 672"/>
                <a:gd name="T61" fmla="*/ 212 h 989"/>
                <a:gd name="T62" fmla="*/ 378 w 672"/>
                <a:gd name="T63" fmla="*/ 172 h 989"/>
                <a:gd name="T64" fmla="*/ 404 w 672"/>
                <a:gd name="T65" fmla="*/ 97 h 989"/>
                <a:gd name="T66" fmla="*/ 443 w 672"/>
                <a:gd name="T67" fmla="*/ 17 h 989"/>
                <a:gd name="T68" fmla="*/ 458 w 672"/>
                <a:gd name="T69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2" h="989">
                  <a:moveTo>
                    <a:pt x="458" y="0"/>
                  </a:moveTo>
                  <a:lnTo>
                    <a:pt x="472" y="0"/>
                  </a:lnTo>
                  <a:lnTo>
                    <a:pt x="501" y="46"/>
                  </a:lnTo>
                  <a:lnTo>
                    <a:pt x="549" y="46"/>
                  </a:lnTo>
                  <a:lnTo>
                    <a:pt x="521" y="126"/>
                  </a:lnTo>
                  <a:lnTo>
                    <a:pt x="672" y="252"/>
                  </a:lnTo>
                  <a:lnTo>
                    <a:pt x="665" y="406"/>
                  </a:lnTo>
                  <a:lnTo>
                    <a:pt x="647" y="420"/>
                  </a:lnTo>
                  <a:lnTo>
                    <a:pt x="624" y="391"/>
                  </a:lnTo>
                  <a:lnTo>
                    <a:pt x="591" y="409"/>
                  </a:lnTo>
                  <a:lnTo>
                    <a:pt x="629" y="500"/>
                  </a:lnTo>
                  <a:lnTo>
                    <a:pt x="643" y="532"/>
                  </a:lnTo>
                  <a:lnTo>
                    <a:pt x="571" y="521"/>
                  </a:lnTo>
                  <a:lnTo>
                    <a:pt x="555" y="548"/>
                  </a:lnTo>
                  <a:lnTo>
                    <a:pt x="568" y="598"/>
                  </a:lnTo>
                  <a:lnTo>
                    <a:pt x="527" y="619"/>
                  </a:lnTo>
                  <a:lnTo>
                    <a:pt x="538" y="652"/>
                  </a:lnTo>
                  <a:lnTo>
                    <a:pt x="517" y="672"/>
                  </a:lnTo>
                  <a:lnTo>
                    <a:pt x="517" y="684"/>
                  </a:lnTo>
                  <a:lnTo>
                    <a:pt x="542" y="677"/>
                  </a:lnTo>
                  <a:lnTo>
                    <a:pt x="549" y="695"/>
                  </a:lnTo>
                  <a:lnTo>
                    <a:pt x="480" y="742"/>
                  </a:lnTo>
                  <a:lnTo>
                    <a:pt x="490" y="774"/>
                  </a:lnTo>
                  <a:lnTo>
                    <a:pt x="477" y="778"/>
                  </a:lnTo>
                  <a:lnTo>
                    <a:pt x="466" y="737"/>
                  </a:lnTo>
                  <a:lnTo>
                    <a:pt x="454" y="728"/>
                  </a:lnTo>
                  <a:lnTo>
                    <a:pt x="448" y="760"/>
                  </a:lnTo>
                  <a:lnTo>
                    <a:pt x="397" y="796"/>
                  </a:lnTo>
                  <a:lnTo>
                    <a:pt x="383" y="781"/>
                  </a:lnTo>
                  <a:lnTo>
                    <a:pt x="278" y="841"/>
                  </a:lnTo>
                  <a:lnTo>
                    <a:pt x="260" y="900"/>
                  </a:lnTo>
                  <a:lnTo>
                    <a:pt x="241" y="864"/>
                  </a:lnTo>
                  <a:lnTo>
                    <a:pt x="191" y="864"/>
                  </a:lnTo>
                  <a:lnTo>
                    <a:pt x="191" y="896"/>
                  </a:lnTo>
                  <a:lnTo>
                    <a:pt x="232" y="896"/>
                  </a:lnTo>
                  <a:lnTo>
                    <a:pt x="232" y="904"/>
                  </a:lnTo>
                  <a:lnTo>
                    <a:pt x="202" y="935"/>
                  </a:lnTo>
                  <a:lnTo>
                    <a:pt x="202" y="950"/>
                  </a:lnTo>
                  <a:lnTo>
                    <a:pt x="187" y="950"/>
                  </a:lnTo>
                  <a:lnTo>
                    <a:pt x="187" y="989"/>
                  </a:lnTo>
                  <a:lnTo>
                    <a:pt x="167" y="989"/>
                  </a:lnTo>
                  <a:lnTo>
                    <a:pt x="116" y="937"/>
                  </a:lnTo>
                  <a:lnTo>
                    <a:pt x="0" y="937"/>
                  </a:lnTo>
                  <a:lnTo>
                    <a:pt x="54" y="883"/>
                  </a:lnTo>
                  <a:lnTo>
                    <a:pt x="9" y="839"/>
                  </a:lnTo>
                  <a:lnTo>
                    <a:pt x="44" y="805"/>
                  </a:lnTo>
                  <a:lnTo>
                    <a:pt x="72" y="764"/>
                  </a:lnTo>
                  <a:lnTo>
                    <a:pt x="40" y="716"/>
                  </a:lnTo>
                  <a:lnTo>
                    <a:pt x="44" y="705"/>
                  </a:lnTo>
                  <a:lnTo>
                    <a:pt x="79" y="661"/>
                  </a:lnTo>
                  <a:lnTo>
                    <a:pt x="115" y="651"/>
                  </a:lnTo>
                  <a:lnTo>
                    <a:pt x="133" y="543"/>
                  </a:lnTo>
                  <a:lnTo>
                    <a:pt x="90" y="467"/>
                  </a:lnTo>
                  <a:lnTo>
                    <a:pt x="112" y="445"/>
                  </a:lnTo>
                  <a:lnTo>
                    <a:pt x="106" y="435"/>
                  </a:lnTo>
                  <a:lnTo>
                    <a:pt x="92" y="449"/>
                  </a:lnTo>
                  <a:lnTo>
                    <a:pt x="58" y="438"/>
                  </a:lnTo>
                  <a:lnTo>
                    <a:pt x="116" y="327"/>
                  </a:lnTo>
                  <a:lnTo>
                    <a:pt x="104" y="314"/>
                  </a:lnTo>
                  <a:lnTo>
                    <a:pt x="97" y="248"/>
                  </a:lnTo>
                  <a:lnTo>
                    <a:pt x="254" y="186"/>
                  </a:lnTo>
                  <a:lnTo>
                    <a:pt x="293" y="212"/>
                  </a:lnTo>
                  <a:lnTo>
                    <a:pt x="347" y="168"/>
                  </a:lnTo>
                  <a:lnTo>
                    <a:pt x="378" y="172"/>
                  </a:lnTo>
                  <a:lnTo>
                    <a:pt x="378" y="136"/>
                  </a:lnTo>
                  <a:lnTo>
                    <a:pt x="404" y="97"/>
                  </a:lnTo>
                  <a:lnTo>
                    <a:pt x="443" y="97"/>
                  </a:lnTo>
                  <a:lnTo>
                    <a:pt x="443" y="17"/>
                  </a:lnTo>
                  <a:lnTo>
                    <a:pt x="458" y="17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91" name="Freeform 61">
              <a:extLst>
                <a:ext uri="{FF2B5EF4-FFF2-40B4-BE49-F238E27FC236}">
                  <a16:creationId xmlns:a16="http://schemas.microsoft.com/office/drawing/2014/main" xmlns="" id="{714A1D8F-6958-4F65-BB85-99621EFE9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4201" y="1970088"/>
              <a:ext cx="1060450" cy="1274763"/>
            </a:xfrm>
            <a:custGeom>
              <a:avLst/>
              <a:gdLst>
                <a:gd name="T0" fmla="*/ 129 w 668"/>
                <a:gd name="T1" fmla="*/ 768 h 803"/>
                <a:gd name="T2" fmla="*/ 101 w 668"/>
                <a:gd name="T3" fmla="*/ 747 h 803"/>
                <a:gd name="T4" fmla="*/ 192 w 668"/>
                <a:gd name="T5" fmla="*/ 757 h 803"/>
                <a:gd name="T6" fmla="*/ 224 w 668"/>
                <a:gd name="T7" fmla="*/ 717 h 803"/>
                <a:gd name="T8" fmla="*/ 36 w 668"/>
                <a:gd name="T9" fmla="*/ 713 h 803"/>
                <a:gd name="T10" fmla="*/ 256 w 668"/>
                <a:gd name="T11" fmla="*/ 713 h 803"/>
                <a:gd name="T12" fmla="*/ 50 w 668"/>
                <a:gd name="T13" fmla="*/ 697 h 803"/>
                <a:gd name="T14" fmla="*/ 232 w 668"/>
                <a:gd name="T15" fmla="*/ 674 h 803"/>
                <a:gd name="T16" fmla="*/ 30 w 668"/>
                <a:gd name="T17" fmla="*/ 677 h 803"/>
                <a:gd name="T18" fmla="*/ 5 w 668"/>
                <a:gd name="T19" fmla="*/ 653 h 803"/>
                <a:gd name="T20" fmla="*/ 304 w 668"/>
                <a:gd name="T21" fmla="*/ 632 h 803"/>
                <a:gd name="T22" fmla="*/ 346 w 668"/>
                <a:gd name="T23" fmla="*/ 609 h 803"/>
                <a:gd name="T24" fmla="*/ 400 w 668"/>
                <a:gd name="T25" fmla="*/ 601 h 803"/>
                <a:gd name="T26" fmla="*/ 426 w 668"/>
                <a:gd name="T27" fmla="*/ 581 h 803"/>
                <a:gd name="T28" fmla="*/ 422 w 668"/>
                <a:gd name="T29" fmla="*/ 589 h 803"/>
                <a:gd name="T30" fmla="*/ 473 w 668"/>
                <a:gd name="T31" fmla="*/ 588 h 803"/>
                <a:gd name="T32" fmla="*/ 68 w 668"/>
                <a:gd name="T33" fmla="*/ 577 h 803"/>
                <a:gd name="T34" fmla="*/ 66 w 668"/>
                <a:gd name="T35" fmla="*/ 576 h 803"/>
                <a:gd name="T36" fmla="*/ 439 w 668"/>
                <a:gd name="T37" fmla="*/ 577 h 803"/>
                <a:gd name="T38" fmla="*/ 477 w 668"/>
                <a:gd name="T39" fmla="*/ 556 h 803"/>
                <a:gd name="T40" fmla="*/ 450 w 668"/>
                <a:gd name="T41" fmla="*/ 538 h 803"/>
                <a:gd name="T42" fmla="*/ 450 w 668"/>
                <a:gd name="T43" fmla="*/ 542 h 803"/>
                <a:gd name="T44" fmla="*/ 491 w 668"/>
                <a:gd name="T45" fmla="*/ 544 h 803"/>
                <a:gd name="T46" fmla="*/ 528 w 668"/>
                <a:gd name="T47" fmla="*/ 520 h 803"/>
                <a:gd name="T48" fmla="*/ 511 w 668"/>
                <a:gd name="T49" fmla="*/ 502 h 803"/>
                <a:gd name="T50" fmla="*/ 76 w 668"/>
                <a:gd name="T51" fmla="*/ 481 h 803"/>
                <a:gd name="T52" fmla="*/ 75 w 668"/>
                <a:gd name="T53" fmla="*/ 476 h 803"/>
                <a:gd name="T54" fmla="*/ 75 w 668"/>
                <a:gd name="T55" fmla="*/ 475 h 803"/>
                <a:gd name="T56" fmla="*/ 530 w 668"/>
                <a:gd name="T57" fmla="*/ 469 h 803"/>
                <a:gd name="T58" fmla="*/ 115 w 668"/>
                <a:gd name="T59" fmla="*/ 468 h 803"/>
                <a:gd name="T60" fmla="*/ 109 w 668"/>
                <a:gd name="T61" fmla="*/ 465 h 803"/>
                <a:gd name="T62" fmla="*/ 119 w 668"/>
                <a:gd name="T63" fmla="*/ 444 h 803"/>
                <a:gd name="T64" fmla="*/ 564 w 668"/>
                <a:gd name="T65" fmla="*/ 409 h 803"/>
                <a:gd name="T66" fmla="*/ 564 w 668"/>
                <a:gd name="T67" fmla="*/ 409 h 803"/>
                <a:gd name="T68" fmla="*/ 126 w 668"/>
                <a:gd name="T69" fmla="*/ 391 h 803"/>
                <a:gd name="T70" fmla="*/ 131 w 668"/>
                <a:gd name="T71" fmla="*/ 360 h 803"/>
                <a:gd name="T72" fmla="*/ 562 w 668"/>
                <a:gd name="T73" fmla="*/ 339 h 803"/>
                <a:gd name="T74" fmla="*/ 576 w 668"/>
                <a:gd name="T75" fmla="*/ 331 h 803"/>
                <a:gd name="T76" fmla="*/ 123 w 668"/>
                <a:gd name="T77" fmla="*/ 347 h 803"/>
                <a:gd name="T78" fmla="*/ 109 w 668"/>
                <a:gd name="T79" fmla="*/ 321 h 803"/>
                <a:gd name="T80" fmla="*/ 94 w 668"/>
                <a:gd name="T81" fmla="*/ 292 h 803"/>
                <a:gd name="T82" fmla="*/ 90 w 668"/>
                <a:gd name="T83" fmla="*/ 278 h 803"/>
                <a:gd name="T84" fmla="*/ 108 w 668"/>
                <a:gd name="T85" fmla="*/ 252 h 803"/>
                <a:gd name="T86" fmla="*/ 69 w 668"/>
                <a:gd name="T87" fmla="*/ 257 h 803"/>
                <a:gd name="T88" fmla="*/ 61 w 668"/>
                <a:gd name="T89" fmla="*/ 254 h 803"/>
                <a:gd name="T90" fmla="*/ 646 w 668"/>
                <a:gd name="T91" fmla="*/ 231 h 803"/>
                <a:gd name="T92" fmla="*/ 660 w 668"/>
                <a:gd name="T93" fmla="*/ 209 h 803"/>
                <a:gd name="T94" fmla="*/ 623 w 668"/>
                <a:gd name="T95" fmla="*/ 200 h 803"/>
                <a:gd name="T96" fmla="*/ 620 w 668"/>
                <a:gd name="T97" fmla="*/ 205 h 803"/>
                <a:gd name="T98" fmla="*/ 80 w 668"/>
                <a:gd name="T99" fmla="*/ 211 h 803"/>
                <a:gd name="T100" fmla="*/ 101 w 668"/>
                <a:gd name="T101" fmla="*/ 164 h 803"/>
                <a:gd name="T102" fmla="*/ 111 w 668"/>
                <a:gd name="T103" fmla="*/ 155 h 803"/>
                <a:gd name="T104" fmla="*/ 112 w 668"/>
                <a:gd name="T105" fmla="*/ 142 h 803"/>
                <a:gd name="T106" fmla="*/ 102 w 668"/>
                <a:gd name="T107" fmla="*/ 127 h 803"/>
                <a:gd name="T108" fmla="*/ 97 w 668"/>
                <a:gd name="T109" fmla="*/ 74 h 803"/>
                <a:gd name="T110" fmla="*/ 653 w 668"/>
                <a:gd name="T111" fmla="*/ 56 h 803"/>
                <a:gd name="T112" fmla="*/ 628 w 668"/>
                <a:gd name="T113" fmla="*/ 34 h 803"/>
                <a:gd name="T114" fmla="*/ 616 w 668"/>
                <a:gd name="T115" fmla="*/ 22 h 803"/>
                <a:gd name="T116" fmla="*/ 228 w 668"/>
                <a:gd name="T117" fmla="*/ 8 h 803"/>
                <a:gd name="T118" fmla="*/ 310 w 668"/>
                <a:gd name="T119" fmla="*/ 8 h 803"/>
                <a:gd name="T120" fmla="*/ 250 w 668"/>
                <a:gd name="T121" fmla="*/ 0 h 803"/>
                <a:gd name="T122" fmla="*/ 245 w 668"/>
                <a:gd name="T123" fmla="*/ 7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8" h="803">
                  <a:moveTo>
                    <a:pt x="180" y="787"/>
                  </a:moveTo>
                  <a:lnTo>
                    <a:pt x="181" y="789"/>
                  </a:lnTo>
                  <a:lnTo>
                    <a:pt x="183" y="790"/>
                  </a:lnTo>
                  <a:lnTo>
                    <a:pt x="183" y="803"/>
                  </a:lnTo>
                  <a:lnTo>
                    <a:pt x="178" y="803"/>
                  </a:lnTo>
                  <a:lnTo>
                    <a:pt x="178" y="803"/>
                  </a:lnTo>
                  <a:lnTo>
                    <a:pt x="177" y="801"/>
                  </a:lnTo>
                  <a:lnTo>
                    <a:pt x="176" y="800"/>
                  </a:lnTo>
                  <a:lnTo>
                    <a:pt x="177" y="799"/>
                  </a:lnTo>
                  <a:lnTo>
                    <a:pt x="178" y="797"/>
                  </a:lnTo>
                  <a:lnTo>
                    <a:pt x="178" y="790"/>
                  </a:lnTo>
                  <a:lnTo>
                    <a:pt x="178" y="789"/>
                  </a:lnTo>
                  <a:lnTo>
                    <a:pt x="180" y="787"/>
                  </a:lnTo>
                  <a:close/>
                  <a:moveTo>
                    <a:pt x="154" y="786"/>
                  </a:moveTo>
                  <a:lnTo>
                    <a:pt x="155" y="787"/>
                  </a:lnTo>
                  <a:lnTo>
                    <a:pt x="166" y="799"/>
                  </a:lnTo>
                  <a:lnTo>
                    <a:pt x="166" y="800"/>
                  </a:lnTo>
                  <a:lnTo>
                    <a:pt x="166" y="801"/>
                  </a:lnTo>
                  <a:lnTo>
                    <a:pt x="165" y="803"/>
                  </a:lnTo>
                  <a:lnTo>
                    <a:pt x="163" y="803"/>
                  </a:lnTo>
                  <a:lnTo>
                    <a:pt x="163" y="801"/>
                  </a:lnTo>
                  <a:lnTo>
                    <a:pt x="151" y="790"/>
                  </a:lnTo>
                  <a:lnTo>
                    <a:pt x="151" y="789"/>
                  </a:lnTo>
                  <a:lnTo>
                    <a:pt x="151" y="787"/>
                  </a:lnTo>
                  <a:lnTo>
                    <a:pt x="154" y="786"/>
                  </a:lnTo>
                  <a:close/>
                  <a:moveTo>
                    <a:pt x="130" y="764"/>
                  </a:moveTo>
                  <a:lnTo>
                    <a:pt x="131" y="764"/>
                  </a:lnTo>
                  <a:lnTo>
                    <a:pt x="142" y="776"/>
                  </a:lnTo>
                  <a:lnTo>
                    <a:pt x="144" y="778"/>
                  </a:lnTo>
                  <a:lnTo>
                    <a:pt x="142" y="779"/>
                  </a:lnTo>
                  <a:lnTo>
                    <a:pt x="141" y="781"/>
                  </a:lnTo>
                  <a:lnTo>
                    <a:pt x="140" y="779"/>
                  </a:lnTo>
                  <a:lnTo>
                    <a:pt x="129" y="768"/>
                  </a:lnTo>
                  <a:lnTo>
                    <a:pt x="127" y="767"/>
                  </a:lnTo>
                  <a:lnTo>
                    <a:pt x="129" y="764"/>
                  </a:lnTo>
                  <a:lnTo>
                    <a:pt x="130" y="764"/>
                  </a:lnTo>
                  <a:close/>
                  <a:moveTo>
                    <a:pt x="183" y="758"/>
                  </a:moveTo>
                  <a:lnTo>
                    <a:pt x="188" y="758"/>
                  </a:lnTo>
                  <a:lnTo>
                    <a:pt x="189" y="760"/>
                  </a:lnTo>
                  <a:lnTo>
                    <a:pt x="191" y="761"/>
                  </a:lnTo>
                  <a:lnTo>
                    <a:pt x="189" y="763"/>
                  </a:lnTo>
                  <a:lnTo>
                    <a:pt x="188" y="764"/>
                  </a:lnTo>
                  <a:lnTo>
                    <a:pt x="183" y="764"/>
                  </a:lnTo>
                  <a:lnTo>
                    <a:pt x="183" y="775"/>
                  </a:lnTo>
                  <a:lnTo>
                    <a:pt x="181" y="776"/>
                  </a:lnTo>
                  <a:lnTo>
                    <a:pt x="180" y="776"/>
                  </a:lnTo>
                  <a:lnTo>
                    <a:pt x="178" y="776"/>
                  </a:lnTo>
                  <a:lnTo>
                    <a:pt x="178" y="775"/>
                  </a:lnTo>
                  <a:lnTo>
                    <a:pt x="178" y="764"/>
                  </a:lnTo>
                  <a:lnTo>
                    <a:pt x="178" y="761"/>
                  </a:lnTo>
                  <a:lnTo>
                    <a:pt x="180" y="760"/>
                  </a:lnTo>
                  <a:lnTo>
                    <a:pt x="183" y="758"/>
                  </a:lnTo>
                  <a:close/>
                  <a:moveTo>
                    <a:pt x="102" y="747"/>
                  </a:moveTo>
                  <a:lnTo>
                    <a:pt x="112" y="747"/>
                  </a:lnTo>
                  <a:lnTo>
                    <a:pt x="113" y="747"/>
                  </a:lnTo>
                  <a:lnTo>
                    <a:pt x="115" y="749"/>
                  </a:lnTo>
                  <a:lnTo>
                    <a:pt x="120" y="753"/>
                  </a:lnTo>
                  <a:lnTo>
                    <a:pt x="122" y="754"/>
                  </a:lnTo>
                  <a:lnTo>
                    <a:pt x="120" y="757"/>
                  </a:lnTo>
                  <a:lnTo>
                    <a:pt x="119" y="757"/>
                  </a:lnTo>
                  <a:lnTo>
                    <a:pt x="118" y="757"/>
                  </a:lnTo>
                  <a:lnTo>
                    <a:pt x="112" y="751"/>
                  </a:lnTo>
                  <a:lnTo>
                    <a:pt x="102" y="751"/>
                  </a:lnTo>
                  <a:lnTo>
                    <a:pt x="101" y="751"/>
                  </a:lnTo>
                  <a:lnTo>
                    <a:pt x="101" y="749"/>
                  </a:lnTo>
                  <a:lnTo>
                    <a:pt x="101" y="747"/>
                  </a:lnTo>
                  <a:lnTo>
                    <a:pt x="102" y="747"/>
                  </a:lnTo>
                  <a:close/>
                  <a:moveTo>
                    <a:pt x="71" y="747"/>
                  </a:moveTo>
                  <a:lnTo>
                    <a:pt x="87" y="747"/>
                  </a:lnTo>
                  <a:lnTo>
                    <a:pt x="88" y="747"/>
                  </a:lnTo>
                  <a:lnTo>
                    <a:pt x="90" y="749"/>
                  </a:lnTo>
                  <a:lnTo>
                    <a:pt x="88" y="751"/>
                  </a:lnTo>
                  <a:lnTo>
                    <a:pt x="87" y="751"/>
                  </a:lnTo>
                  <a:lnTo>
                    <a:pt x="71" y="751"/>
                  </a:lnTo>
                  <a:lnTo>
                    <a:pt x="69" y="751"/>
                  </a:lnTo>
                  <a:lnTo>
                    <a:pt x="68" y="749"/>
                  </a:lnTo>
                  <a:lnTo>
                    <a:pt x="69" y="747"/>
                  </a:lnTo>
                  <a:lnTo>
                    <a:pt x="71" y="747"/>
                  </a:lnTo>
                  <a:close/>
                  <a:moveTo>
                    <a:pt x="39" y="747"/>
                  </a:moveTo>
                  <a:lnTo>
                    <a:pt x="55" y="747"/>
                  </a:lnTo>
                  <a:lnTo>
                    <a:pt x="57" y="747"/>
                  </a:lnTo>
                  <a:lnTo>
                    <a:pt x="57" y="749"/>
                  </a:lnTo>
                  <a:lnTo>
                    <a:pt x="57" y="751"/>
                  </a:lnTo>
                  <a:lnTo>
                    <a:pt x="55" y="751"/>
                  </a:lnTo>
                  <a:lnTo>
                    <a:pt x="39" y="751"/>
                  </a:lnTo>
                  <a:lnTo>
                    <a:pt x="37" y="751"/>
                  </a:lnTo>
                  <a:lnTo>
                    <a:pt x="36" y="749"/>
                  </a:lnTo>
                  <a:lnTo>
                    <a:pt x="37" y="747"/>
                  </a:lnTo>
                  <a:lnTo>
                    <a:pt x="39" y="747"/>
                  </a:lnTo>
                  <a:close/>
                  <a:moveTo>
                    <a:pt x="202" y="739"/>
                  </a:moveTo>
                  <a:lnTo>
                    <a:pt x="203" y="740"/>
                  </a:lnTo>
                  <a:lnTo>
                    <a:pt x="203" y="742"/>
                  </a:lnTo>
                  <a:lnTo>
                    <a:pt x="203" y="743"/>
                  </a:lnTo>
                  <a:lnTo>
                    <a:pt x="198" y="749"/>
                  </a:lnTo>
                  <a:lnTo>
                    <a:pt x="198" y="757"/>
                  </a:lnTo>
                  <a:lnTo>
                    <a:pt x="196" y="758"/>
                  </a:lnTo>
                  <a:lnTo>
                    <a:pt x="195" y="760"/>
                  </a:lnTo>
                  <a:lnTo>
                    <a:pt x="194" y="758"/>
                  </a:lnTo>
                  <a:lnTo>
                    <a:pt x="192" y="757"/>
                  </a:lnTo>
                  <a:lnTo>
                    <a:pt x="192" y="749"/>
                  </a:lnTo>
                  <a:lnTo>
                    <a:pt x="194" y="747"/>
                  </a:lnTo>
                  <a:lnTo>
                    <a:pt x="195" y="746"/>
                  </a:lnTo>
                  <a:lnTo>
                    <a:pt x="199" y="740"/>
                  </a:lnTo>
                  <a:lnTo>
                    <a:pt x="202" y="739"/>
                  </a:lnTo>
                  <a:close/>
                  <a:moveTo>
                    <a:pt x="14" y="735"/>
                  </a:moveTo>
                  <a:lnTo>
                    <a:pt x="15" y="736"/>
                  </a:lnTo>
                  <a:lnTo>
                    <a:pt x="15" y="738"/>
                  </a:lnTo>
                  <a:lnTo>
                    <a:pt x="15" y="739"/>
                  </a:lnTo>
                  <a:lnTo>
                    <a:pt x="7" y="747"/>
                  </a:lnTo>
                  <a:lnTo>
                    <a:pt x="22" y="747"/>
                  </a:lnTo>
                  <a:lnTo>
                    <a:pt x="23" y="747"/>
                  </a:lnTo>
                  <a:lnTo>
                    <a:pt x="25" y="749"/>
                  </a:lnTo>
                  <a:lnTo>
                    <a:pt x="23" y="751"/>
                  </a:lnTo>
                  <a:lnTo>
                    <a:pt x="22" y="751"/>
                  </a:lnTo>
                  <a:lnTo>
                    <a:pt x="7" y="751"/>
                  </a:lnTo>
                  <a:lnTo>
                    <a:pt x="5" y="751"/>
                  </a:lnTo>
                  <a:lnTo>
                    <a:pt x="4" y="750"/>
                  </a:lnTo>
                  <a:lnTo>
                    <a:pt x="4" y="750"/>
                  </a:lnTo>
                  <a:lnTo>
                    <a:pt x="1" y="751"/>
                  </a:lnTo>
                  <a:lnTo>
                    <a:pt x="0" y="750"/>
                  </a:lnTo>
                  <a:lnTo>
                    <a:pt x="0" y="749"/>
                  </a:lnTo>
                  <a:lnTo>
                    <a:pt x="0" y="747"/>
                  </a:lnTo>
                  <a:lnTo>
                    <a:pt x="7" y="740"/>
                  </a:lnTo>
                  <a:lnTo>
                    <a:pt x="7" y="740"/>
                  </a:lnTo>
                  <a:lnTo>
                    <a:pt x="7" y="740"/>
                  </a:lnTo>
                  <a:lnTo>
                    <a:pt x="7" y="740"/>
                  </a:lnTo>
                  <a:lnTo>
                    <a:pt x="7" y="740"/>
                  </a:lnTo>
                  <a:lnTo>
                    <a:pt x="10" y="738"/>
                  </a:lnTo>
                  <a:lnTo>
                    <a:pt x="11" y="736"/>
                  </a:lnTo>
                  <a:lnTo>
                    <a:pt x="11" y="736"/>
                  </a:lnTo>
                  <a:lnTo>
                    <a:pt x="14" y="735"/>
                  </a:lnTo>
                  <a:close/>
                  <a:moveTo>
                    <a:pt x="224" y="717"/>
                  </a:moveTo>
                  <a:lnTo>
                    <a:pt x="225" y="717"/>
                  </a:lnTo>
                  <a:lnTo>
                    <a:pt x="227" y="720"/>
                  </a:lnTo>
                  <a:lnTo>
                    <a:pt x="225" y="721"/>
                  </a:lnTo>
                  <a:lnTo>
                    <a:pt x="224" y="722"/>
                  </a:lnTo>
                  <a:lnTo>
                    <a:pt x="224" y="722"/>
                  </a:lnTo>
                  <a:lnTo>
                    <a:pt x="224" y="722"/>
                  </a:lnTo>
                  <a:lnTo>
                    <a:pt x="223" y="724"/>
                  </a:lnTo>
                  <a:lnTo>
                    <a:pt x="221" y="727"/>
                  </a:lnTo>
                  <a:lnTo>
                    <a:pt x="219" y="728"/>
                  </a:lnTo>
                  <a:lnTo>
                    <a:pt x="217" y="731"/>
                  </a:lnTo>
                  <a:lnTo>
                    <a:pt x="216" y="732"/>
                  </a:lnTo>
                  <a:lnTo>
                    <a:pt x="214" y="732"/>
                  </a:lnTo>
                  <a:lnTo>
                    <a:pt x="213" y="732"/>
                  </a:lnTo>
                  <a:lnTo>
                    <a:pt x="212" y="732"/>
                  </a:lnTo>
                  <a:lnTo>
                    <a:pt x="210" y="731"/>
                  </a:lnTo>
                  <a:lnTo>
                    <a:pt x="212" y="729"/>
                  </a:lnTo>
                  <a:lnTo>
                    <a:pt x="223" y="717"/>
                  </a:lnTo>
                  <a:lnTo>
                    <a:pt x="224" y="717"/>
                  </a:lnTo>
                  <a:close/>
                  <a:moveTo>
                    <a:pt x="36" y="713"/>
                  </a:moveTo>
                  <a:lnTo>
                    <a:pt x="37" y="713"/>
                  </a:lnTo>
                  <a:lnTo>
                    <a:pt x="39" y="715"/>
                  </a:lnTo>
                  <a:lnTo>
                    <a:pt x="37" y="717"/>
                  </a:lnTo>
                  <a:lnTo>
                    <a:pt x="26" y="728"/>
                  </a:lnTo>
                  <a:lnTo>
                    <a:pt x="25" y="729"/>
                  </a:lnTo>
                  <a:lnTo>
                    <a:pt x="23" y="728"/>
                  </a:lnTo>
                  <a:lnTo>
                    <a:pt x="22" y="727"/>
                  </a:lnTo>
                  <a:lnTo>
                    <a:pt x="23" y="725"/>
                  </a:lnTo>
                  <a:lnTo>
                    <a:pt x="29" y="718"/>
                  </a:lnTo>
                  <a:lnTo>
                    <a:pt x="32" y="717"/>
                  </a:lnTo>
                  <a:lnTo>
                    <a:pt x="33" y="714"/>
                  </a:lnTo>
                  <a:lnTo>
                    <a:pt x="35" y="714"/>
                  </a:lnTo>
                  <a:lnTo>
                    <a:pt x="35" y="713"/>
                  </a:lnTo>
                  <a:lnTo>
                    <a:pt x="36" y="713"/>
                  </a:lnTo>
                  <a:close/>
                  <a:moveTo>
                    <a:pt x="207" y="710"/>
                  </a:moveTo>
                  <a:lnTo>
                    <a:pt x="224" y="710"/>
                  </a:lnTo>
                  <a:lnTo>
                    <a:pt x="225" y="710"/>
                  </a:lnTo>
                  <a:lnTo>
                    <a:pt x="227" y="711"/>
                  </a:lnTo>
                  <a:lnTo>
                    <a:pt x="225" y="713"/>
                  </a:lnTo>
                  <a:lnTo>
                    <a:pt x="224" y="714"/>
                  </a:lnTo>
                  <a:lnTo>
                    <a:pt x="207" y="714"/>
                  </a:lnTo>
                  <a:lnTo>
                    <a:pt x="206" y="713"/>
                  </a:lnTo>
                  <a:lnTo>
                    <a:pt x="206" y="711"/>
                  </a:lnTo>
                  <a:lnTo>
                    <a:pt x="206" y="710"/>
                  </a:lnTo>
                  <a:lnTo>
                    <a:pt x="207" y="710"/>
                  </a:lnTo>
                  <a:close/>
                  <a:moveTo>
                    <a:pt x="185" y="696"/>
                  </a:moveTo>
                  <a:lnTo>
                    <a:pt x="187" y="696"/>
                  </a:lnTo>
                  <a:lnTo>
                    <a:pt x="187" y="697"/>
                  </a:lnTo>
                  <a:lnTo>
                    <a:pt x="187" y="710"/>
                  </a:lnTo>
                  <a:lnTo>
                    <a:pt x="192" y="710"/>
                  </a:lnTo>
                  <a:lnTo>
                    <a:pt x="194" y="710"/>
                  </a:lnTo>
                  <a:lnTo>
                    <a:pt x="195" y="711"/>
                  </a:lnTo>
                  <a:lnTo>
                    <a:pt x="194" y="713"/>
                  </a:lnTo>
                  <a:lnTo>
                    <a:pt x="192" y="714"/>
                  </a:lnTo>
                  <a:lnTo>
                    <a:pt x="187" y="714"/>
                  </a:lnTo>
                  <a:lnTo>
                    <a:pt x="185" y="713"/>
                  </a:lnTo>
                  <a:lnTo>
                    <a:pt x="183" y="711"/>
                  </a:lnTo>
                  <a:lnTo>
                    <a:pt x="183" y="710"/>
                  </a:lnTo>
                  <a:lnTo>
                    <a:pt x="183" y="697"/>
                  </a:lnTo>
                  <a:lnTo>
                    <a:pt x="183" y="696"/>
                  </a:lnTo>
                  <a:lnTo>
                    <a:pt x="185" y="696"/>
                  </a:lnTo>
                  <a:close/>
                  <a:moveTo>
                    <a:pt x="259" y="693"/>
                  </a:moveTo>
                  <a:lnTo>
                    <a:pt x="260" y="693"/>
                  </a:lnTo>
                  <a:lnTo>
                    <a:pt x="261" y="695"/>
                  </a:lnTo>
                  <a:lnTo>
                    <a:pt x="261" y="696"/>
                  </a:lnTo>
                  <a:lnTo>
                    <a:pt x="257" y="711"/>
                  </a:lnTo>
                  <a:lnTo>
                    <a:pt x="256" y="713"/>
                  </a:lnTo>
                  <a:lnTo>
                    <a:pt x="253" y="709"/>
                  </a:lnTo>
                  <a:lnTo>
                    <a:pt x="257" y="695"/>
                  </a:lnTo>
                  <a:lnTo>
                    <a:pt x="257" y="693"/>
                  </a:lnTo>
                  <a:lnTo>
                    <a:pt x="259" y="693"/>
                  </a:lnTo>
                  <a:close/>
                  <a:moveTo>
                    <a:pt x="46" y="686"/>
                  </a:moveTo>
                  <a:lnTo>
                    <a:pt x="47" y="688"/>
                  </a:lnTo>
                  <a:lnTo>
                    <a:pt x="54" y="693"/>
                  </a:lnTo>
                  <a:lnTo>
                    <a:pt x="54" y="696"/>
                  </a:lnTo>
                  <a:lnTo>
                    <a:pt x="55" y="697"/>
                  </a:lnTo>
                  <a:lnTo>
                    <a:pt x="54" y="699"/>
                  </a:lnTo>
                  <a:lnTo>
                    <a:pt x="54" y="700"/>
                  </a:lnTo>
                  <a:lnTo>
                    <a:pt x="48" y="706"/>
                  </a:lnTo>
                  <a:lnTo>
                    <a:pt x="47" y="706"/>
                  </a:lnTo>
                  <a:lnTo>
                    <a:pt x="46" y="706"/>
                  </a:lnTo>
                  <a:lnTo>
                    <a:pt x="46" y="703"/>
                  </a:lnTo>
                  <a:lnTo>
                    <a:pt x="46" y="702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50" y="697"/>
                  </a:lnTo>
                  <a:lnTo>
                    <a:pt x="43" y="691"/>
                  </a:lnTo>
                  <a:lnTo>
                    <a:pt x="43" y="689"/>
                  </a:lnTo>
                  <a:lnTo>
                    <a:pt x="43" y="688"/>
                  </a:lnTo>
                  <a:lnTo>
                    <a:pt x="46" y="686"/>
                  </a:lnTo>
                  <a:close/>
                  <a:moveTo>
                    <a:pt x="243" y="684"/>
                  </a:moveTo>
                  <a:lnTo>
                    <a:pt x="245" y="685"/>
                  </a:lnTo>
                  <a:lnTo>
                    <a:pt x="246" y="685"/>
                  </a:lnTo>
                  <a:lnTo>
                    <a:pt x="253" y="699"/>
                  </a:lnTo>
                  <a:lnTo>
                    <a:pt x="253" y="702"/>
                  </a:lnTo>
                  <a:lnTo>
                    <a:pt x="253" y="703"/>
                  </a:lnTo>
                  <a:lnTo>
                    <a:pt x="252" y="703"/>
                  </a:lnTo>
                  <a:lnTo>
                    <a:pt x="250" y="703"/>
                  </a:lnTo>
                  <a:lnTo>
                    <a:pt x="249" y="702"/>
                  </a:lnTo>
                  <a:lnTo>
                    <a:pt x="249" y="702"/>
                  </a:lnTo>
                  <a:lnTo>
                    <a:pt x="248" y="699"/>
                  </a:lnTo>
                  <a:lnTo>
                    <a:pt x="246" y="697"/>
                  </a:lnTo>
                  <a:lnTo>
                    <a:pt x="245" y="695"/>
                  </a:lnTo>
                  <a:lnTo>
                    <a:pt x="245" y="695"/>
                  </a:lnTo>
                  <a:lnTo>
                    <a:pt x="245" y="695"/>
                  </a:lnTo>
                  <a:lnTo>
                    <a:pt x="245" y="695"/>
                  </a:lnTo>
                  <a:lnTo>
                    <a:pt x="245" y="695"/>
                  </a:lnTo>
                  <a:lnTo>
                    <a:pt x="242" y="688"/>
                  </a:lnTo>
                  <a:lnTo>
                    <a:pt x="242" y="686"/>
                  </a:lnTo>
                  <a:lnTo>
                    <a:pt x="242" y="685"/>
                  </a:lnTo>
                  <a:lnTo>
                    <a:pt x="243" y="684"/>
                  </a:lnTo>
                  <a:close/>
                  <a:moveTo>
                    <a:pt x="216" y="673"/>
                  </a:moveTo>
                  <a:lnTo>
                    <a:pt x="231" y="673"/>
                  </a:lnTo>
                  <a:lnTo>
                    <a:pt x="232" y="674"/>
                  </a:lnTo>
                  <a:lnTo>
                    <a:pt x="234" y="675"/>
                  </a:lnTo>
                  <a:lnTo>
                    <a:pt x="232" y="677"/>
                  </a:lnTo>
                  <a:lnTo>
                    <a:pt x="231" y="678"/>
                  </a:lnTo>
                  <a:lnTo>
                    <a:pt x="216" y="678"/>
                  </a:lnTo>
                  <a:lnTo>
                    <a:pt x="213" y="677"/>
                  </a:lnTo>
                  <a:lnTo>
                    <a:pt x="213" y="675"/>
                  </a:lnTo>
                  <a:lnTo>
                    <a:pt x="213" y="674"/>
                  </a:lnTo>
                  <a:lnTo>
                    <a:pt x="216" y="673"/>
                  </a:lnTo>
                  <a:close/>
                  <a:moveTo>
                    <a:pt x="187" y="673"/>
                  </a:moveTo>
                  <a:lnTo>
                    <a:pt x="199" y="673"/>
                  </a:lnTo>
                  <a:lnTo>
                    <a:pt x="201" y="674"/>
                  </a:lnTo>
                  <a:lnTo>
                    <a:pt x="202" y="675"/>
                  </a:lnTo>
                  <a:lnTo>
                    <a:pt x="201" y="677"/>
                  </a:lnTo>
                  <a:lnTo>
                    <a:pt x="199" y="678"/>
                  </a:lnTo>
                  <a:lnTo>
                    <a:pt x="187" y="678"/>
                  </a:lnTo>
                  <a:lnTo>
                    <a:pt x="187" y="682"/>
                  </a:lnTo>
                  <a:lnTo>
                    <a:pt x="187" y="684"/>
                  </a:lnTo>
                  <a:lnTo>
                    <a:pt x="185" y="684"/>
                  </a:lnTo>
                  <a:lnTo>
                    <a:pt x="183" y="684"/>
                  </a:lnTo>
                  <a:lnTo>
                    <a:pt x="183" y="682"/>
                  </a:lnTo>
                  <a:lnTo>
                    <a:pt x="183" y="678"/>
                  </a:lnTo>
                  <a:lnTo>
                    <a:pt x="183" y="675"/>
                  </a:lnTo>
                  <a:lnTo>
                    <a:pt x="185" y="674"/>
                  </a:lnTo>
                  <a:lnTo>
                    <a:pt x="187" y="673"/>
                  </a:lnTo>
                  <a:close/>
                  <a:moveTo>
                    <a:pt x="22" y="664"/>
                  </a:moveTo>
                  <a:lnTo>
                    <a:pt x="23" y="664"/>
                  </a:lnTo>
                  <a:lnTo>
                    <a:pt x="36" y="675"/>
                  </a:lnTo>
                  <a:lnTo>
                    <a:pt x="36" y="677"/>
                  </a:lnTo>
                  <a:lnTo>
                    <a:pt x="36" y="679"/>
                  </a:lnTo>
                  <a:lnTo>
                    <a:pt x="33" y="679"/>
                  </a:lnTo>
                  <a:lnTo>
                    <a:pt x="32" y="679"/>
                  </a:lnTo>
                  <a:lnTo>
                    <a:pt x="32" y="678"/>
                  </a:lnTo>
                  <a:lnTo>
                    <a:pt x="30" y="677"/>
                  </a:lnTo>
                  <a:lnTo>
                    <a:pt x="29" y="675"/>
                  </a:lnTo>
                  <a:lnTo>
                    <a:pt x="26" y="674"/>
                  </a:lnTo>
                  <a:lnTo>
                    <a:pt x="23" y="671"/>
                  </a:lnTo>
                  <a:lnTo>
                    <a:pt x="22" y="670"/>
                  </a:lnTo>
                  <a:lnTo>
                    <a:pt x="21" y="668"/>
                  </a:lnTo>
                  <a:lnTo>
                    <a:pt x="21" y="667"/>
                  </a:lnTo>
                  <a:lnTo>
                    <a:pt x="19" y="666"/>
                  </a:lnTo>
                  <a:lnTo>
                    <a:pt x="21" y="664"/>
                  </a:lnTo>
                  <a:lnTo>
                    <a:pt x="22" y="664"/>
                  </a:lnTo>
                  <a:close/>
                  <a:moveTo>
                    <a:pt x="268" y="663"/>
                  </a:moveTo>
                  <a:lnTo>
                    <a:pt x="270" y="663"/>
                  </a:lnTo>
                  <a:lnTo>
                    <a:pt x="271" y="664"/>
                  </a:lnTo>
                  <a:lnTo>
                    <a:pt x="271" y="666"/>
                  </a:lnTo>
                  <a:lnTo>
                    <a:pt x="267" y="681"/>
                  </a:lnTo>
                  <a:lnTo>
                    <a:pt x="266" y="682"/>
                  </a:lnTo>
                  <a:lnTo>
                    <a:pt x="264" y="682"/>
                  </a:lnTo>
                  <a:lnTo>
                    <a:pt x="263" y="682"/>
                  </a:lnTo>
                  <a:lnTo>
                    <a:pt x="261" y="681"/>
                  </a:lnTo>
                  <a:lnTo>
                    <a:pt x="261" y="679"/>
                  </a:lnTo>
                  <a:lnTo>
                    <a:pt x="267" y="664"/>
                  </a:lnTo>
                  <a:lnTo>
                    <a:pt x="267" y="663"/>
                  </a:lnTo>
                  <a:lnTo>
                    <a:pt x="268" y="663"/>
                  </a:lnTo>
                  <a:close/>
                  <a:moveTo>
                    <a:pt x="15" y="645"/>
                  </a:moveTo>
                  <a:lnTo>
                    <a:pt x="17" y="645"/>
                  </a:lnTo>
                  <a:lnTo>
                    <a:pt x="18" y="646"/>
                  </a:lnTo>
                  <a:lnTo>
                    <a:pt x="17" y="648"/>
                  </a:lnTo>
                  <a:lnTo>
                    <a:pt x="12" y="653"/>
                  </a:lnTo>
                  <a:lnTo>
                    <a:pt x="12" y="653"/>
                  </a:lnTo>
                  <a:lnTo>
                    <a:pt x="14" y="655"/>
                  </a:lnTo>
                  <a:lnTo>
                    <a:pt x="12" y="656"/>
                  </a:lnTo>
                  <a:lnTo>
                    <a:pt x="11" y="657"/>
                  </a:lnTo>
                  <a:lnTo>
                    <a:pt x="10" y="656"/>
                  </a:lnTo>
                  <a:lnTo>
                    <a:pt x="5" y="653"/>
                  </a:lnTo>
                  <a:lnTo>
                    <a:pt x="14" y="645"/>
                  </a:lnTo>
                  <a:lnTo>
                    <a:pt x="15" y="645"/>
                  </a:lnTo>
                  <a:close/>
                  <a:moveTo>
                    <a:pt x="292" y="639"/>
                  </a:moveTo>
                  <a:lnTo>
                    <a:pt x="293" y="641"/>
                  </a:lnTo>
                  <a:lnTo>
                    <a:pt x="293" y="641"/>
                  </a:lnTo>
                  <a:lnTo>
                    <a:pt x="293" y="643"/>
                  </a:lnTo>
                  <a:lnTo>
                    <a:pt x="293" y="645"/>
                  </a:lnTo>
                  <a:lnTo>
                    <a:pt x="289" y="646"/>
                  </a:lnTo>
                  <a:lnTo>
                    <a:pt x="286" y="648"/>
                  </a:lnTo>
                  <a:lnTo>
                    <a:pt x="284" y="649"/>
                  </a:lnTo>
                  <a:lnTo>
                    <a:pt x="281" y="650"/>
                  </a:lnTo>
                  <a:lnTo>
                    <a:pt x="279" y="652"/>
                  </a:lnTo>
                  <a:lnTo>
                    <a:pt x="278" y="652"/>
                  </a:lnTo>
                  <a:lnTo>
                    <a:pt x="278" y="653"/>
                  </a:lnTo>
                  <a:lnTo>
                    <a:pt x="277" y="652"/>
                  </a:lnTo>
                  <a:lnTo>
                    <a:pt x="275" y="652"/>
                  </a:lnTo>
                  <a:lnTo>
                    <a:pt x="275" y="649"/>
                  </a:lnTo>
                  <a:lnTo>
                    <a:pt x="277" y="648"/>
                  </a:lnTo>
                  <a:lnTo>
                    <a:pt x="291" y="641"/>
                  </a:lnTo>
                  <a:lnTo>
                    <a:pt x="292" y="639"/>
                  </a:lnTo>
                  <a:close/>
                  <a:moveTo>
                    <a:pt x="320" y="624"/>
                  </a:moveTo>
                  <a:lnTo>
                    <a:pt x="321" y="624"/>
                  </a:lnTo>
                  <a:lnTo>
                    <a:pt x="321" y="625"/>
                  </a:lnTo>
                  <a:lnTo>
                    <a:pt x="322" y="627"/>
                  </a:lnTo>
                  <a:lnTo>
                    <a:pt x="321" y="628"/>
                  </a:lnTo>
                  <a:lnTo>
                    <a:pt x="320" y="628"/>
                  </a:lnTo>
                  <a:lnTo>
                    <a:pt x="318" y="630"/>
                  </a:lnTo>
                  <a:lnTo>
                    <a:pt x="307" y="637"/>
                  </a:lnTo>
                  <a:lnTo>
                    <a:pt x="306" y="637"/>
                  </a:lnTo>
                  <a:lnTo>
                    <a:pt x="304" y="637"/>
                  </a:lnTo>
                  <a:lnTo>
                    <a:pt x="303" y="635"/>
                  </a:lnTo>
                  <a:lnTo>
                    <a:pt x="303" y="634"/>
                  </a:lnTo>
                  <a:lnTo>
                    <a:pt x="304" y="632"/>
                  </a:lnTo>
                  <a:lnTo>
                    <a:pt x="318" y="624"/>
                  </a:lnTo>
                  <a:lnTo>
                    <a:pt x="320" y="624"/>
                  </a:lnTo>
                  <a:close/>
                  <a:moveTo>
                    <a:pt x="39" y="621"/>
                  </a:moveTo>
                  <a:lnTo>
                    <a:pt x="40" y="623"/>
                  </a:lnTo>
                  <a:lnTo>
                    <a:pt x="40" y="624"/>
                  </a:lnTo>
                  <a:lnTo>
                    <a:pt x="40" y="625"/>
                  </a:lnTo>
                  <a:lnTo>
                    <a:pt x="29" y="637"/>
                  </a:lnTo>
                  <a:lnTo>
                    <a:pt x="26" y="638"/>
                  </a:lnTo>
                  <a:lnTo>
                    <a:pt x="25" y="637"/>
                  </a:lnTo>
                  <a:lnTo>
                    <a:pt x="25" y="635"/>
                  </a:lnTo>
                  <a:lnTo>
                    <a:pt x="25" y="634"/>
                  </a:lnTo>
                  <a:lnTo>
                    <a:pt x="36" y="623"/>
                  </a:lnTo>
                  <a:lnTo>
                    <a:pt x="39" y="621"/>
                  </a:lnTo>
                  <a:close/>
                  <a:moveTo>
                    <a:pt x="347" y="607"/>
                  </a:moveTo>
                  <a:lnTo>
                    <a:pt x="349" y="609"/>
                  </a:lnTo>
                  <a:lnTo>
                    <a:pt x="350" y="609"/>
                  </a:lnTo>
                  <a:lnTo>
                    <a:pt x="350" y="612"/>
                  </a:lnTo>
                  <a:lnTo>
                    <a:pt x="349" y="613"/>
                  </a:lnTo>
                  <a:lnTo>
                    <a:pt x="347" y="613"/>
                  </a:lnTo>
                  <a:lnTo>
                    <a:pt x="346" y="614"/>
                  </a:lnTo>
                  <a:lnTo>
                    <a:pt x="343" y="616"/>
                  </a:lnTo>
                  <a:lnTo>
                    <a:pt x="340" y="617"/>
                  </a:lnTo>
                  <a:lnTo>
                    <a:pt x="340" y="617"/>
                  </a:lnTo>
                  <a:lnTo>
                    <a:pt x="340" y="617"/>
                  </a:lnTo>
                  <a:lnTo>
                    <a:pt x="340" y="617"/>
                  </a:lnTo>
                  <a:lnTo>
                    <a:pt x="340" y="617"/>
                  </a:lnTo>
                  <a:lnTo>
                    <a:pt x="335" y="620"/>
                  </a:lnTo>
                  <a:lnTo>
                    <a:pt x="333" y="621"/>
                  </a:lnTo>
                  <a:lnTo>
                    <a:pt x="332" y="620"/>
                  </a:lnTo>
                  <a:lnTo>
                    <a:pt x="332" y="620"/>
                  </a:lnTo>
                  <a:lnTo>
                    <a:pt x="331" y="617"/>
                  </a:lnTo>
                  <a:lnTo>
                    <a:pt x="332" y="616"/>
                  </a:lnTo>
                  <a:lnTo>
                    <a:pt x="346" y="609"/>
                  </a:lnTo>
                  <a:lnTo>
                    <a:pt x="347" y="607"/>
                  </a:lnTo>
                  <a:close/>
                  <a:moveTo>
                    <a:pt x="400" y="601"/>
                  </a:moveTo>
                  <a:lnTo>
                    <a:pt x="400" y="601"/>
                  </a:lnTo>
                  <a:lnTo>
                    <a:pt x="401" y="602"/>
                  </a:lnTo>
                  <a:lnTo>
                    <a:pt x="401" y="603"/>
                  </a:lnTo>
                  <a:lnTo>
                    <a:pt x="401" y="605"/>
                  </a:lnTo>
                  <a:lnTo>
                    <a:pt x="394" y="610"/>
                  </a:lnTo>
                  <a:lnTo>
                    <a:pt x="394" y="610"/>
                  </a:lnTo>
                  <a:lnTo>
                    <a:pt x="394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93" y="610"/>
                  </a:lnTo>
                  <a:lnTo>
                    <a:pt x="389" y="605"/>
                  </a:lnTo>
                  <a:lnTo>
                    <a:pt x="387" y="603"/>
                  </a:lnTo>
                  <a:lnTo>
                    <a:pt x="389" y="602"/>
                  </a:lnTo>
                  <a:lnTo>
                    <a:pt x="390" y="602"/>
                  </a:lnTo>
                  <a:lnTo>
                    <a:pt x="392" y="602"/>
                  </a:lnTo>
                  <a:lnTo>
                    <a:pt x="394" y="603"/>
                  </a:lnTo>
                  <a:lnTo>
                    <a:pt x="398" y="601"/>
                  </a:lnTo>
                  <a:lnTo>
                    <a:pt x="400" y="601"/>
                  </a:lnTo>
                  <a:close/>
                  <a:moveTo>
                    <a:pt x="58" y="595"/>
                  </a:moveTo>
                  <a:lnTo>
                    <a:pt x="59" y="595"/>
                  </a:lnTo>
                  <a:lnTo>
                    <a:pt x="59" y="598"/>
                  </a:lnTo>
                  <a:lnTo>
                    <a:pt x="59" y="599"/>
                  </a:lnTo>
                  <a:lnTo>
                    <a:pt x="50" y="612"/>
                  </a:lnTo>
                  <a:lnTo>
                    <a:pt x="50" y="613"/>
                  </a:lnTo>
                  <a:lnTo>
                    <a:pt x="48" y="613"/>
                  </a:lnTo>
                  <a:lnTo>
                    <a:pt x="47" y="613"/>
                  </a:lnTo>
                  <a:lnTo>
                    <a:pt x="46" y="612"/>
                  </a:lnTo>
                  <a:lnTo>
                    <a:pt x="46" y="609"/>
                  </a:lnTo>
                  <a:lnTo>
                    <a:pt x="50" y="603"/>
                  </a:lnTo>
                  <a:lnTo>
                    <a:pt x="53" y="601"/>
                  </a:lnTo>
                  <a:lnTo>
                    <a:pt x="54" y="599"/>
                  </a:lnTo>
                  <a:lnTo>
                    <a:pt x="55" y="596"/>
                  </a:lnTo>
                  <a:lnTo>
                    <a:pt x="55" y="596"/>
                  </a:lnTo>
                  <a:lnTo>
                    <a:pt x="57" y="595"/>
                  </a:lnTo>
                  <a:lnTo>
                    <a:pt x="58" y="595"/>
                  </a:lnTo>
                  <a:close/>
                  <a:moveTo>
                    <a:pt x="375" y="592"/>
                  </a:moveTo>
                  <a:lnTo>
                    <a:pt x="376" y="592"/>
                  </a:lnTo>
                  <a:lnTo>
                    <a:pt x="378" y="594"/>
                  </a:lnTo>
                  <a:lnTo>
                    <a:pt x="378" y="595"/>
                  </a:lnTo>
                  <a:lnTo>
                    <a:pt x="376" y="596"/>
                  </a:lnTo>
                  <a:lnTo>
                    <a:pt x="376" y="596"/>
                  </a:lnTo>
                  <a:lnTo>
                    <a:pt x="374" y="598"/>
                  </a:lnTo>
                  <a:lnTo>
                    <a:pt x="362" y="605"/>
                  </a:lnTo>
                  <a:lnTo>
                    <a:pt x="361" y="605"/>
                  </a:lnTo>
                  <a:lnTo>
                    <a:pt x="360" y="605"/>
                  </a:lnTo>
                  <a:lnTo>
                    <a:pt x="360" y="603"/>
                  </a:lnTo>
                  <a:lnTo>
                    <a:pt x="360" y="602"/>
                  </a:lnTo>
                  <a:lnTo>
                    <a:pt x="360" y="601"/>
                  </a:lnTo>
                  <a:lnTo>
                    <a:pt x="375" y="592"/>
                  </a:lnTo>
                  <a:lnTo>
                    <a:pt x="375" y="592"/>
                  </a:lnTo>
                  <a:close/>
                  <a:moveTo>
                    <a:pt x="426" y="581"/>
                  </a:moveTo>
                  <a:lnTo>
                    <a:pt x="426" y="583"/>
                  </a:lnTo>
                  <a:lnTo>
                    <a:pt x="427" y="583"/>
                  </a:lnTo>
                  <a:lnTo>
                    <a:pt x="427" y="584"/>
                  </a:lnTo>
                  <a:lnTo>
                    <a:pt x="427" y="587"/>
                  </a:lnTo>
                  <a:lnTo>
                    <a:pt x="426" y="587"/>
                  </a:lnTo>
                  <a:lnTo>
                    <a:pt x="425" y="588"/>
                  </a:lnTo>
                  <a:lnTo>
                    <a:pt x="423" y="589"/>
                  </a:lnTo>
                  <a:lnTo>
                    <a:pt x="423" y="589"/>
                  </a:lnTo>
                  <a:lnTo>
                    <a:pt x="423" y="589"/>
                  </a:lnTo>
                  <a:lnTo>
                    <a:pt x="423" y="589"/>
                  </a:lnTo>
                  <a:lnTo>
                    <a:pt x="423" y="589"/>
                  </a:lnTo>
                  <a:lnTo>
                    <a:pt x="423" y="589"/>
                  </a:lnTo>
                  <a:lnTo>
                    <a:pt x="423" y="589"/>
                  </a:lnTo>
                  <a:lnTo>
                    <a:pt x="423" y="589"/>
                  </a:lnTo>
                  <a:lnTo>
                    <a:pt x="423" y="589"/>
                  </a:lnTo>
                  <a:lnTo>
                    <a:pt x="423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22" y="589"/>
                  </a:lnTo>
                  <a:lnTo>
                    <a:pt x="414" y="595"/>
                  </a:lnTo>
                  <a:lnTo>
                    <a:pt x="412" y="596"/>
                  </a:lnTo>
                  <a:lnTo>
                    <a:pt x="411" y="595"/>
                  </a:lnTo>
                  <a:lnTo>
                    <a:pt x="411" y="595"/>
                  </a:lnTo>
                  <a:lnTo>
                    <a:pt x="409" y="594"/>
                  </a:lnTo>
                  <a:lnTo>
                    <a:pt x="411" y="592"/>
                  </a:lnTo>
                  <a:lnTo>
                    <a:pt x="425" y="583"/>
                  </a:lnTo>
                  <a:lnTo>
                    <a:pt x="426" y="581"/>
                  </a:lnTo>
                  <a:close/>
                  <a:moveTo>
                    <a:pt x="481" y="581"/>
                  </a:moveTo>
                  <a:lnTo>
                    <a:pt x="483" y="581"/>
                  </a:lnTo>
                  <a:lnTo>
                    <a:pt x="484" y="583"/>
                  </a:lnTo>
                  <a:lnTo>
                    <a:pt x="486" y="588"/>
                  </a:lnTo>
                  <a:lnTo>
                    <a:pt x="486" y="588"/>
                  </a:lnTo>
                  <a:lnTo>
                    <a:pt x="486" y="588"/>
                  </a:lnTo>
                  <a:lnTo>
                    <a:pt x="486" y="588"/>
                  </a:lnTo>
                  <a:lnTo>
                    <a:pt x="486" y="588"/>
                  </a:lnTo>
                  <a:lnTo>
                    <a:pt x="486" y="588"/>
                  </a:lnTo>
                  <a:lnTo>
                    <a:pt x="486" y="588"/>
                  </a:lnTo>
                  <a:lnTo>
                    <a:pt x="486" y="588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76" y="592"/>
                  </a:lnTo>
                  <a:lnTo>
                    <a:pt x="475" y="592"/>
                  </a:lnTo>
                  <a:lnTo>
                    <a:pt x="473" y="592"/>
                  </a:lnTo>
                  <a:lnTo>
                    <a:pt x="473" y="588"/>
                  </a:lnTo>
                  <a:lnTo>
                    <a:pt x="475" y="588"/>
                  </a:lnTo>
                  <a:lnTo>
                    <a:pt x="480" y="585"/>
                  </a:lnTo>
                  <a:lnTo>
                    <a:pt x="479" y="584"/>
                  </a:lnTo>
                  <a:lnTo>
                    <a:pt x="480" y="583"/>
                  </a:lnTo>
                  <a:lnTo>
                    <a:pt x="481" y="581"/>
                  </a:lnTo>
                  <a:lnTo>
                    <a:pt x="481" y="581"/>
                  </a:lnTo>
                  <a:close/>
                  <a:moveTo>
                    <a:pt x="64" y="566"/>
                  </a:moveTo>
                  <a:lnTo>
                    <a:pt x="65" y="566"/>
                  </a:lnTo>
                  <a:lnTo>
                    <a:pt x="66" y="567"/>
                  </a:lnTo>
                  <a:lnTo>
                    <a:pt x="72" y="576"/>
                  </a:lnTo>
                  <a:lnTo>
                    <a:pt x="73" y="578"/>
                  </a:lnTo>
                  <a:lnTo>
                    <a:pt x="72" y="581"/>
                  </a:lnTo>
                  <a:lnTo>
                    <a:pt x="69" y="585"/>
                  </a:lnTo>
                  <a:lnTo>
                    <a:pt x="68" y="587"/>
                  </a:lnTo>
                  <a:lnTo>
                    <a:pt x="66" y="587"/>
                  </a:lnTo>
                  <a:lnTo>
                    <a:pt x="65" y="587"/>
                  </a:lnTo>
                  <a:lnTo>
                    <a:pt x="65" y="585"/>
                  </a:lnTo>
                  <a:lnTo>
                    <a:pt x="65" y="583"/>
                  </a:lnTo>
                  <a:lnTo>
                    <a:pt x="65" y="583"/>
                  </a:lnTo>
                  <a:lnTo>
                    <a:pt x="66" y="581"/>
                  </a:lnTo>
                  <a:lnTo>
                    <a:pt x="66" y="580"/>
                  </a:lnTo>
                  <a:lnTo>
                    <a:pt x="68" y="578"/>
                  </a:lnTo>
                  <a:lnTo>
                    <a:pt x="68" y="578"/>
                  </a:lnTo>
                  <a:lnTo>
                    <a:pt x="68" y="578"/>
                  </a:lnTo>
                  <a:lnTo>
                    <a:pt x="68" y="578"/>
                  </a:lnTo>
                  <a:lnTo>
                    <a:pt x="68" y="578"/>
                  </a:lnTo>
                  <a:lnTo>
                    <a:pt x="68" y="578"/>
                  </a:lnTo>
                  <a:lnTo>
                    <a:pt x="68" y="578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66" y="576"/>
                  </a:lnTo>
                  <a:lnTo>
                    <a:pt x="66" y="576"/>
                  </a:lnTo>
                  <a:lnTo>
                    <a:pt x="66" y="576"/>
                  </a:lnTo>
                  <a:lnTo>
                    <a:pt x="66" y="576"/>
                  </a:lnTo>
                  <a:lnTo>
                    <a:pt x="66" y="576"/>
                  </a:lnTo>
                  <a:lnTo>
                    <a:pt x="66" y="576"/>
                  </a:lnTo>
                  <a:lnTo>
                    <a:pt x="66" y="576"/>
                  </a:lnTo>
                  <a:lnTo>
                    <a:pt x="66" y="576"/>
                  </a:lnTo>
                  <a:lnTo>
                    <a:pt x="66" y="576"/>
                  </a:lnTo>
                  <a:lnTo>
                    <a:pt x="66" y="576"/>
                  </a:lnTo>
                  <a:lnTo>
                    <a:pt x="66" y="576"/>
                  </a:lnTo>
                  <a:lnTo>
                    <a:pt x="62" y="570"/>
                  </a:lnTo>
                  <a:lnTo>
                    <a:pt x="62" y="567"/>
                  </a:lnTo>
                  <a:lnTo>
                    <a:pt x="62" y="566"/>
                  </a:lnTo>
                  <a:lnTo>
                    <a:pt x="64" y="566"/>
                  </a:lnTo>
                  <a:close/>
                  <a:moveTo>
                    <a:pt x="468" y="560"/>
                  </a:moveTo>
                  <a:lnTo>
                    <a:pt x="469" y="560"/>
                  </a:lnTo>
                  <a:lnTo>
                    <a:pt x="470" y="562"/>
                  </a:lnTo>
                  <a:lnTo>
                    <a:pt x="475" y="577"/>
                  </a:lnTo>
                  <a:lnTo>
                    <a:pt x="475" y="580"/>
                  </a:lnTo>
                  <a:lnTo>
                    <a:pt x="473" y="580"/>
                  </a:lnTo>
                  <a:lnTo>
                    <a:pt x="472" y="581"/>
                  </a:lnTo>
                  <a:lnTo>
                    <a:pt x="470" y="580"/>
                  </a:lnTo>
                  <a:lnTo>
                    <a:pt x="470" y="578"/>
                  </a:lnTo>
                  <a:lnTo>
                    <a:pt x="466" y="566"/>
                  </a:lnTo>
                  <a:lnTo>
                    <a:pt x="466" y="566"/>
                  </a:lnTo>
                  <a:lnTo>
                    <a:pt x="466" y="566"/>
                  </a:lnTo>
                  <a:lnTo>
                    <a:pt x="466" y="565"/>
                  </a:lnTo>
                  <a:lnTo>
                    <a:pt x="466" y="563"/>
                  </a:lnTo>
                  <a:lnTo>
                    <a:pt x="466" y="562"/>
                  </a:lnTo>
                  <a:lnTo>
                    <a:pt x="468" y="560"/>
                  </a:lnTo>
                  <a:lnTo>
                    <a:pt x="468" y="560"/>
                  </a:lnTo>
                  <a:close/>
                  <a:moveTo>
                    <a:pt x="444" y="560"/>
                  </a:moveTo>
                  <a:lnTo>
                    <a:pt x="444" y="560"/>
                  </a:lnTo>
                  <a:lnTo>
                    <a:pt x="445" y="562"/>
                  </a:lnTo>
                  <a:lnTo>
                    <a:pt x="445" y="563"/>
                  </a:lnTo>
                  <a:lnTo>
                    <a:pt x="444" y="574"/>
                  </a:lnTo>
                  <a:lnTo>
                    <a:pt x="440" y="577"/>
                  </a:lnTo>
                  <a:lnTo>
                    <a:pt x="439" y="577"/>
                  </a:lnTo>
                  <a:lnTo>
                    <a:pt x="437" y="577"/>
                  </a:lnTo>
                  <a:lnTo>
                    <a:pt x="437" y="576"/>
                  </a:lnTo>
                  <a:lnTo>
                    <a:pt x="436" y="574"/>
                  </a:lnTo>
                  <a:lnTo>
                    <a:pt x="437" y="573"/>
                  </a:lnTo>
                  <a:lnTo>
                    <a:pt x="440" y="571"/>
                  </a:lnTo>
                  <a:lnTo>
                    <a:pt x="441" y="562"/>
                  </a:lnTo>
                  <a:lnTo>
                    <a:pt x="443" y="560"/>
                  </a:lnTo>
                  <a:lnTo>
                    <a:pt x="444" y="560"/>
                  </a:lnTo>
                  <a:close/>
                  <a:moveTo>
                    <a:pt x="479" y="549"/>
                  </a:moveTo>
                  <a:lnTo>
                    <a:pt x="480" y="549"/>
                  </a:lnTo>
                  <a:lnTo>
                    <a:pt x="480" y="551"/>
                  </a:lnTo>
                  <a:lnTo>
                    <a:pt x="481" y="552"/>
                  </a:lnTo>
                  <a:lnTo>
                    <a:pt x="480" y="553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6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77" y="556"/>
                  </a:lnTo>
                  <a:lnTo>
                    <a:pt x="480" y="567"/>
                  </a:lnTo>
                  <a:lnTo>
                    <a:pt x="480" y="569"/>
                  </a:lnTo>
                  <a:lnTo>
                    <a:pt x="479" y="570"/>
                  </a:lnTo>
                  <a:lnTo>
                    <a:pt x="477" y="570"/>
                  </a:lnTo>
                  <a:lnTo>
                    <a:pt x="476" y="570"/>
                  </a:lnTo>
                  <a:lnTo>
                    <a:pt x="475" y="569"/>
                  </a:lnTo>
                  <a:lnTo>
                    <a:pt x="472" y="556"/>
                  </a:lnTo>
                  <a:lnTo>
                    <a:pt x="472" y="553"/>
                  </a:lnTo>
                  <a:lnTo>
                    <a:pt x="475" y="552"/>
                  </a:lnTo>
                  <a:lnTo>
                    <a:pt x="477" y="549"/>
                  </a:lnTo>
                  <a:lnTo>
                    <a:pt x="479" y="549"/>
                  </a:lnTo>
                  <a:close/>
                  <a:moveTo>
                    <a:pt x="46" y="540"/>
                  </a:moveTo>
                  <a:lnTo>
                    <a:pt x="47" y="540"/>
                  </a:lnTo>
                  <a:lnTo>
                    <a:pt x="48" y="541"/>
                  </a:lnTo>
                  <a:lnTo>
                    <a:pt x="57" y="553"/>
                  </a:lnTo>
                  <a:lnTo>
                    <a:pt x="58" y="555"/>
                  </a:lnTo>
                  <a:lnTo>
                    <a:pt x="57" y="558"/>
                  </a:lnTo>
                  <a:lnTo>
                    <a:pt x="55" y="558"/>
                  </a:lnTo>
                  <a:lnTo>
                    <a:pt x="54" y="558"/>
                  </a:lnTo>
                  <a:lnTo>
                    <a:pt x="53" y="556"/>
                  </a:lnTo>
                  <a:lnTo>
                    <a:pt x="44" y="542"/>
                  </a:lnTo>
                  <a:lnTo>
                    <a:pt x="44" y="541"/>
                  </a:lnTo>
                  <a:lnTo>
                    <a:pt x="44" y="540"/>
                  </a:lnTo>
                  <a:lnTo>
                    <a:pt x="46" y="540"/>
                  </a:lnTo>
                  <a:close/>
                  <a:moveTo>
                    <a:pt x="450" y="538"/>
                  </a:moveTo>
                  <a:lnTo>
                    <a:pt x="452" y="538"/>
                  </a:lnTo>
                  <a:lnTo>
                    <a:pt x="462" y="545"/>
                  </a:lnTo>
                  <a:lnTo>
                    <a:pt x="463" y="547"/>
                  </a:lnTo>
                  <a:lnTo>
                    <a:pt x="462" y="548"/>
                  </a:lnTo>
                  <a:lnTo>
                    <a:pt x="462" y="549"/>
                  </a:lnTo>
                  <a:lnTo>
                    <a:pt x="461" y="549"/>
                  </a:lnTo>
                  <a:lnTo>
                    <a:pt x="459" y="549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2"/>
                  </a:lnTo>
                  <a:lnTo>
                    <a:pt x="450" y="544"/>
                  </a:lnTo>
                  <a:lnTo>
                    <a:pt x="450" y="544"/>
                  </a:lnTo>
                  <a:lnTo>
                    <a:pt x="448" y="547"/>
                  </a:lnTo>
                  <a:lnTo>
                    <a:pt x="448" y="548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4" y="548"/>
                  </a:lnTo>
                  <a:lnTo>
                    <a:pt x="444" y="547"/>
                  </a:lnTo>
                  <a:lnTo>
                    <a:pt x="445" y="542"/>
                  </a:lnTo>
                  <a:lnTo>
                    <a:pt x="445" y="540"/>
                  </a:lnTo>
                  <a:lnTo>
                    <a:pt x="448" y="538"/>
                  </a:lnTo>
                  <a:lnTo>
                    <a:pt x="450" y="538"/>
                  </a:lnTo>
                  <a:close/>
                  <a:moveTo>
                    <a:pt x="505" y="531"/>
                  </a:moveTo>
                  <a:lnTo>
                    <a:pt x="506" y="531"/>
                  </a:lnTo>
                  <a:lnTo>
                    <a:pt x="506" y="531"/>
                  </a:lnTo>
                  <a:lnTo>
                    <a:pt x="508" y="534"/>
                  </a:lnTo>
                  <a:lnTo>
                    <a:pt x="506" y="535"/>
                  </a:lnTo>
                  <a:lnTo>
                    <a:pt x="506" y="535"/>
                  </a:lnTo>
                  <a:lnTo>
                    <a:pt x="505" y="537"/>
                  </a:lnTo>
                  <a:lnTo>
                    <a:pt x="502" y="538"/>
                  </a:lnTo>
                  <a:lnTo>
                    <a:pt x="501" y="540"/>
                  </a:lnTo>
                  <a:lnTo>
                    <a:pt x="501" y="540"/>
                  </a:lnTo>
                  <a:lnTo>
                    <a:pt x="499" y="540"/>
                  </a:lnTo>
                  <a:lnTo>
                    <a:pt x="493" y="544"/>
                  </a:lnTo>
                  <a:lnTo>
                    <a:pt x="491" y="545"/>
                  </a:lnTo>
                  <a:lnTo>
                    <a:pt x="491" y="544"/>
                  </a:lnTo>
                  <a:lnTo>
                    <a:pt x="490" y="544"/>
                  </a:lnTo>
                  <a:lnTo>
                    <a:pt x="490" y="542"/>
                  </a:lnTo>
                  <a:lnTo>
                    <a:pt x="490" y="541"/>
                  </a:lnTo>
                  <a:lnTo>
                    <a:pt x="504" y="531"/>
                  </a:lnTo>
                  <a:lnTo>
                    <a:pt x="505" y="531"/>
                  </a:lnTo>
                  <a:close/>
                  <a:moveTo>
                    <a:pt x="44" y="515"/>
                  </a:moveTo>
                  <a:lnTo>
                    <a:pt x="46" y="515"/>
                  </a:lnTo>
                  <a:lnTo>
                    <a:pt x="47" y="516"/>
                  </a:lnTo>
                  <a:lnTo>
                    <a:pt x="47" y="519"/>
                  </a:lnTo>
                  <a:lnTo>
                    <a:pt x="44" y="522"/>
                  </a:lnTo>
                  <a:lnTo>
                    <a:pt x="40" y="531"/>
                  </a:lnTo>
                  <a:lnTo>
                    <a:pt x="39" y="533"/>
                  </a:lnTo>
                  <a:lnTo>
                    <a:pt x="37" y="533"/>
                  </a:lnTo>
                  <a:lnTo>
                    <a:pt x="37" y="533"/>
                  </a:lnTo>
                  <a:lnTo>
                    <a:pt x="36" y="530"/>
                  </a:lnTo>
                  <a:lnTo>
                    <a:pt x="36" y="530"/>
                  </a:lnTo>
                  <a:lnTo>
                    <a:pt x="40" y="519"/>
                  </a:lnTo>
                  <a:lnTo>
                    <a:pt x="40" y="519"/>
                  </a:lnTo>
                  <a:lnTo>
                    <a:pt x="40" y="519"/>
                  </a:lnTo>
                  <a:lnTo>
                    <a:pt x="40" y="519"/>
                  </a:lnTo>
                  <a:lnTo>
                    <a:pt x="43" y="516"/>
                  </a:lnTo>
                  <a:lnTo>
                    <a:pt x="44" y="515"/>
                  </a:lnTo>
                  <a:lnTo>
                    <a:pt x="44" y="515"/>
                  </a:lnTo>
                  <a:close/>
                  <a:moveTo>
                    <a:pt x="531" y="513"/>
                  </a:moveTo>
                  <a:lnTo>
                    <a:pt x="533" y="513"/>
                  </a:lnTo>
                  <a:lnTo>
                    <a:pt x="534" y="513"/>
                  </a:lnTo>
                  <a:lnTo>
                    <a:pt x="534" y="516"/>
                  </a:lnTo>
                  <a:lnTo>
                    <a:pt x="533" y="517"/>
                  </a:lnTo>
                  <a:lnTo>
                    <a:pt x="533" y="517"/>
                  </a:lnTo>
                  <a:lnTo>
                    <a:pt x="531" y="519"/>
                  </a:lnTo>
                  <a:lnTo>
                    <a:pt x="528" y="520"/>
                  </a:lnTo>
                  <a:lnTo>
                    <a:pt x="528" y="520"/>
                  </a:lnTo>
                  <a:lnTo>
                    <a:pt x="528" y="520"/>
                  </a:lnTo>
                  <a:lnTo>
                    <a:pt x="520" y="526"/>
                  </a:lnTo>
                  <a:lnTo>
                    <a:pt x="519" y="527"/>
                  </a:lnTo>
                  <a:lnTo>
                    <a:pt x="517" y="526"/>
                  </a:lnTo>
                  <a:lnTo>
                    <a:pt x="516" y="526"/>
                  </a:lnTo>
                  <a:lnTo>
                    <a:pt x="516" y="524"/>
                  </a:lnTo>
                  <a:lnTo>
                    <a:pt x="517" y="522"/>
                  </a:lnTo>
                  <a:lnTo>
                    <a:pt x="530" y="513"/>
                  </a:lnTo>
                  <a:lnTo>
                    <a:pt x="531" y="513"/>
                  </a:lnTo>
                  <a:close/>
                  <a:moveTo>
                    <a:pt x="537" y="491"/>
                  </a:moveTo>
                  <a:lnTo>
                    <a:pt x="538" y="493"/>
                  </a:lnTo>
                  <a:lnTo>
                    <a:pt x="538" y="493"/>
                  </a:lnTo>
                  <a:lnTo>
                    <a:pt x="545" y="508"/>
                  </a:lnTo>
                  <a:lnTo>
                    <a:pt x="545" y="509"/>
                  </a:lnTo>
                  <a:lnTo>
                    <a:pt x="542" y="511"/>
                  </a:lnTo>
                  <a:lnTo>
                    <a:pt x="541" y="509"/>
                  </a:lnTo>
                  <a:lnTo>
                    <a:pt x="534" y="495"/>
                  </a:lnTo>
                  <a:lnTo>
                    <a:pt x="534" y="494"/>
                  </a:lnTo>
                  <a:lnTo>
                    <a:pt x="535" y="493"/>
                  </a:lnTo>
                  <a:lnTo>
                    <a:pt x="537" y="491"/>
                  </a:lnTo>
                  <a:close/>
                  <a:moveTo>
                    <a:pt x="512" y="491"/>
                  </a:moveTo>
                  <a:lnTo>
                    <a:pt x="513" y="491"/>
                  </a:lnTo>
                  <a:lnTo>
                    <a:pt x="513" y="494"/>
                  </a:lnTo>
                  <a:lnTo>
                    <a:pt x="513" y="498"/>
                  </a:lnTo>
                  <a:lnTo>
                    <a:pt x="524" y="495"/>
                  </a:lnTo>
                  <a:lnTo>
                    <a:pt x="524" y="495"/>
                  </a:lnTo>
                  <a:lnTo>
                    <a:pt x="526" y="495"/>
                  </a:lnTo>
                  <a:lnTo>
                    <a:pt x="527" y="497"/>
                  </a:lnTo>
                  <a:lnTo>
                    <a:pt x="527" y="499"/>
                  </a:lnTo>
                  <a:lnTo>
                    <a:pt x="526" y="499"/>
                  </a:lnTo>
                  <a:lnTo>
                    <a:pt x="515" y="504"/>
                  </a:lnTo>
                  <a:lnTo>
                    <a:pt x="513" y="504"/>
                  </a:lnTo>
                  <a:lnTo>
                    <a:pt x="512" y="504"/>
                  </a:lnTo>
                  <a:lnTo>
                    <a:pt x="511" y="502"/>
                  </a:lnTo>
                  <a:lnTo>
                    <a:pt x="509" y="501"/>
                  </a:lnTo>
                  <a:lnTo>
                    <a:pt x="509" y="498"/>
                  </a:lnTo>
                  <a:lnTo>
                    <a:pt x="509" y="494"/>
                  </a:lnTo>
                  <a:lnTo>
                    <a:pt x="509" y="491"/>
                  </a:lnTo>
                  <a:lnTo>
                    <a:pt x="512" y="491"/>
                  </a:lnTo>
                  <a:close/>
                  <a:moveTo>
                    <a:pt x="65" y="490"/>
                  </a:moveTo>
                  <a:lnTo>
                    <a:pt x="66" y="490"/>
                  </a:lnTo>
                  <a:lnTo>
                    <a:pt x="66" y="491"/>
                  </a:lnTo>
                  <a:lnTo>
                    <a:pt x="66" y="493"/>
                  </a:lnTo>
                  <a:lnTo>
                    <a:pt x="57" y="506"/>
                  </a:lnTo>
                  <a:lnTo>
                    <a:pt x="55" y="506"/>
                  </a:lnTo>
                  <a:lnTo>
                    <a:pt x="55" y="506"/>
                  </a:lnTo>
                  <a:lnTo>
                    <a:pt x="54" y="506"/>
                  </a:lnTo>
                  <a:lnTo>
                    <a:pt x="53" y="505"/>
                  </a:lnTo>
                  <a:lnTo>
                    <a:pt x="53" y="502"/>
                  </a:lnTo>
                  <a:lnTo>
                    <a:pt x="61" y="493"/>
                  </a:lnTo>
                  <a:lnTo>
                    <a:pt x="61" y="493"/>
                  </a:lnTo>
                  <a:lnTo>
                    <a:pt x="61" y="493"/>
                  </a:lnTo>
                  <a:lnTo>
                    <a:pt x="61" y="493"/>
                  </a:lnTo>
                  <a:lnTo>
                    <a:pt x="61" y="493"/>
                  </a:lnTo>
                  <a:lnTo>
                    <a:pt x="62" y="491"/>
                  </a:lnTo>
                  <a:lnTo>
                    <a:pt x="62" y="491"/>
                  </a:lnTo>
                  <a:lnTo>
                    <a:pt x="62" y="490"/>
                  </a:lnTo>
                  <a:lnTo>
                    <a:pt x="64" y="490"/>
                  </a:lnTo>
                  <a:lnTo>
                    <a:pt x="65" y="490"/>
                  </a:lnTo>
                  <a:close/>
                  <a:moveTo>
                    <a:pt x="87" y="470"/>
                  </a:moveTo>
                  <a:lnTo>
                    <a:pt x="88" y="472"/>
                  </a:lnTo>
                  <a:lnTo>
                    <a:pt x="90" y="473"/>
                  </a:lnTo>
                  <a:lnTo>
                    <a:pt x="90" y="475"/>
                  </a:lnTo>
                  <a:lnTo>
                    <a:pt x="88" y="476"/>
                  </a:lnTo>
                  <a:lnTo>
                    <a:pt x="77" y="479"/>
                  </a:lnTo>
                  <a:lnTo>
                    <a:pt x="76" y="480"/>
                  </a:lnTo>
                  <a:lnTo>
                    <a:pt x="76" y="481"/>
                  </a:lnTo>
                  <a:lnTo>
                    <a:pt x="75" y="481"/>
                  </a:lnTo>
                  <a:lnTo>
                    <a:pt x="73" y="481"/>
                  </a:lnTo>
                  <a:lnTo>
                    <a:pt x="72" y="479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3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6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5" y="475"/>
                  </a:lnTo>
                  <a:lnTo>
                    <a:pt x="76" y="475"/>
                  </a:lnTo>
                  <a:lnTo>
                    <a:pt x="76" y="475"/>
                  </a:lnTo>
                  <a:lnTo>
                    <a:pt x="76" y="475"/>
                  </a:lnTo>
                  <a:lnTo>
                    <a:pt x="76" y="475"/>
                  </a:lnTo>
                  <a:lnTo>
                    <a:pt x="76" y="475"/>
                  </a:lnTo>
                  <a:lnTo>
                    <a:pt x="76" y="475"/>
                  </a:lnTo>
                  <a:lnTo>
                    <a:pt x="76" y="475"/>
                  </a:lnTo>
                  <a:lnTo>
                    <a:pt x="76" y="475"/>
                  </a:lnTo>
                  <a:lnTo>
                    <a:pt x="77" y="473"/>
                  </a:lnTo>
                  <a:lnTo>
                    <a:pt x="80" y="473"/>
                  </a:lnTo>
                  <a:lnTo>
                    <a:pt x="83" y="472"/>
                  </a:lnTo>
                  <a:lnTo>
                    <a:pt x="86" y="472"/>
                  </a:lnTo>
                  <a:lnTo>
                    <a:pt x="87" y="470"/>
                  </a:lnTo>
                  <a:lnTo>
                    <a:pt x="87" y="470"/>
                  </a:lnTo>
                  <a:close/>
                  <a:moveTo>
                    <a:pt x="530" y="465"/>
                  </a:moveTo>
                  <a:lnTo>
                    <a:pt x="531" y="465"/>
                  </a:lnTo>
                  <a:lnTo>
                    <a:pt x="531" y="466"/>
                  </a:lnTo>
                  <a:lnTo>
                    <a:pt x="531" y="469"/>
                  </a:lnTo>
                  <a:lnTo>
                    <a:pt x="530" y="469"/>
                  </a:lnTo>
                  <a:lnTo>
                    <a:pt x="530" y="470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7" y="473"/>
                  </a:lnTo>
                  <a:lnTo>
                    <a:pt x="527" y="473"/>
                  </a:lnTo>
                  <a:lnTo>
                    <a:pt x="527" y="473"/>
                  </a:lnTo>
                  <a:lnTo>
                    <a:pt x="527" y="473"/>
                  </a:lnTo>
                  <a:lnTo>
                    <a:pt x="527" y="473"/>
                  </a:lnTo>
                  <a:lnTo>
                    <a:pt x="527" y="473"/>
                  </a:lnTo>
                  <a:lnTo>
                    <a:pt x="520" y="480"/>
                  </a:lnTo>
                  <a:lnTo>
                    <a:pt x="517" y="480"/>
                  </a:lnTo>
                  <a:lnTo>
                    <a:pt x="516" y="480"/>
                  </a:lnTo>
                  <a:lnTo>
                    <a:pt x="516" y="479"/>
                  </a:lnTo>
                  <a:lnTo>
                    <a:pt x="516" y="476"/>
                  </a:lnTo>
                  <a:lnTo>
                    <a:pt x="527" y="465"/>
                  </a:lnTo>
                  <a:lnTo>
                    <a:pt x="530" y="465"/>
                  </a:lnTo>
                  <a:close/>
                  <a:moveTo>
                    <a:pt x="115" y="455"/>
                  </a:moveTo>
                  <a:lnTo>
                    <a:pt x="115" y="455"/>
                  </a:lnTo>
                  <a:lnTo>
                    <a:pt x="116" y="457"/>
                  </a:lnTo>
                  <a:lnTo>
                    <a:pt x="116" y="458"/>
                  </a:lnTo>
                  <a:lnTo>
                    <a:pt x="115" y="465"/>
                  </a:lnTo>
                  <a:lnTo>
                    <a:pt x="115" y="468"/>
                  </a:lnTo>
                  <a:lnTo>
                    <a:pt x="112" y="469"/>
                  </a:lnTo>
                  <a:lnTo>
                    <a:pt x="104" y="472"/>
                  </a:lnTo>
                  <a:lnTo>
                    <a:pt x="102" y="472"/>
                  </a:lnTo>
                  <a:lnTo>
                    <a:pt x="101" y="470"/>
                  </a:lnTo>
                  <a:lnTo>
                    <a:pt x="101" y="469"/>
                  </a:lnTo>
                  <a:lnTo>
                    <a:pt x="101" y="468"/>
                  </a:lnTo>
                  <a:lnTo>
                    <a:pt x="102" y="466"/>
                  </a:lnTo>
                  <a:lnTo>
                    <a:pt x="102" y="466"/>
                  </a:lnTo>
                  <a:lnTo>
                    <a:pt x="105" y="466"/>
                  </a:lnTo>
                  <a:lnTo>
                    <a:pt x="106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11" y="465"/>
                  </a:lnTo>
                  <a:lnTo>
                    <a:pt x="111" y="465"/>
                  </a:lnTo>
                  <a:lnTo>
                    <a:pt x="111" y="465"/>
                  </a:lnTo>
                  <a:lnTo>
                    <a:pt x="111" y="465"/>
                  </a:lnTo>
                  <a:lnTo>
                    <a:pt x="111" y="465"/>
                  </a:lnTo>
                  <a:lnTo>
                    <a:pt x="112" y="457"/>
                  </a:lnTo>
                  <a:lnTo>
                    <a:pt x="113" y="455"/>
                  </a:lnTo>
                  <a:lnTo>
                    <a:pt x="115" y="455"/>
                  </a:lnTo>
                  <a:close/>
                  <a:moveTo>
                    <a:pt x="522" y="437"/>
                  </a:moveTo>
                  <a:lnTo>
                    <a:pt x="523" y="437"/>
                  </a:lnTo>
                  <a:lnTo>
                    <a:pt x="524" y="439"/>
                  </a:lnTo>
                  <a:lnTo>
                    <a:pt x="530" y="454"/>
                  </a:lnTo>
                  <a:lnTo>
                    <a:pt x="530" y="455"/>
                  </a:lnTo>
                  <a:lnTo>
                    <a:pt x="528" y="457"/>
                  </a:lnTo>
                  <a:lnTo>
                    <a:pt x="527" y="457"/>
                  </a:lnTo>
                  <a:lnTo>
                    <a:pt x="526" y="457"/>
                  </a:lnTo>
                  <a:lnTo>
                    <a:pt x="526" y="455"/>
                  </a:lnTo>
                  <a:lnTo>
                    <a:pt x="520" y="440"/>
                  </a:lnTo>
                  <a:lnTo>
                    <a:pt x="520" y="439"/>
                  </a:lnTo>
                  <a:lnTo>
                    <a:pt x="522" y="437"/>
                  </a:lnTo>
                  <a:lnTo>
                    <a:pt x="522" y="437"/>
                  </a:lnTo>
                  <a:close/>
                  <a:moveTo>
                    <a:pt x="120" y="423"/>
                  </a:moveTo>
                  <a:lnTo>
                    <a:pt x="120" y="423"/>
                  </a:lnTo>
                  <a:lnTo>
                    <a:pt x="122" y="425"/>
                  </a:lnTo>
                  <a:lnTo>
                    <a:pt x="122" y="426"/>
                  </a:lnTo>
                  <a:lnTo>
                    <a:pt x="119" y="443"/>
                  </a:lnTo>
                  <a:lnTo>
                    <a:pt x="119" y="444"/>
                  </a:lnTo>
                  <a:lnTo>
                    <a:pt x="118" y="444"/>
                  </a:lnTo>
                  <a:lnTo>
                    <a:pt x="116" y="444"/>
                  </a:lnTo>
                  <a:lnTo>
                    <a:pt x="115" y="443"/>
                  </a:lnTo>
                  <a:lnTo>
                    <a:pt x="115" y="441"/>
                  </a:lnTo>
                  <a:lnTo>
                    <a:pt x="118" y="425"/>
                  </a:lnTo>
                  <a:lnTo>
                    <a:pt x="119" y="423"/>
                  </a:lnTo>
                  <a:lnTo>
                    <a:pt x="120" y="423"/>
                  </a:lnTo>
                  <a:close/>
                  <a:moveTo>
                    <a:pt x="545" y="416"/>
                  </a:moveTo>
                  <a:lnTo>
                    <a:pt x="545" y="418"/>
                  </a:lnTo>
                  <a:lnTo>
                    <a:pt x="546" y="418"/>
                  </a:lnTo>
                  <a:lnTo>
                    <a:pt x="546" y="421"/>
                  </a:lnTo>
                  <a:lnTo>
                    <a:pt x="545" y="422"/>
                  </a:lnTo>
                  <a:lnTo>
                    <a:pt x="531" y="429"/>
                  </a:lnTo>
                  <a:lnTo>
                    <a:pt x="530" y="429"/>
                  </a:lnTo>
                  <a:lnTo>
                    <a:pt x="528" y="429"/>
                  </a:lnTo>
                  <a:lnTo>
                    <a:pt x="528" y="427"/>
                  </a:lnTo>
                  <a:lnTo>
                    <a:pt x="528" y="426"/>
                  </a:lnTo>
                  <a:lnTo>
                    <a:pt x="528" y="425"/>
                  </a:lnTo>
                  <a:lnTo>
                    <a:pt x="544" y="416"/>
                  </a:lnTo>
                  <a:lnTo>
                    <a:pt x="545" y="416"/>
                  </a:lnTo>
                  <a:close/>
                  <a:moveTo>
                    <a:pt x="560" y="400"/>
                  </a:moveTo>
                  <a:lnTo>
                    <a:pt x="562" y="400"/>
                  </a:lnTo>
                  <a:lnTo>
                    <a:pt x="562" y="401"/>
                  </a:lnTo>
                  <a:lnTo>
                    <a:pt x="564" y="408"/>
                  </a:lnTo>
                  <a:lnTo>
                    <a:pt x="564" y="408"/>
                  </a:lnTo>
                  <a:lnTo>
                    <a:pt x="564" y="408"/>
                  </a:lnTo>
                  <a:lnTo>
                    <a:pt x="564" y="408"/>
                  </a:lnTo>
                  <a:lnTo>
                    <a:pt x="564" y="408"/>
                  </a:lnTo>
                  <a:lnTo>
                    <a:pt x="564" y="408"/>
                  </a:lnTo>
                  <a:lnTo>
                    <a:pt x="564" y="408"/>
                  </a:lnTo>
                  <a:lnTo>
                    <a:pt x="564" y="408"/>
                  </a:lnTo>
                  <a:lnTo>
                    <a:pt x="564" y="408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09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1"/>
                  </a:lnTo>
                  <a:lnTo>
                    <a:pt x="564" y="412"/>
                  </a:lnTo>
                  <a:lnTo>
                    <a:pt x="560" y="414"/>
                  </a:lnTo>
                  <a:lnTo>
                    <a:pt x="559" y="415"/>
                  </a:lnTo>
                  <a:lnTo>
                    <a:pt x="558" y="414"/>
                  </a:lnTo>
                  <a:lnTo>
                    <a:pt x="556" y="414"/>
                  </a:lnTo>
                  <a:lnTo>
                    <a:pt x="556" y="411"/>
                  </a:lnTo>
                  <a:lnTo>
                    <a:pt x="558" y="409"/>
                  </a:lnTo>
                  <a:lnTo>
                    <a:pt x="559" y="409"/>
                  </a:lnTo>
                  <a:lnTo>
                    <a:pt x="558" y="403"/>
                  </a:lnTo>
                  <a:lnTo>
                    <a:pt x="558" y="401"/>
                  </a:lnTo>
                  <a:lnTo>
                    <a:pt x="559" y="400"/>
                  </a:lnTo>
                  <a:lnTo>
                    <a:pt x="560" y="400"/>
                  </a:lnTo>
                  <a:close/>
                  <a:moveTo>
                    <a:pt x="126" y="391"/>
                  </a:moveTo>
                  <a:lnTo>
                    <a:pt x="126" y="391"/>
                  </a:lnTo>
                  <a:lnTo>
                    <a:pt x="127" y="393"/>
                  </a:lnTo>
                  <a:lnTo>
                    <a:pt x="127" y="394"/>
                  </a:lnTo>
                  <a:lnTo>
                    <a:pt x="124" y="411"/>
                  </a:lnTo>
                  <a:lnTo>
                    <a:pt x="124" y="412"/>
                  </a:lnTo>
                  <a:lnTo>
                    <a:pt x="123" y="412"/>
                  </a:lnTo>
                  <a:lnTo>
                    <a:pt x="122" y="412"/>
                  </a:lnTo>
                  <a:lnTo>
                    <a:pt x="120" y="411"/>
                  </a:lnTo>
                  <a:lnTo>
                    <a:pt x="120" y="409"/>
                  </a:lnTo>
                  <a:lnTo>
                    <a:pt x="120" y="409"/>
                  </a:lnTo>
                  <a:lnTo>
                    <a:pt x="120" y="407"/>
                  </a:lnTo>
                  <a:lnTo>
                    <a:pt x="122" y="404"/>
                  </a:lnTo>
                  <a:lnTo>
                    <a:pt x="122" y="401"/>
                  </a:lnTo>
                  <a:lnTo>
                    <a:pt x="122" y="401"/>
                  </a:lnTo>
                  <a:lnTo>
                    <a:pt x="122" y="401"/>
                  </a:lnTo>
                  <a:lnTo>
                    <a:pt x="123" y="394"/>
                  </a:lnTo>
                  <a:lnTo>
                    <a:pt x="123" y="393"/>
                  </a:lnTo>
                  <a:lnTo>
                    <a:pt x="126" y="391"/>
                  </a:lnTo>
                  <a:close/>
                  <a:moveTo>
                    <a:pt x="551" y="369"/>
                  </a:moveTo>
                  <a:lnTo>
                    <a:pt x="552" y="369"/>
                  </a:lnTo>
                  <a:lnTo>
                    <a:pt x="553" y="371"/>
                  </a:lnTo>
                  <a:lnTo>
                    <a:pt x="558" y="386"/>
                  </a:lnTo>
                  <a:lnTo>
                    <a:pt x="558" y="387"/>
                  </a:lnTo>
                  <a:lnTo>
                    <a:pt x="556" y="389"/>
                  </a:lnTo>
                  <a:lnTo>
                    <a:pt x="555" y="389"/>
                  </a:lnTo>
                  <a:lnTo>
                    <a:pt x="553" y="389"/>
                  </a:lnTo>
                  <a:lnTo>
                    <a:pt x="553" y="387"/>
                  </a:lnTo>
                  <a:lnTo>
                    <a:pt x="549" y="372"/>
                  </a:lnTo>
                  <a:lnTo>
                    <a:pt x="549" y="369"/>
                  </a:lnTo>
                  <a:lnTo>
                    <a:pt x="551" y="369"/>
                  </a:lnTo>
                  <a:lnTo>
                    <a:pt x="551" y="369"/>
                  </a:lnTo>
                  <a:close/>
                  <a:moveTo>
                    <a:pt x="131" y="360"/>
                  </a:moveTo>
                  <a:lnTo>
                    <a:pt x="131" y="360"/>
                  </a:lnTo>
                  <a:lnTo>
                    <a:pt x="133" y="361"/>
                  </a:lnTo>
                  <a:lnTo>
                    <a:pt x="133" y="362"/>
                  </a:lnTo>
                  <a:lnTo>
                    <a:pt x="130" y="379"/>
                  </a:lnTo>
                  <a:lnTo>
                    <a:pt x="130" y="380"/>
                  </a:lnTo>
                  <a:lnTo>
                    <a:pt x="129" y="380"/>
                  </a:lnTo>
                  <a:lnTo>
                    <a:pt x="127" y="380"/>
                  </a:lnTo>
                  <a:lnTo>
                    <a:pt x="126" y="379"/>
                  </a:lnTo>
                  <a:lnTo>
                    <a:pt x="126" y="378"/>
                  </a:lnTo>
                  <a:lnTo>
                    <a:pt x="129" y="362"/>
                  </a:lnTo>
                  <a:lnTo>
                    <a:pt x="129" y="361"/>
                  </a:lnTo>
                  <a:lnTo>
                    <a:pt x="131" y="360"/>
                  </a:lnTo>
                  <a:close/>
                  <a:moveTo>
                    <a:pt x="562" y="339"/>
                  </a:moveTo>
                  <a:lnTo>
                    <a:pt x="562" y="339"/>
                  </a:lnTo>
                  <a:lnTo>
                    <a:pt x="563" y="340"/>
                  </a:lnTo>
                  <a:lnTo>
                    <a:pt x="563" y="342"/>
                  </a:lnTo>
                  <a:lnTo>
                    <a:pt x="563" y="343"/>
                  </a:lnTo>
                  <a:lnTo>
                    <a:pt x="562" y="344"/>
                  </a:lnTo>
                  <a:lnTo>
                    <a:pt x="560" y="346"/>
                  </a:lnTo>
                  <a:lnTo>
                    <a:pt x="559" y="349"/>
                  </a:lnTo>
                  <a:lnTo>
                    <a:pt x="558" y="351"/>
                  </a:lnTo>
                  <a:lnTo>
                    <a:pt x="556" y="354"/>
                  </a:lnTo>
                  <a:lnTo>
                    <a:pt x="556" y="354"/>
                  </a:lnTo>
                  <a:lnTo>
                    <a:pt x="556" y="354"/>
                  </a:lnTo>
                  <a:lnTo>
                    <a:pt x="556" y="354"/>
                  </a:lnTo>
                  <a:lnTo>
                    <a:pt x="555" y="355"/>
                  </a:lnTo>
                  <a:lnTo>
                    <a:pt x="553" y="357"/>
                  </a:lnTo>
                  <a:lnTo>
                    <a:pt x="552" y="357"/>
                  </a:lnTo>
                  <a:lnTo>
                    <a:pt x="551" y="357"/>
                  </a:lnTo>
                  <a:lnTo>
                    <a:pt x="551" y="355"/>
                  </a:lnTo>
                  <a:lnTo>
                    <a:pt x="551" y="353"/>
                  </a:lnTo>
                  <a:lnTo>
                    <a:pt x="559" y="340"/>
                  </a:lnTo>
                  <a:lnTo>
                    <a:pt x="560" y="339"/>
                  </a:lnTo>
                  <a:lnTo>
                    <a:pt x="562" y="339"/>
                  </a:lnTo>
                  <a:close/>
                  <a:moveTo>
                    <a:pt x="607" y="336"/>
                  </a:moveTo>
                  <a:lnTo>
                    <a:pt x="607" y="336"/>
                  </a:lnTo>
                  <a:lnTo>
                    <a:pt x="624" y="339"/>
                  </a:lnTo>
                  <a:lnTo>
                    <a:pt x="625" y="340"/>
                  </a:lnTo>
                  <a:lnTo>
                    <a:pt x="625" y="342"/>
                  </a:lnTo>
                  <a:lnTo>
                    <a:pt x="624" y="343"/>
                  </a:lnTo>
                  <a:lnTo>
                    <a:pt x="623" y="343"/>
                  </a:lnTo>
                  <a:lnTo>
                    <a:pt x="623" y="343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39"/>
                  </a:lnTo>
                  <a:lnTo>
                    <a:pt x="606" y="336"/>
                  </a:lnTo>
                  <a:lnTo>
                    <a:pt x="607" y="336"/>
                  </a:lnTo>
                  <a:close/>
                  <a:moveTo>
                    <a:pt x="576" y="331"/>
                  </a:moveTo>
                  <a:lnTo>
                    <a:pt x="576" y="331"/>
                  </a:lnTo>
                  <a:lnTo>
                    <a:pt x="592" y="333"/>
                  </a:lnTo>
                  <a:lnTo>
                    <a:pt x="594" y="335"/>
                  </a:lnTo>
                  <a:lnTo>
                    <a:pt x="594" y="336"/>
                  </a:lnTo>
                  <a:lnTo>
                    <a:pt x="592" y="337"/>
                  </a:lnTo>
                  <a:lnTo>
                    <a:pt x="591" y="339"/>
                  </a:lnTo>
                  <a:lnTo>
                    <a:pt x="591" y="339"/>
                  </a:lnTo>
                  <a:lnTo>
                    <a:pt x="589" y="339"/>
                  </a:lnTo>
                  <a:lnTo>
                    <a:pt x="588" y="337"/>
                  </a:lnTo>
                  <a:lnTo>
                    <a:pt x="584" y="337"/>
                  </a:lnTo>
                  <a:lnTo>
                    <a:pt x="581" y="336"/>
                  </a:lnTo>
                  <a:lnTo>
                    <a:pt x="581" y="336"/>
                  </a:lnTo>
                  <a:lnTo>
                    <a:pt x="581" y="336"/>
                  </a:lnTo>
                  <a:lnTo>
                    <a:pt x="581" y="336"/>
                  </a:lnTo>
                  <a:lnTo>
                    <a:pt x="576" y="336"/>
                  </a:lnTo>
                  <a:lnTo>
                    <a:pt x="573" y="335"/>
                  </a:lnTo>
                  <a:lnTo>
                    <a:pt x="573" y="333"/>
                  </a:lnTo>
                  <a:lnTo>
                    <a:pt x="574" y="332"/>
                  </a:lnTo>
                  <a:lnTo>
                    <a:pt x="576" y="331"/>
                  </a:lnTo>
                  <a:close/>
                  <a:moveTo>
                    <a:pt x="631" y="331"/>
                  </a:moveTo>
                  <a:lnTo>
                    <a:pt x="632" y="331"/>
                  </a:lnTo>
                  <a:lnTo>
                    <a:pt x="632" y="332"/>
                  </a:lnTo>
                  <a:lnTo>
                    <a:pt x="634" y="332"/>
                  </a:lnTo>
                  <a:lnTo>
                    <a:pt x="634" y="335"/>
                  </a:lnTo>
                  <a:lnTo>
                    <a:pt x="635" y="336"/>
                  </a:lnTo>
                  <a:lnTo>
                    <a:pt x="636" y="339"/>
                  </a:lnTo>
                  <a:lnTo>
                    <a:pt x="638" y="342"/>
                  </a:lnTo>
                  <a:lnTo>
                    <a:pt x="638" y="342"/>
                  </a:lnTo>
                  <a:lnTo>
                    <a:pt x="639" y="346"/>
                  </a:lnTo>
                  <a:lnTo>
                    <a:pt x="634" y="346"/>
                  </a:lnTo>
                  <a:lnTo>
                    <a:pt x="628" y="333"/>
                  </a:lnTo>
                  <a:lnTo>
                    <a:pt x="628" y="332"/>
                  </a:lnTo>
                  <a:lnTo>
                    <a:pt x="629" y="331"/>
                  </a:lnTo>
                  <a:lnTo>
                    <a:pt x="631" y="331"/>
                  </a:lnTo>
                  <a:close/>
                  <a:moveTo>
                    <a:pt x="118" y="329"/>
                  </a:moveTo>
                  <a:lnTo>
                    <a:pt x="119" y="331"/>
                  </a:lnTo>
                  <a:lnTo>
                    <a:pt x="119" y="331"/>
                  </a:lnTo>
                  <a:lnTo>
                    <a:pt x="127" y="344"/>
                  </a:lnTo>
                  <a:lnTo>
                    <a:pt x="127" y="347"/>
                  </a:lnTo>
                  <a:lnTo>
                    <a:pt x="127" y="349"/>
                  </a:lnTo>
                  <a:lnTo>
                    <a:pt x="126" y="349"/>
                  </a:lnTo>
                  <a:lnTo>
                    <a:pt x="124" y="349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15" y="333"/>
                  </a:lnTo>
                  <a:lnTo>
                    <a:pt x="115" y="332"/>
                  </a:lnTo>
                  <a:lnTo>
                    <a:pt x="116" y="331"/>
                  </a:lnTo>
                  <a:lnTo>
                    <a:pt x="118" y="329"/>
                  </a:lnTo>
                  <a:close/>
                  <a:moveTo>
                    <a:pt x="101" y="301"/>
                  </a:moveTo>
                  <a:lnTo>
                    <a:pt x="102" y="303"/>
                  </a:lnTo>
                  <a:lnTo>
                    <a:pt x="104" y="303"/>
                  </a:lnTo>
                  <a:lnTo>
                    <a:pt x="112" y="317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0" y="306"/>
                  </a:lnTo>
                  <a:lnTo>
                    <a:pt x="100" y="304"/>
                  </a:lnTo>
                  <a:lnTo>
                    <a:pt x="100" y="303"/>
                  </a:lnTo>
                  <a:lnTo>
                    <a:pt x="101" y="301"/>
                  </a:lnTo>
                  <a:close/>
                  <a:moveTo>
                    <a:pt x="618" y="300"/>
                  </a:moveTo>
                  <a:lnTo>
                    <a:pt x="620" y="301"/>
                  </a:lnTo>
                  <a:lnTo>
                    <a:pt x="620" y="301"/>
                  </a:lnTo>
                  <a:lnTo>
                    <a:pt x="625" y="314"/>
                  </a:lnTo>
                  <a:lnTo>
                    <a:pt x="625" y="314"/>
                  </a:lnTo>
                  <a:lnTo>
                    <a:pt x="625" y="314"/>
                  </a:lnTo>
                  <a:lnTo>
                    <a:pt x="625" y="314"/>
                  </a:lnTo>
                  <a:lnTo>
                    <a:pt x="625" y="314"/>
                  </a:lnTo>
                  <a:lnTo>
                    <a:pt x="625" y="314"/>
                  </a:lnTo>
                  <a:lnTo>
                    <a:pt x="627" y="317"/>
                  </a:lnTo>
                  <a:lnTo>
                    <a:pt x="627" y="318"/>
                  </a:lnTo>
                  <a:lnTo>
                    <a:pt x="625" y="319"/>
                  </a:lnTo>
                  <a:lnTo>
                    <a:pt x="624" y="319"/>
                  </a:lnTo>
                  <a:lnTo>
                    <a:pt x="623" y="319"/>
                  </a:lnTo>
                  <a:lnTo>
                    <a:pt x="623" y="318"/>
                  </a:lnTo>
                  <a:lnTo>
                    <a:pt x="621" y="315"/>
                  </a:lnTo>
                  <a:lnTo>
                    <a:pt x="616" y="304"/>
                  </a:lnTo>
                  <a:lnTo>
                    <a:pt x="616" y="301"/>
                  </a:lnTo>
                  <a:lnTo>
                    <a:pt x="617" y="300"/>
                  </a:lnTo>
                  <a:lnTo>
                    <a:pt x="618" y="300"/>
                  </a:lnTo>
                  <a:close/>
                  <a:moveTo>
                    <a:pt x="90" y="278"/>
                  </a:moveTo>
                  <a:lnTo>
                    <a:pt x="91" y="278"/>
                  </a:lnTo>
                  <a:lnTo>
                    <a:pt x="91" y="279"/>
                  </a:lnTo>
                  <a:lnTo>
                    <a:pt x="91" y="282"/>
                  </a:lnTo>
                  <a:lnTo>
                    <a:pt x="95" y="289"/>
                  </a:lnTo>
                  <a:lnTo>
                    <a:pt x="95" y="290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3" y="292"/>
                  </a:lnTo>
                  <a:lnTo>
                    <a:pt x="91" y="292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87" y="278"/>
                  </a:lnTo>
                  <a:lnTo>
                    <a:pt x="90" y="278"/>
                  </a:lnTo>
                  <a:close/>
                  <a:moveTo>
                    <a:pt x="606" y="271"/>
                  </a:moveTo>
                  <a:lnTo>
                    <a:pt x="607" y="271"/>
                  </a:lnTo>
                  <a:lnTo>
                    <a:pt x="607" y="272"/>
                  </a:lnTo>
                  <a:lnTo>
                    <a:pt x="614" y="288"/>
                  </a:lnTo>
                  <a:lnTo>
                    <a:pt x="614" y="289"/>
                  </a:lnTo>
                  <a:lnTo>
                    <a:pt x="613" y="290"/>
                  </a:lnTo>
                  <a:lnTo>
                    <a:pt x="612" y="290"/>
                  </a:lnTo>
                  <a:lnTo>
                    <a:pt x="610" y="290"/>
                  </a:lnTo>
                  <a:lnTo>
                    <a:pt x="610" y="289"/>
                  </a:lnTo>
                  <a:lnTo>
                    <a:pt x="603" y="274"/>
                  </a:lnTo>
                  <a:lnTo>
                    <a:pt x="603" y="272"/>
                  </a:lnTo>
                  <a:lnTo>
                    <a:pt x="605" y="271"/>
                  </a:lnTo>
                  <a:lnTo>
                    <a:pt x="606" y="271"/>
                  </a:lnTo>
                  <a:close/>
                  <a:moveTo>
                    <a:pt x="108" y="252"/>
                  </a:moveTo>
                  <a:lnTo>
                    <a:pt x="109" y="252"/>
                  </a:lnTo>
                  <a:lnTo>
                    <a:pt x="109" y="253"/>
                  </a:lnTo>
                  <a:lnTo>
                    <a:pt x="112" y="257"/>
                  </a:lnTo>
                  <a:lnTo>
                    <a:pt x="112" y="259"/>
                  </a:lnTo>
                  <a:lnTo>
                    <a:pt x="112" y="261"/>
                  </a:lnTo>
                  <a:lnTo>
                    <a:pt x="111" y="263"/>
                  </a:lnTo>
                  <a:lnTo>
                    <a:pt x="102" y="271"/>
                  </a:lnTo>
                  <a:lnTo>
                    <a:pt x="101" y="271"/>
                  </a:lnTo>
                  <a:lnTo>
                    <a:pt x="100" y="271"/>
                  </a:lnTo>
                  <a:lnTo>
                    <a:pt x="98" y="268"/>
                  </a:lnTo>
                  <a:lnTo>
                    <a:pt x="100" y="267"/>
                  </a:lnTo>
                  <a:lnTo>
                    <a:pt x="108" y="259"/>
                  </a:lnTo>
                  <a:lnTo>
                    <a:pt x="108" y="259"/>
                  </a:lnTo>
                  <a:lnTo>
                    <a:pt x="108" y="259"/>
                  </a:lnTo>
                  <a:lnTo>
                    <a:pt x="108" y="259"/>
                  </a:lnTo>
                  <a:lnTo>
                    <a:pt x="105" y="256"/>
                  </a:lnTo>
                  <a:lnTo>
                    <a:pt x="105" y="253"/>
                  </a:lnTo>
                  <a:lnTo>
                    <a:pt x="106" y="252"/>
                  </a:lnTo>
                  <a:lnTo>
                    <a:pt x="108" y="252"/>
                  </a:lnTo>
                  <a:close/>
                  <a:moveTo>
                    <a:pt x="94" y="252"/>
                  </a:moveTo>
                  <a:lnTo>
                    <a:pt x="95" y="252"/>
                  </a:lnTo>
                  <a:lnTo>
                    <a:pt x="97" y="254"/>
                  </a:lnTo>
                  <a:lnTo>
                    <a:pt x="95" y="256"/>
                  </a:lnTo>
                  <a:lnTo>
                    <a:pt x="88" y="263"/>
                  </a:lnTo>
                  <a:lnTo>
                    <a:pt x="88" y="263"/>
                  </a:lnTo>
                  <a:lnTo>
                    <a:pt x="88" y="263"/>
                  </a:lnTo>
                  <a:lnTo>
                    <a:pt x="88" y="263"/>
                  </a:lnTo>
                  <a:lnTo>
                    <a:pt x="88" y="263"/>
                  </a:lnTo>
                  <a:lnTo>
                    <a:pt x="88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6" y="263"/>
                  </a:lnTo>
                  <a:lnTo>
                    <a:pt x="84" y="261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2" y="259"/>
                  </a:lnTo>
                  <a:lnTo>
                    <a:pt x="83" y="257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87" y="259"/>
                  </a:lnTo>
                  <a:lnTo>
                    <a:pt x="93" y="252"/>
                  </a:lnTo>
                  <a:lnTo>
                    <a:pt x="94" y="252"/>
                  </a:lnTo>
                  <a:close/>
                  <a:moveTo>
                    <a:pt x="57" y="247"/>
                  </a:moveTo>
                  <a:lnTo>
                    <a:pt x="69" y="252"/>
                  </a:lnTo>
                  <a:lnTo>
                    <a:pt x="71" y="253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69" y="257"/>
                  </a:lnTo>
                  <a:lnTo>
                    <a:pt x="68" y="257"/>
                  </a:lnTo>
                  <a:lnTo>
                    <a:pt x="68" y="257"/>
                  </a:lnTo>
                  <a:lnTo>
                    <a:pt x="68" y="257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5" y="256"/>
                  </a:lnTo>
                  <a:lnTo>
                    <a:pt x="65" y="256"/>
                  </a:lnTo>
                  <a:lnTo>
                    <a:pt x="65" y="256"/>
                  </a:lnTo>
                  <a:lnTo>
                    <a:pt x="65" y="256"/>
                  </a:lnTo>
                  <a:lnTo>
                    <a:pt x="65" y="256"/>
                  </a:lnTo>
                  <a:lnTo>
                    <a:pt x="65" y="256"/>
                  </a:lnTo>
                  <a:lnTo>
                    <a:pt x="65" y="256"/>
                  </a:lnTo>
                  <a:lnTo>
                    <a:pt x="65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54" y="252"/>
                  </a:lnTo>
                  <a:lnTo>
                    <a:pt x="57" y="247"/>
                  </a:lnTo>
                  <a:close/>
                  <a:moveTo>
                    <a:pt x="594" y="241"/>
                  </a:moveTo>
                  <a:lnTo>
                    <a:pt x="595" y="242"/>
                  </a:lnTo>
                  <a:lnTo>
                    <a:pt x="595" y="242"/>
                  </a:lnTo>
                  <a:lnTo>
                    <a:pt x="602" y="257"/>
                  </a:lnTo>
                  <a:lnTo>
                    <a:pt x="602" y="260"/>
                  </a:lnTo>
                  <a:lnTo>
                    <a:pt x="600" y="260"/>
                  </a:lnTo>
                  <a:lnTo>
                    <a:pt x="599" y="261"/>
                  </a:lnTo>
                  <a:lnTo>
                    <a:pt x="598" y="260"/>
                  </a:lnTo>
                  <a:lnTo>
                    <a:pt x="598" y="260"/>
                  </a:lnTo>
                  <a:lnTo>
                    <a:pt x="591" y="245"/>
                  </a:lnTo>
                  <a:lnTo>
                    <a:pt x="591" y="243"/>
                  </a:lnTo>
                  <a:lnTo>
                    <a:pt x="592" y="242"/>
                  </a:lnTo>
                  <a:lnTo>
                    <a:pt x="594" y="241"/>
                  </a:lnTo>
                  <a:close/>
                  <a:moveTo>
                    <a:pt x="72" y="221"/>
                  </a:moveTo>
                  <a:lnTo>
                    <a:pt x="73" y="221"/>
                  </a:lnTo>
                  <a:lnTo>
                    <a:pt x="73" y="223"/>
                  </a:lnTo>
                  <a:lnTo>
                    <a:pt x="73" y="225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4" y="241"/>
                  </a:lnTo>
                  <a:lnTo>
                    <a:pt x="62" y="241"/>
                  </a:lnTo>
                  <a:lnTo>
                    <a:pt x="62" y="239"/>
                  </a:lnTo>
                  <a:lnTo>
                    <a:pt x="62" y="236"/>
                  </a:lnTo>
                  <a:lnTo>
                    <a:pt x="69" y="223"/>
                  </a:lnTo>
                  <a:lnTo>
                    <a:pt x="71" y="221"/>
                  </a:lnTo>
                  <a:lnTo>
                    <a:pt x="72" y="221"/>
                  </a:lnTo>
                  <a:close/>
                  <a:moveTo>
                    <a:pt x="635" y="217"/>
                  </a:moveTo>
                  <a:lnTo>
                    <a:pt x="636" y="217"/>
                  </a:lnTo>
                  <a:lnTo>
                    <a:pt x="636" y="217"/>
                  </a:lnTo>
                  <a:lnTo>
                    <a:pt x="646" y="231"/>
                  </a:lnTo>
                  <a:lnTo>
                    <a:pt x="647" y="231"/>
                  </a:lnTo>
                  <a:lnTo>
                    <a:pt x="643" y="234"/>
                  </a:lnTo>
                  <a:lnTo>
                    <a:pt x="643" y="234"/>
                  </a:lnTo>
                  <a:lnTo>
                    <a:pt x="634" y="221"/>
                  </a:lnTo>
                  <a:lnTo>
                    <a:pt x="632" y="218"/>
                  </a:lnTo>
                  <a:lnTo>
                    <a:pt x="634" y="217"/>
                  </a:lnTo>
                  <a:lnTo>
                    <a:pt x="635" y="217"/>
                  </a:lnTo>
                  <a:close/>
                  <a:moveTo>
                    <a:pt x="594" y="213"/>
                  </a:moveTo>
                  <a:lnTo>
                    <a:pt x="595" y="213"/>
                  </a:lnTo>
                  <a:lnTo>
                    <a:pt x="596" y="214"/>
                  </a:lnTo>
                  <a:lnTo>
                    <a:pt x="596" y="216"/>
                  </a:lnTo>
                  <a:lnTo>
                    <a:pt x="595" y="217"/>
                  </a:lnTo>
                  <a:lnTo>
                    <a:pt x="587" y="223"/>
                  </a:lnTo>
                  <a:lnTo>
                    <a:pt x="587" y="223"/>
                  </a:lnTo>
                  <a:lnTo>
                    <a:pt x="587" y="223"/>
                  </a:lnTo>
                  <a:lnTo>
                    <a:pt x="587" y="223"/>
                  </a:lnTo>
                  <a:lnTo>
                    <a:pt x="587" y="223"/>
                  </a:lnTo>
                  <a:lnTo>
                    <a:pt x="587" y="223"/>
                  </a:lnTo>
                  <a:lnTo>
                    <a:pt x="587" y="223"/>
                  </a:lnTo>
                  <a:lnTo>
                    <a:pt x="587" y="223"/>
                  </a:lnTo>
                  <a:lnTo>
                    <a:pt x="589" y="228"/>
                  </a:lnTo>
                  <a:lnTo>
                    <a:pt x="589" y="229"/>
                  </a:lnTo>
                  <a:lnTo>
                    <a:pt x="588" y="231"/>
                  </a:lnTo>
                  <a:lnTo>
                    <a:pt x="587" y="231"/>
                  </a:lnTo>
                  <a:lnTo>
                    <a:pt x="585" y="231"/>
                  </a:lnTo>
                  <a:lnTo>
                    <a:pt x="584" y="229"/>
                  </a:lnTo>
                  <a:lnTo>
                    <a:pt x="582" y="224"/>
                  </a:lnTo>
                  <a:lnTo>
                    <a:pt x="581" y="221"/>
                  </a:lnTo>
                  <a:lnTo>
                    <a:pt x="582" y="220"/>
                  </a:lnTo>
                  <a:lnTo>
                    <a:pt x="584" y="218"/>
                  </a:lnTo>
                  <a:lnTo>
                    <a:pt x="594" y="213"/>
                  </a:lnTo>
                  <a:lnTo>
                    <a:pt x="594" y="213"/>
                  </a:lnTo>
                  <a:close/>
                  <a:moveTo>
                    <a:pt x="660" y="209"/>
                  </a:moveTo>
                  <a:lnTo>
                    <a:pt x="660" y="209"/>
                  </a:lnTo>
                  <a:lnTo>
                    <a:pt x="661" y="209"/>
                  </a:lnTo>
                  <a:lnTo>
                    <a:pt x="663" y="211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61" y="220"/>
                  </a:lnTo>
                  <a:lnTo>
                    <a:pt x="659" y="221"/>
                  </a:lnTo>
                  <a:lnTo>
                    <a:pt x="657" y="223"/>
                  </a:lnTo>
                  <a:lnTo>
                    <a:pt x="656" y="224"/>
                  </a:lnTo>
                  <a:lnTo>
                    <a:pt x="656" y="224"/>
                  </a:lnTo>
                  <a:lnTo>
                    <a:pt x="654" y="224"/>
                  </a:lnTo>
                  <a:lnTo>
                    <a:pt x="653" y="224"/>
                  </a:lnTo>
                  <a:lnTo>
                    <a:pt x="653" y="224"/>
                  </a:lnTo>
                  <a:lnTo>
                    <a:pt x="652" y="221"/>
                  </a:lnTo>
                  <a:lnTo>
                    <a:pt x="653" y="220"/>
                  </a:lnTo>
                  <a:lnTo>
                    <a:pt x="657" y="217"/>
                  </a:lnTo>
                  <a:lnTo>
                    <a:pt x="657" y="210"/>
                  </a:lnTo>
                  <a:lnTo>
                    <a:pt x="659" y="209"/>
                  </a:lnTo>
                  <a:lnTo>
                    <a:pt x="660" y="209"/>
                  </a:lnTo>
                  <a:close/>
                  <a:moveTo>
                    <a:pt x="620" y="200"/>
                  </a:moveTo>
                  <a:lnTo>
                    <a:pt x="623" y="200"/>
                  </a:lnTo>
                  <a:lnTo>
                    <a:pt x="624" y="202"/>
                  </a:lnTo>
                  <a:lnTo>
                    <a:pt x="627" y="205"/>
                  </a:lnTo>
                  <a:lnTo>
                    <a:pt x="627" y="207"/>
                  </a:lnTo>
                  <a:lnTo>
                    <a:pt x="627" y="209"/>
                  </a:lnTo>
                  <a:lnTo>
                    <a:pt x="625" y="209"/>
                  </a:lnTo>
                  <a:lnTo>
                    <a:pt x="624" y="209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1" y="206"/>
                  </a:lnTo>
                  <a:lnTo>
                    <a:pt x="621" y="206"/>
                  </a:lnTo>
                  <a:lnTo>
                    <a:pt x="621" y="206"/>
                  </a:lnTo>
                  <a:lnTo>
                    <a:pt x="621" y="206"/>
                  </a:lnTo>
                  <a:lnTo>
                    <a:pt x="621" y="206"/>
                  </a:lnTo>
                  <a:lnTo>
                    <a:pt x="621" y="206"/>
                  </a:lnTo>
                  <a:lnTo>
                    <a:pt x="621" y="206"/>
                  </a:lnTo>
                  <a:lnTo>
                    <a:pt x="621" y="206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1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5"/>
                  </a:lnTo>
                  <a:lnTo>
                    <a:pt x="620" y="206"/>
                  </a:lnTo>
                  <a:lnTo>
                    <a:pt x="620" y="206"/>
                  </a:lnTo>
                  <a:lnTo>
                    <a:pt x="620" y="206"/>
                  </a:lnTo>
                  <a:lnTo>
                    <a:pt x="620" y="206"/>
                  </a:lnTo>
                  <a:lnTo>
                    <a:pt x="620" y="206"/>
                  </a:lnTo>
                  <a:lnTo>
                    <a:pt x="618" y="206"/>
                  </a:lnTo>
                  <a:lnTo>
                    <a:pt x="616" y="207"/>
                  </a:lnTo>
                  <a:lnTo>
                    <a:pt x="614" y="209"/>
                  </a:lnTo>
                  <a:lnTo>
                    <a:pt x="612" y="209"/>
                  </a:lnTo>
                  <a:lnTo>
                    <a:pt x="610" y="210"/>
                  </a:lnTo>
                  <a:lnTo>
                    <a:pt x="610" y="210"/>
                  </a:lnTo>
                  <a:lnTo>
                    <a:pt x="609" y="210"/>
                  </a:lnTo>
                  <a:lnTo>
                    <a:pt x="607" y="210"/>
                  </a:lnTo>
                  <a:lnTo>
                    <a:pt x="606" y="209"/>
                  </a:lnTo>
                  <a:lnTo>
                    <a:pt x="606" y="207"/>
                  </a:lnTo>
                  <a:lnTo>
                    <a:pt x="607" y="206"/>
                  </a:lnTo>
                  <a:lnTo>
                    <a:pt x="618" y="200"/>
                  </a:lnTo>
                  <a:lnTo>
                    <a:pt x="620" y="200"/>
                  </a:lnTo>
                  <a:close/>
                  <a:moveTo>
                    <a:pt x="87" y="192"/>
                  </a:moveTo>
                  <a:lnTo>
                    <a:pt x="87" y="193"/>
                  </a:lnTo>
                  <a:lnTo>
                    <a:pt x="88" y="195"/>
                  </a:lnTo>
                  <a:lnTo>
                    <a:pt x="88" y="196"/>
                  </a:lnTo>
                  <a:lnTo>
                    <a:pt x="82" y="210"/>
                  </a:lnTo>
                  <a:lnTo>
                    <a:pt x="80" y="211"/>
                  </a:lnTo>
                  <a:lnTo>
                    <a:pt x="79" y="211"/>
                  </a:lnTo>
                  <a:lnTo>
                    <a:pt x="77" y="211"/>
                  </a:lnTo>
                  <a:lnTo>
                    <a:pt x="77" y="210"/>
                  </a:lnTo>
                  <a:lnTo>
                    <a:pt x="77" y="209"/>
                  </a:lnTo>
                  <a:lnTo>
                    <a:pt x="84" y="193"/>
                  </a:lnTo>
                  <a:lnTo>
                    <a:pt x="86" y="193"/>
                  </a:lnTo>
                  <a:lnTo>
                    <a:pt x="87" y="192"/>
                  </a:lnTo>
                  <a:close/>
                  <a:moveTo>
                    <a:pt x="661" y="175"/>
                  </a:moveTo>
                  <a:lnTo>
                    <a:pt x="661" y="175"/>
                  </a:lnTo>
                  <a:lnTo>
                    <a:pt x="663" y="177"/>
                  </a:lnTo>
                  <a:lnTo>
                    <a:pt x="664" y="178"/>
                  </a:lnTo>
                  <a:lnTo>
                    <a:pt x="664" y="180"/>
                  </a:lnTo>
                  <a:lnTo>
                    <a:pt x="664" y="181"/>
                  </a:lnTo>
                  <a:lnTo>
                    <a:pt x="664" y="184"/>
                  </a:lnTo>
                  <a:lnTo>
                    <a:pt x="663" y="188"/>
                  </a:lnTo>
                  <a:lnTo>
                    <a:pt x="663" y="188"/>
                  </a:lnTo>
                  <a:lnTo>
                    <a:pt x="663" y="188"/>
                  </a:lnTo>
                  <a:lnTo>
                    <a:pt x="663" y="188"/>
                  </a:lnTo>
                  <a:lnTo>
                    <a:pt x="663" y="188"/>
                  </a:lnTo>
                  <a:lnTo>
                    <a:pt x="663" y="188"/>
                  </a:lnTo>
                  <a:lnTo>
                    <a:pt x="663" y="188"/>
                  </a:lnTo>
                  <a:lnTo>
                    <a:pt x="663" y="188"/>
                  </a:lnTo>
                  <a:lnTo>
                    <a:pt x="663" y="188"/>
                  </a:lnTo>
                  <a:lnTo>
                    <a:pt x="663" y="195"/>
                  </a:lnTo>
                  <a:lnTo>
                    <a:pt x="663" y="196"/>
                  </a:lnTo>
                  <a:lnTo>
                    <a:pt x="660" y="198"/>
                  </a:lnTo>
                  <a:lnTo>
                    <a:pt x="660" y="198"/>
                  </a:lnTo>
                  <a:lnTo>
                    <a:pt x="659" y="196"/>
                  </a:lnTo>
                  <a:lnTo>
                    <a:pt x="659" y="195"/>
                  </a:lnTo>
                  <a:lnTo>
                    <a:pt x="659" y="178"/>
                  </a:lnTo>
                  <a:lnTo>
                    <a:pt x="660" y="177"/>
                  </a:lnTo>
                  <a:lnTo>
                    <a:pt x="661" y="175"/>
                  </a:lnTo>
                  <a:close/>
                  <a:moveTo>
                    <a:pt x="101" y="164"/>
                  </a:moveTo>
                  <a:lnTo>
                    <a:pt x="102" y="164"/>
                  </a:lnTo>
                  <a:lnTo>
                    <a:pt x="104" y="166"/>
                  </a:lnTo>
                  <a:lnTo>
                    <a:pt x="104" y="167"/>
                  </a:lnTo>
                  <a:lnTo>
                    <a:pt x="97" y="182"/>
                  </a:lnTo>
                  <a:lnTo>
                    <a:pt x="95" y="182"/>
                  </a:lnTo>
                  <a:lnTo>
                    <a:pt x="94" y="184"/>
                  </a:lnTo>
                  <a:lnTo>
                    <a:pt x="93" y="182"/>
                  </a:lnTo>
                  <a:lnTo>
                    <a:pt x="91" y="181"/>
                  </a:lnTo>
                  <a:lnTo>
                    <a:pt x="93" y="180"/>
                  </a:lnTo>
                  <a:lnTo>
                    <a:pt x="100" y="166"/>
                  </a:lnTo>
                  <a:lnTo>
                    <a:pt x="101" y="164"/>
                  </a:lnTo>
                  <a:lnTo>
                    <a:pt x="101" y="164"/>
                  </a:lnTo>
                  <a:close/>
                  <a:moveTo>
                    <a:pt x="663" y="144"/>
                  </a:moveTo>
                  <a:lnTo>
                    <a:pt x="663" y="144"/>
                  </a:lnTo>
                  <a:lnTo>
                    <a:pt x="664" y="145"/>
                  </a:lnTo>
                  <a:lnTo>
                    <a:pt x="665" y="146"/>
                  </a:lnTo>
                  <a:lnTo>
                    <a:pt x="664" y="163"/>
                  </a:lnTo>
                  <a:lnTo>
                    <a:pt x="664" y="164"/>
                  </a:lnTo>
                  <a:lnTo>
                    <a:pt x="663" y="164"/>
                  </a:lnTo>
                  <a:lnTo>
                    <a:pt x="661" y="164"/>
                  </a:lnTo>
                  <a:lnTo>
                    <a:pt x="660" y="164"/>
                  </a:lnTo>
                  <a:lnTo>
                    <a:pt x="660" y="162"/>
                  </a:lnTo>
                  <a:lnTo>
                    <a:pt x="660" y="146"/>
                  </a:lnTo>
                  <a:lnTo>
                    <a:pt x="661" y="145"/>
                  </a:lnTo>
                  <a:lnTo>
                    <a:pt x="663" y="144"/>
                  </a:lnTo>
                  <a:close/>
                  <a:moveTo>
                    <a:pt x="111" y="134"/>
                  </a:moveTo>
                  <a:lnTo>
                    <a:pt x="112" y="134"/>
                  </a:lnTo>
                  <a:lnTo>
                    <a:pt x="116" y="138"/>
                  </a:lnTo>
                  <a:lnTo>
                    <a:pt x="116" y="139"/>
                  </a:lnTo>
                  <a:lnTo>
                    <a:pt x="118" y="142"/>
                  </a:lnTo>
                  <a:lnTo>
                    <a:pt x="116" y="144"/>
                  </a:lnTo>
                  <a:lnTo>
                    <a:pt x="111" y="153"/>
                  </a:lnTo>
                  <a:lnTo>
                    <a:pt x="111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6" y="153"/>
                  </a:lnTo>
                  <a:lnTo>
                    <a:pt x="106" y="15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1" y="139"/>
                  </a:lnTo>
                  <a:lnTo>
                    <a:pt x="109" y="138"/>
                  </a:lnTo>
                  <a:lnTo>
                    <a:pt x="109" y="138"/>
                  </a:lnTo>
                  <a:lnTo>
                    <a:pt x="108" y="137"/>
                  </a:lnTo>
                  <a:lnTo>
                    <a:pt x="109" y="134"/>
                  </a:lnTo>
                  <a:lnTo>
                    <a:pt x="111" y="134"/>
                  </a:lnTo>
                  <a:close/>
                  <a:moveTo>
                    <a:pt x="664" y="112"/>
                  </a:moveTo>
                  <a:lnTo>
                    <a:pt x="664" y="112"/>
                  </a:lnTo>
                  <a:lnTo>
                    <a:pt x="665" y="113"/>
                  </a:lnTo>
                  <a:lnTo>
                    <a:pt x="667" y="115"/>
                  </a:lnTo>
                  <a:lnTo>
                    <a:pt x="667" y="123"/>
                  </a:lnTo>
                  <a:lnTo>
                    <a:pt x="665" y="126"/>
                  </a:lnTo>
                  <a:lnTo>
                    <a:pt x="665" y="130"/>
                  </a:lnTo>
                  <a:lnTo>
                    <a:pt x="665" y="130"/>
                  </a:lnTo>
                  <a:lnTo>
                    <a:pt x="665" y="133"/>
                  </a:lnTo>
                  <a:lnTo>
                    <a:pt x="664" y="133"/>
                  </a:lnTo>
                  <a:lnTo>
                    <a:pt x="664" y="133"/>
                  </a:lnTo>
                  <a:lnTo>
                    <a:pt x="661" y="131"/>
                  </a:lnTo>
                  <a:lnTo>
                    <a:pt x="661" y="130"/>
                  </a:lnTo>
                  <a:lnTo>
                    <a:pt x="661" y="115"/>
                  </a:lnTo>
                  <a:lnTo>
                    <a:pt x="663" y="112"/>
                  </a:lnTo>
                  <a:lnTo>
                    <a:pt x="664" y="112"/>
                  </a:lnTo>
                  <a:close/>
                  <a:moveTo>
                    <a:pt x="100" y="106"/>
                  </a:moveTo>
                  <a:lnTo>
                    <a:pt x="101" y="108"/>
                  </a:lnTo>
                  <a:lnTo>
                    <a:pt x="102" y="109"/>
                  </a:lnTo>
                  <a:lnTo>
                    <a:pt x="104" y="126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1" y="127"/>
                  </a:lnTo>
                  <a:lnTo>
                    <a:pt x="100" y="127"/>
                  </a:lnTo>
                  <a:lnTo>
                    <a:pt x="100" y="126"/>
                  </a:lnTo>
                  <a:lnTo>
                    <a:pt x="97" y="109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0" y="106"/>
                  </a:lnTo>
                  <a:close/>
                  <a:moveTo>
                    <a:pt x="665" y="80"/>
                  </a:moveTo>
                  <a:lnTo>
                    <a:pt x="665" y="80"/>
                  </a:lnTo>
                  <a:lnTo>
                    <a:pt x="668" y="80"/>
                  </a:lnTo>
                  <a:lnTo>
                    <a:pt x="668" y="83"/>
                  </a:lnTo>
                  <a:lnTo>
                    <a:pt x="667" y="98"/>
                  </a:lnTo>
                  <a:lnTo>
                    <a:pt x="667" y="99"/>
                  </a:lnTo>
                  <a:lnTo>
                    <a:pt x="665" y="101"/>
                  </a:lnTo>
                  <a:lnTo>
                    <a:pt x="665" y="101"/>
                  </a:lnTo>
                  <a:lnTo>
                    <a:pt x="663" y="99"/>
                  </a:lnTo>
                  <a:lnTo>
                    <a:pt x="663" y="98"/>
                  </a:lnTo>
                  <a:lnTo>
                    <a:pt x="664" y="81"/>
                  </a:lnTo>
                  <a:lnTo>
                    <a:pt x="664" y="80"/>
                  </a:lnTo>
                  <a:lnTo>
                    <a:pt x="665" y="80"/>
                  </a:lnTo>
                  <a:close/>
                  <a:moveTo>
                    <a:pt x="97" y="74"/>
                  </a:moveTo>
                  <a:lnTo>
                    <a:pt x="98" y="76"/>
                  </a:lnTo>
                  <a:lnTo>
                    <a:pt x="98" y="77"/>
                  </a:lnTo>
                  <a:lnTo>
                    <a:pt x="101" y="92"/>
                  </a:lnTo>
                  <a:lnTo>
                    <a:pt x="100" y="95"/>
                  </a:lnTo>
                  <a:lnTo>
                    <a:pt x="98" y="95"/>
                  </a:lnTo>
                  <a:lnTo>
                    <a:pt x="98" y="95"/>
                  </a:lnTo>
                  <a:lnTo>
                    <a:pt x="97" y="95"/>
                  </a:lnTo>
                  <a:lnTo>
                    <a:pt x="95" y="94"/>
                  </a:lnTo>
                  <a:lnTo>
                    <a:pt x="94" y="77"/>
                  </a:lnTo>
                  <a:lnTo>
                    <a:pt x="94" y="76"/>
                  </a:lnTo>
                  <a:lnTo>
                    <a:pt x="95" y="74"/>
                  </a:lnTo>
                  <a:lnTo>
                    <a:pt x="97" y="74"/>
                  </a:lnTo>
                  <a:close/>
                  <a:moveTo>
                    <a:pt x="109" y="56"/>
                  </a:moveTo>
                  <a:lnTo>
                    <a:pt x="111" y="56"/>
                  </a:lnTo>
                  <a:lnTo>
                    <a:pt x="111" y="58"/>
                  </a:lnTo>
                  <a:lnTo>
                    <a:pt x="111" y="59"/>
                  </a:lnTo>
                  <a:lnTo>
                    <a:pt x="109" y="61"/>
                  </a:lnTo>
                  <a:lnTo>
                    <a:pt x="95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93" y="63"/>
                  </a:lnTo>
                  <a:lnTo>
                    <a:pt x="93" y="62"/>
                  </a:lnTo>
                  <a:lnTo>
                    <a:pt x="108" y="56"/>
                  </a:lnTo>
                  <a:lnTo>
                    <a:pt x="109" y="56"/>
                  </a:lnTo>
                  <a:close/>
                  <a:moveTo>
                    <a:pt x="654" y="55"/>
                  </a:moveTo>
                  <a:lnTo>
                    <a:pt x="656" y="56"/>
                  </a:lnTo>
                  <a:lnTo>
                    <a:pt x="661" y="61"/>
                  </a:lnTo>
                  <a:lnTo>
                    <a:pt x="661" y="61"/>
                  </a:lnTo>
                  <a:lnTo>
                    <a:pt x="661" y="61"/>
                  </a:lnTo>
                  <a:lnTo>
                    <a:pt x="661" y="61"/>
                  </a:lnTo>
                  <a:lnTo>
                    <a:pt x="661" y="61"/>
                  </a:lnTo>
                  <a:lnTo>
                    <a:pt x="661" y="61"/>
                  </a:lnTo>
                  <a:lnTo>
                    <a:pt x="664" y="63"/>
                  </a:lnTo>
                  <a:lnTo>
                    <a:pt x="667" y="65"/>
                  </a:lnTo>
                  <a:lnTo>
                    <a:pt x="668" y="66"/>
                  </a:lnTo>
                  <a:lnTo>
                    <a:pt x="668" y="66"/>
                  </a:lnTo>
                  <a:lnTo>
                    <a:pt x="668" y="67"/>
                  </a:lnTo>
                  <a:lnTo>
                    <a:pt x="668" y="69"/>
                  </a:lnTo>
                  <a:lnTo>
                    <a:pt x="668" y="69"/>
                  </a:lnTo>
                  <a:lnTo>
                    <a:pt x="668" y="70"/>
                  </a:lnTo>
                  <a:lnTo>
                    <a:pt x="667" y="70"/>
                  </a:lnTo>
                  <a:lnTo>
                    <a:pt x="665" y="70"/>
                  </a:lnTo>
                  <a:lnTo>
                    <a:pt x="653" y="59"/>
                  </a:lnTo>
                  <a:lnTo>
                    <a:pt x="652" y="58"/>
                  </a:lnTo>
                  <a:lnTo>
                    <a:pt x="653" y="56"/>
                  </a:lnTo>
                  <a:lnTo>
                    <a:pt x="653" y="55"/>
                  </a:lnTo>
                  <a:lnTo>
                    <a:pt x="654" y="55"/>
                  </a:lnTo>
                  <a:close/>
                  <a:moveTo>
                    <a:pt x="138" y="44"/>
                  </a:moveTo>
                  <a:lnTo>
                    <a:pt x="140" y="44"/>
                  </a:lnTo>
                  <a:lnTo>
                    <a:pt x="141" y="45"/>
                  </a:lnTo>
                  <a:lnTo>
                    <a:pt x="141" y="48"/>
                  </a:lnTo>
                  <a:lnTo>
                    <a:pt x="140" y="48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3" y="55"/>
                  </a:lnTo>
                  <a:lnTo>
                    <a:pt x="122" y="54"/>
                  </a:lnTo>
                  <a:lnTo>
                    <a:pt x="122" y="51"/>
                  </a:lnTo>
                  <a:lnTo>
                    <a:pt x="123" y="51"/>
                  </a:lnTo>
                  <a:lnTo>
                    <a:pt x="138" y="44"/>
                  </a:lnTo>
                  <a:lnTo>
                    <a:pt x="138" y="44"/>
                  </a:lnTo>
                  <a:close/>
                  <a:moveTo>
                    <a:pt x="629" y="34"/>
                  </a:moveTo>
                  <a:lnTo>
                    <a:pt x="631" y="36"/>
                  </a:lnTo>
                  <a:lnTo>
                    <a:pt x="638" y="41"/>
                  </a:lnTo>
                  <a:lnTo>
                    <a:pt x="638" y="41"/>
                  </a:lnTo>
                  <a:lnTo>
                    <a:pt x="638" y="41"/>
                  </a:lnTo>
                  <a:lnTo>
                    <a:pt x="641" y="43"/>
                  </a:lnTo>
                  <a:lnTo>
                    <a:pt x="642" y="44"/>
                  </a:lnTo>
                  <a:lnTo>
                    <a:pt x="643" y="45"/>
                  </a:lnTo>
                  <a:lnTo>
                    <a:pt x="643" y="45"/>
                  </a:lnTo>
                  <a:lnTo>
                    <a:pt x="645" y="47"/>
                  </a:lnTo>
                  <a:lnTo>
                    <a:pt x="643" y="49"/>
                  </a:lnTo>
                  <a:lnTo>
                    <a:pt x="643" y="49"/>
                  </a:lnTo>
                  <a:lnTo>
                    <a:pt x="642" y="49"/>
                  </a:lnTo>
                  <a:lnTo>
                    <a:pt x="641" y="49"/>
                  </a:lnTo>
                  <a:lnTo>
                    <a:pt x="628" y="38"/>
                  </a:lnTo>
                  <a:lnTo>
                    <a:pt x="627" y="37"/>
                  </a:lnTo>
                  <a:lnTo>
                    <a:pt x="628" y="36"/>
                  </a:lnTo>
                  <a:lnTo>
                    <a:pt x="628" y="34"/>
                  </a:lnTo>
                  <a:lnTo>
                    <a:pt x="629" y="34"/>
                  </a:lnTo>
                  <a:close/>
                  <a:moveTo>
                    <a:pt x="169" y="33"/>
                  </a:moveTo>
                  <a:lnTo>
                    <a:pt x="170" y="33"/>
                  </a:lnTo>
                  <a:lnTo>
                    <a:pt x="172" y="34"/>
                  </a:lnTo>
                  <a:lnTo>
                    <a:pt x="172" y="36"/>
                  </a:lnTo>
                  <a:lnTo>
                    <a:pt x="170" y="37"/>
                  </a:lnTo>
                  <a:lnTo>
                    <a:pt x="155" y="43"/>
                  </a:lnTo>
                  <a:lnTo>
                    <a:pt x="154" y="43"/>
                  </a:lnTo>
                  <a:lnTo>
                    <a:pt x="152" y="43"/>
                  </a:lnTo>
                  <a:lnTo>
                    <a:pt x="152" y="41"/>
                  </a:lnTo>
                  <a:lnTo>
                    <a:pt x="152" y="40"/>
                  </a:lnTo>
                  <a:lnTo>
                    <a:pt x="154" y="38"/>
                  </a:lnTo>
                  <a:lnTo>
                    <a:pt x="167" y="33"/>
                  </a:lnTo>
                  <a:lnTo>
                    <a:pt x="169" y="33"/>
                  </a:lnTo>
                  <a:close/>
                  <a:moveTo>
                    <a:pt x="199" y="20"/>
                  </a:moveTo>
                  <a:lnTo>
                    <a:pt x="201" y="20"/>
                  </a:lnTo>
                  <a:lnTo>
                    <a:pt x="201" y="22"/>
                  </a:lnTo>
                  <a:lnTo>
                    <a:pt x="201" y="23"/>
                  </a:lnTo>
                  <a:lnTo>
                    <a:pt x="199" y="25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3" y="30"/>
                  </a:lnTo>
                  <a:lnTo>
                    <a:pt x="181" y="30"/>
                  </a:lnTo>
                  <a:lnTo>
                    <a:pt x="181" y="27"/>
                  </a:lnTo>
                  <a:lnTo>
                    <a:pt x="183" y="26"/>
                  </a:lnTo>
                  <a:lnTo>
                    <a:pt x="198" y="20"/>
                  </a:lnTo>
                  <a:lnTo>
                    <a:pt x="199" y="20"/>
                  </a:lnTo>
                  <a:close/>
                  <a:moveTo>
                    <a:pt x="605" y="13"/>
                  </a:moveTo>
                  <a:lnTo>
                    <a:pt x="606" y="15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0"/>
                  </a:lnTo>
                  <a:lnTo>
                    <a:pt x="616" y="22"/>
                  </a:lnTo>
                  <a:lnTo>
                    <a:pt x="617" y="23"/>
                  </a:lnTo>
                  <a:lnTo>
                    <a:pt x="618" y="25"/>
                  </a:lnTo>
                  <a:lnTo>
                    <a:pt x="618" y="25"/>
                  </a:lnTo>
                  <a:lnTo>
                    <a:pt x="620" y="26"/>
                  </a:lnTo>
                  <a:lnTo>
                    <a:pt x="620" y="29"/>
                  </a:lnTo>
                  <a:lnTo>
                    <a:pt x="618" y="29"/>
                  </a:lnTo>
                  <a:lnTo>
                    <a:pt x="617" y="29"/>
                  </a:lnTo>
                  <a:lnTo>
                    <a:pt x="616" y="29"/>
                  </a:lnTo>
                  <a:lnTo>
                    <a:pt x="603" y="18"/>
                  </a:lnTo>
                  <a:lnTo>
                    <a:pt x="603" y="16"/>
                  </a:lnTo>
                  <a:lnTo>
                    <a:pt x="603" y="15"/>
                  </a:lnTo>
                  <a:lnTo>
                    <a:pt x="605" y="13"/>
                  </a:lnTo>
                  <a:lnTo>
                    <a:pt x="605" y="13"/>
                  </a:lnTo>
                  <a:close/>
                  <a:moveTo>
                    <a:pt x="268" y="12"/>
                  </a:moveTo>
                  <a:lnTo>
                    <a:pt x="270" y="13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84" y="22"/>
                  </a:lnTo>
                  <a:lnTo>
                    <a:pt x="285" y="23"/>
                  </a:lnTo>
                  <a:lnTo>
                    <a:pt x="285" y="26"/>
                  </a:lnTo>
                  <a:lnTo>
                    <a:pt x="284" y="26"/>
                  </a:lnTo>
                  <a:lnTo>
                    <a:pt x="282" y="26"/>
                  </a:lnTo>
                  <a:lnTo>
                    <a:pt x="281" y="26"/>
                  </a:lnTo>
                  <a:lnTo>
                    <a:pt x="267" y="18"/>
                  </a:lnTo>
                  <a:lnTo>
                    <a:pt x="267" y="15"/>
                  </a:lnTo>
                  <a:lnTo>
                    <a:pt x="267" y="13"/>
                  </a:lnTo>
                  <a:lnTo>
                    <a:pt x="268" y="13"/>
                  </a:lnTo>
                  <a:lnTo>
                    <a:pt x="268" y="12"/>
                  </a:lnTo>
                  <a:close/>
                  <a:moveTo>
                    <a:pt x="228" y="8"/>
                  </a:moveTo>
                  <a:lnTo>
                    <a:pt x="230" y="9"/>
                  </a:lnTo>
                  <a:lnTo>
                    <a:pt x="231" y="9"/>
                  </a:lnTo>
                  <a:lnTo>
                    <a:pt x="231" y="12"/>
                  </a:lnTo>
                  <a:lnTo>
                    <a:pt x="230" y="13"/>
                  </a:lnTo>
                  <a:lnTo>
                    <a:pt x="214" y="19"/>
                  </a:lnTo>
                  <a:lnTo>
                    <a:pt x="213" y="19"/>
                  </a:lnTo>
                  <a:lnTo>
                    <a:pt x="212" y="19"/>
                  </a:lnTo>
                  <a:lnTo>
                    <a:pt x="212" y="18"/>
                  </a:lnTo>
                  <a:lnTo>
                    <a:pt x="212" y="16"/>
                  </a:lnTo>
                  <a:lnTo>
                    <a:pt x="213" y="15"/>
                  </a:lnTo>
                  <a:lnTo>
                    <a:pt x="213" y="15"/>
                  </a:lnTo>
                  <a:lnTo>
                    <a:pt x="214" y="13"/>
                  </a:lnTo>
                  <a:lnTo>
                    <a:pt x="217" y="12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28" y="9"/>
                  </a:lnTo>
                  <a:lnTo>
                    <a:pt x="228" y="8"/>
                  </a:lnTo>
                  <a:close/>
                  <a:moveTo>
                    <a:pt x="310" y="8"/>
                  </a:moveTo>
                  <a:lnTo>
                    <a:pt x="311" y="9"/>
                  </a:lnTo>
                  <a:lnTo>
                    <a:pt x="313" y="9"/>
                  </a:lnTo>
                  <a:lnTo>
                    <a:pt x="313" y="11"/>
                  </a:lnTo>
                  <a:lnTo>
                    <a:pt x="313" y="12"/>
                  </a:lnTo>
                  <a:lnTo>
                    <a:pt x="299" y="23"/>
                  </a:lnTo>
                  <a:lnTo>
                    <a:pt x="297" y="23"/>
                  </a:lnTo>
                  <a:lnTo>
                    <a:pt x="297" y="23"/>
                  </a:lnTo>
                  <a:lnTo>
                    <a:pt x="296" y="22"/>
                  </a:lnTo>
                  <a:lnTo>
                    <a:pt x="296" y="20"/>
                  </a:lnTo>
                  <a:lnTo>
                    <a:pt x="296" y="19"/>
                  </a:lnTo>
                  <a:lnTo>
                    <a:pt x="308" y="9"/>
                  </a:lnTo>
                  <a:lnTo>
                    <a:pt x="310" y="8"/>
                  </a:lnTo>
                  <a:close/>
                  <a:moveTo>
                    <a:pt x="250" y="0"/>
                  </a:move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7" y="4"/>
                  </a:lnTo>
                  <a:lnTo>
                    <a:pt x="257" y="5"/>
                  </a:lnTo>
                  <a:lnTo>
                    <a:pt x="257" y="8"/>
                  </a:lnTo>
                  <a:lnTo>
                    <a:pt x="257" y="8"/>
                  </a:lnTo>
                  <a:lnTo>
                    <a:pt x="256" y="8"/>
                  </a:lnTo>
                  <a:lnTo>
                    <a:pt x="255" y="8"/>
                  </a:lnTo>
                  <a:lnTo>
                    <a:pt x="250" y="5"/>
                  </a:lnTo>
                  <a:lnTo>
                    <a:pt x="245" y="7"/>
                  </a:lnTo>
                  <a:lnTo>
                    <a:pt x="243" y="8"/>
                  </a:lnTo>
                  <a:lnTo>
                    <a:pt x="242" y="7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2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92" name="Freeform 62">
              <a:extLst>
                <a:ext uri="{FF2B5EF4-FFF2-40B4-BE49-F238E27FC236}">
                  <a16:creationId xmlns:a16="http://schemas.microsoft.com/office/drawing/2014/main" xmlns="" id="{69B88C0E-C84A-48C4-AFCB-FAE3EDE7A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3788" y="1674813"/>
              <a:ext cx="434975" cy="307975"/>
            </a:xfrm>
            <a:custGeom>
              <a:avLst/>
              <a:gdLst>
                <a:gd name="T0" fmla="*/ 270 w 274"/>
                <a:gd name="T1" fmla="*/ 187 h 194"/>
                <a:gd name="T2" fmla="*/ 273 w 274"/>
                <a:gd name="T3" fmla="*/ 194 h 194"/>
                <a:gd name="T4" fmla="*/ 259 w 274"/>
                <a:gd name="T5" fmla="*/ 179 h 194"/>
                <a:gd name="T6" fmla="*/ 17 w 274"/>
                <a:gd name="T7" fmla="*/ 179 h 194"/>
                <a:gd name="T8" fmla="*/ 0 w 274"/>
                <a:gd name="T9" fmla="*/ 184 h 194"/>
                <a:gd name="T10" fmla="*/ 8 w 274"/>
                <a:gd name="T11" fmla="*/ 179 h 194"/>
                <a:gd name="T12" fmla="*/ 26 w 274"/>
                <a:gd name="T13" fmla="*/ 168 h 194"/>
                <a:gd name="T14" fmla="*/ 41 w 274"/>
                <a:gd name="T15" fmla="*/ 170 h 194"/>
                <a:gd name="T16" fmla="*/ 43 w 274"/>
                <a:gd name="T17" fmla="*/ 170 h 194"/>
                <a:gd name="T18" fmla="*/ 41 w 274"/>
                <a:gd name="T19" fmla="*/ 175 h 194"/>
                <a:gd name="T20" fmla="*/ 235 w 274"/>
                <a:gd name="T21" fmla="*/ 158 h 194"/>
                <a:gd name="T22" fmla="*/ 248 w 274"/>
                <a:gd name="T23" fmla="*/ 173 h 194"/>
                <a:gd name="T24" fmla="*/ 235 w 274"/>
                <a:gd name="T25" fmla="*/ 158 h 194"/>
                <a:gd name="T26" fmla="*/ 55 w 274"/>
                <a:gd name="T27" fmla="*/ 169 h 194"/>
                <a:gd name="T28" fmla="*/ 210 w 274"/>
                <a:gd name="T29" fmla="*/ 137 h 194"/>
                <a:gd name="T30" fmla="*/ 223 w 274"/>
                <a:gd name="T31" fmla="*/ 152 h 194"/>
                <a:gd name="T32" fmla="*/ 210 w 274"/>
                <a:gd name="T33" fmla="*/ 137 h 194"/>
                <a:gd name="T34" fmla="*/ 57 w 274"/>
                <a:gd name="T35" fmla="*/ 137 h 194"/>
                <a:gd name="T36" fmla="*/ 62 w 274"/>
                <a:gd name="T37" fmla="*/ 122 h 194"/>
                <a:gd name="T38" fmla="*/ 62 w 274"/>
                <a:gd name="T39" fmla="*/ 122 h 194"/>
                <a:gd name="T40" fmla="*/ 199 w 274"/>
                <a:gd name="T41" fmla="*/ 111 h 194"/>
                <a:gd name="T42" fmla="*/ 198 w 274"/>
                <a:gd name="T43" fmla="*/ 125 h 194"/>
                <a:gd name="T44" fmla="*/ 198 w 274"/>
                <a:gd name="T45" fmla="*/ 125 h 194"/>
                <a:gd name="T46" fmla="*/ 198 w 274"/>
                <a:gd name="T47" fmla="*/ 125 h 194"/>
                <a:gd name="T48" fmla="*/ 198 w 274"/>
                <a:gd name="T49" fmla="*/ 125 h 194"/>
                <a:gd name="T50" fmla="*/ 198 w 274"/>
                <a:gd name="T51" fmla="*/ 125 h 194"/>
                <a:gd name="T52" fmla="*/ 198 w 274"/>
                <a:gd name="T53" fmla="*/ 125 h 194"/>
                <a:gd name="T54" fmla="*/ 198 w 274"/>
                <a:gd name="T55" fmla="*/ 125 h 194"/>
                <a:gd name="T56" fmla="*/ 198 w 274"/>
                <a:gd name="T57" fmla="*/ 125 h 194"/>
                <a:gd name="T58" fmla="*/ 196 w 274"/>
                <a:gd name="T59" fmla="*/ 125 h 194"/>
                <a:gd name="T60" fmla="*/ 196 w 274"/>
                <a:gd name="T61" fmla="*/ 126 h 194"/>
                <a:gd name="T62" fmla="*/ 199 w 274"/>
                <a:gd name="T63" fmla="*/ 132 h 194"/>
                <a:gd name="T64" fmla="*/ 196 w 274"/>
                <a:gd name="T65" fmla="*/ 112 h 194"/>
                <a:gd name="T66" fmla="*/ 118 w 274"/>
                <a:gd name="T67" fmla="*/ 100 h 194"/>
                <a:gd name="T68" fmla="*/ 97 w 274"/>
                <a:gd name="T69" fmla="*/ 98 h 194"/>
                <a:gd name="T70" fmla="*/ 84 w 274"/>
                <a:gd name="T71" fmla="*/ 101 h 194"/>
                <a:gd name="T72" fmla="*/ 73 w 274"/>
                <a:gd name="T73" fmla="*/ 111 h 194"/>
                <a:gd name="T74" fmla="*/ 210 w 274"/>
                <a:gd name="T75" fmla="*/ 80 h 194"/>
                <a:gd name="T76" fmla="*/ 210 w 274"/>
                <a:gd name="T77" fmla="*/ 87 h 194"/>
                <a:gd name="T78" fmla="*/ 206 w 274"/>
                <a:gd name="T79" fmla="*/ 100 h 194"/>
                <a:gd name="T80" fmla="*/ 207 w 274"/>
                <a:gd name="T81" fmla="*/ 80 h 194"/>
                <a:gd name="T82" fmla="*/ 122 w 274"/>
                <a:gd name="T83" fmla="*/ 85 h 194"/>
                <a:gd name="T84" fmla="*/ 119 w 274"/>
                <a:gd name="T85" fmla="*/ 65 h 194"/>
                <a:gd name="T86" fmla="*/ 219 w 274"/>
                <a:gd name="T87" fmla="*/ 65 h 194"/>
                <a:gd name="T88" fmla="*/ 219 w 274"/>
                <a:gd name="T89" fmla="*/ 65 h 194"/>
                <a:gd name="T90" fmla="*/ 214 w 274"/>
                <a:gd name="T91" fmla="*/ 69 h 194"/>
                <a:gd name="T92" fmla="*/ 199 w 274"/>
                <a:gd name="T93" fmla="*/ 46 h 194"/>
                <a:gd name="T94" fmla="*/ 199 w 274"/>
                <a:gd name="T95" fmla="*/ 51 h 194"/>
                <a:gd name="T96" fmla="*/ 170 w 274"/>
                <a:gd name="T97" fmla="*/ 37 h 194"/>
                <a:gd name="T98" fmla="*/ 176 w 274"/>
                <a:gd name="T99" fmla="*/ 46 h 194"/>
                <a:gd name="T100" fmla="*/ 176 w 274"/>
                <a:gd name="T101" fmla="*/ 46 h 194"/>
                <a:gd name="T102" fmla="*/ 176 w 274"/>
                <a:gd name="T103" fmla="*/ 46 h 194"/>
                <a:gd name="T104" fmla="*/ 176 w 274"/>
                <a:gd name="T105" fmla="*/ 46 h 194"/>
                <a:gd name="T106" fmla="*/ 184 w 274"/>
                <a:gd name="T107" fmla="*/ 46 h 194"/>
                <a:gd name="T108" fmla="*/ 173 w 274"/>
                <a:gd name="T109" fmla="*/ 50 h 194"/>
                <a:gd name="T110" fmla="*/ 119 w 274"/>
                <a:gd name="T111" fmla="*/ 33 h 194"/>
                <a:gd name="T112" fmla="*/ 118 w 274"/>
                <a:gd name="T113" fmla="*/ 53 h 194"/>
                <a:gd name="T114" fmla="*/ 130 w 274"/>
                <a:gd name="T115" fmla="*/ 17 h 194"/>
                <a:gd name="T116" fmla="*/ 119 w 274"/>
                <a:gd name="T117" fmla="*/ 21 h 194"/>
                <a:gd name="T118" fmla="*/ 154 w 274"/>
                <a:gd name="T119" fmla="*/ 11 h 194"/>
                <a:gd name="T120" fmla="*/ 159 w 274"/>
                <a:gd name="T121" fmla="*/ 28 h 194"/>
                <a:gd name="T122" fmla="*/ 147 w 274"/>
                <a:gd name="T123" fmla="*/ 0 h 194"/>
                <a:gd name="T124" fmla="*/ 136 w 274"/>
                <a:gd name="T125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194">
                  <a:moveTo>
                    <a:pt x="260" y="179"/>
                  </a:moveTo>
                  <a:lnTo>
                    <a:pt x="261" y="180"/>
                  </a:lnTo>
                  <a:lnTo>
                    <a:pt x="268" y="186"/>
                  </a:lnTo>
                  <a:lnTo>
                    <a:pt x="268" y="186"/>
                  </a:lnTo>
                  <a:lnTo>
                    <a:pt x="268" y="186"/>
                  </a:lnTo>
                  <a:lnTo>
                    <a:pt x="270" y="187"/>
                  </a:lnTo>
                  <a:lnTo>
                    <a:pt x="273" y="188"/>
                  </a:lnTo>
                  <a:lnTo>
                    <a:pt x="273" y="190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74" y="194"/>
                  </a:lnTo>
                  <a:lnTo>
                    <a:pt x="273" y="194"/>
                  </a:lnTo>
                  <a:lnTo>
                    <a:pt x="271" y="194"/>
                  </a:lnTo>
                  <a:lnTo>
                    <a:pt x="270" y="194"/>
                  </a:lnTo>
                  <a:lnTo>
                    <a:pt x="257" y="183"/>
                  </a:lnTo>
                  <a:lnTo>
                    <a:pt x="257" y="181"/>
                  </a:lnTo>
                  <a:lnTo>
                    <a:pt x="257" y="180"/>
                  </a:lnTo>
                  <a:lnTo>
                    <a:pt x="259" y="179"/>
                  </a:lnTo>
                  <a:lnTo>
                    <a:pt x="260" y="179"/>
                  </a:lnTo>
                  <a:close/>
                  <a:moveTo>
                    <a:pt x="15" y="175"/>
                  </a:moveTo>
                  <a:lnTo>
                    <a:pt x="15" y="175"/>
                  </a:lnTo>
                  <a:lnTo>
                    <a:pt x="17" y="175"/>
                  </a:lnTo>
                  <a:lnTo>
                    <a:pt x="17" y="177"/>
                  </a:lnTo>
                  <a:lnTo>
                    <a:pt x="17" y="179"/>
                  </a:lnTo>
                  <a:lnTo>
                    <a:pt x="4" y="188"/>
                  </a:lnTo>
                  <a:lnTo>
                    <a:pt x="3" y="188"/>
                  </a:lnTo>
                  <a:lnTo>
                    <a:pt x="1" y="188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0" y="184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8" y="179"/>
                  </a:lnTo>
                  <a:lnTo>
                    <a:pt x="11" y="177"/>
                  </a:lnTo>
                  <a:lnTo>
                    <a:pt x="12" y="176"/>
                  </a:lnTo>
                  <a:lnTo>
                    <a:pt x="12" y="175"/>
                  </a:lnTo>
                  <a:lnTo>
                    <a:pt x="15" y="175"/>
                  </a:lnTo>
                  <a:close/>
                  <a:moveTo>
                    <a:pt x="26" y="168"/>
                  </a:moveTo>
                  <a:lnTo>
                    <a:pt x="26" y="168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4" y="172"/>
                  </a:lnTo>
                  <a:lnTo>
                    <a:pt x="44" y="173"/>
                  </a:lnTo>
                  <a:lnTo>
                    <a:pt x="44" y="175"/>
                  </a:lnTo>
                  <a:lnTo>
                    <a:pt x="43" y="175"/>
                  </a:lnTo>
                  <a:lnTo>
                    <a:pt x="41" y="175"/>
                  </a:lnTo>
                  <a:lnTo>
                    <a:pt x="26" y="173"/>
                  </a:lnTo>
                  <a:lnTo>
                    <a:pt x="25" y="172"/>
                  </a:lnTo>
                  <a:lnTo>
                    <a:pt x="23" y="170"/>
                  </a:lnTo>
                  <a:lnTo>
                    <a:pt x="25" y="169"/>
                  </a:lnTo>
                  <a:lnTo>
                    <a:pt x="26" y="168"/>
                  </a:lnTo>
                  <a:close/>
                  <a:moveTo>
                    <a:pt x="235" y="158"/>
                  </a:moveTo>
                  <a:lnTo>
                    <a:pt x="237" y="159"/>
                  </a:lnTo>
                  <a:lnTo>
                    <a:pt x="249" y="169"/>
                  </a:lnTo>
                  <a:lnTo>
                    <a:pt x="249" y="170"/>
                  </a:lnTo>
                  <a:lnTo>
                    <a:pt x="249" y="173"/>
                  </a:lnTo>
                  <a:lnTo>
                    <a:pt x="248" y="173"/>
                  </a:lnTo>
                  <a:lnTo>
                    <a:pt x="248" y="173"/>
                  </a:lnTo>
                  <a:lnTo>
                    <a:pt x="246" y="173"/>
                  </a:lnTo>
                  <a:lnTo>
                    <a:pt x="234" y="162"/>
                  </a:lnTo>
                  <a:lnTo>
                    <a:pt x="232" y="161"/>
                  </a:lnTo>
                  <a:lnTo>
                    <a:pt x="232" y="159"/>
                  </a:lnTo>
                  <a:lnTo>
                    <a:pt x="234" y="158"/>
                  </a:lnTo>
                  <a:lnTo>
                    <a:pt x="235" y="158"/>
                  </a:lnTo>
                  <a:close/>
                  <a:moveTo>
                    <a:pt x="55" y="147"/>
                  </a:moveTo>
                  <a:lnTo>
                    <a:pt x="57" y="148"/>
                  </a:lnTo>
                  <a:lnTo>
                    <a:pt x="58" y="150"/>
                  </a:lnTo>
                  <a:lnTo>
                    <a:pt x="58" y="166"/>
                  </a:lnTo>
                  <a:lnTo>
                    <a:pt x="57" y="168"/>
                  </a:lnTo>
                  <a:lnTo>
                    <a:pt x="55" y="169"/>
                  </a:lnTo>
                  <a:lnTo>
                    <a:pt x="54" y="168"/>
                  </a:lnTo>
                  <a:lnTo>
                    <a:pt x="53" y="166"/>
                  </a:lnTo>
                  <a:lnTo>
                    <a:pt x="53" y="150"/>
                  </a:lnTo>
                  <a:lnTo>
                    <a:pt x="54" y="148"/>
                  </a:lnTo>
                  <a:lnTo>
                    <a:pt x="55" y="147"/>
                  </a:lnTo>
                  <a:close/>
                  <a:moveTo>
                    <a:pt x="210" y="137"/>
                  </a:moveTo>
                  <a:lnTo>
                    <a:pt x="212" y="139"/>
                  </a:lnTo>
                  <a:lnTo>
                    <a:pt x="224" y="148"/>
                  </a:lnTo>
                  <a:lnTo>
                    <a:pt x="225" y="150"/>
                  </a:lnTo>
                  <a:lnTo>
                    <a:pt x="224" y="152"/>
                  </a:lnTo>
                  <a:lnTo>
                    <a:pt x="224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09" y="141"/>
                  </a:lnTo>
                  <a:lnTo>
                    <a:pt x="207" y="140"/>
                  </a:lnTo>
                  <a:lnTo>
                    <a:pt x="209" y="139"/>
                  </a:lnTo>
                  <a:lnTo>
                    <a:pt x="209" y="139"/>
                  </a:lnTo>
                  <a:lnTo>
                    <a:pt x="210" y="137"/>
                  </a:lnTo>
                  <a:close/>
                  <a:moveTo>
                    <a:pt x="65" y="119"/>
                  </a:moveTo>
                  <a:lnTo>
                    <a:pt x="66" y="121"/>
                  </a:lnTo>
                  <a:lnTo>
                    <a:pt x="68" y="122"/>
                  </a:lnTo>
                  <a:lnTo>
                    <a:pt x="68" y="123"/>
                  </a:lnTo>
                  <a:lnTo>
                    <a:pt x="58" y="137"/>
                  </a:lnTo>
                  <a:lnTo>
                    <a:pt x="57" y="137"/>
                  </a:lnTo>
                  <a:lnTo>
                    <a:pt x="57" y="137"/>
                  </a:lnTo>
                  <a:lnTo>
                    <a:pt x="55" y="137"/>
                  </a:lnTo>
                  <a:lnTo>
                    <a:pt x="54" y="136"/>
                  </a:lnTo>
                  <a:lnTo>
                    <a:pt x="54" y="134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5" y="119"/>
                  </a:lnTo>
                  <a:close/>
                  <a:moveTo>
                    <a:pt x="199" y="111"/>
                  </a:moveTo>
                  <a:lnTo>
                    <a:pt x="199" y="111"/>
                  </a:lnTo>
                  <a:lnTo>
                    <a:pt x="201" y="112"/>
                  </a:lnTo>
                  <a:lnTo>
                    <a:pt x="201" y="114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5"/>
                  </a:lnTo>
                  <a:lnTo>
                    <a:pt x="196" y="125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9" y="127"/>
                  </a:lnTo>
                  <a:lnTo>
                    <a:pt x="201" y="129"/>
                  </a:lnTo>
                  <a:lnTo>
                    <a:pt x="199" y="132"/>
                  </a:lnTo>
                  <a:lnTo>
                    <a:pt x="199" y="132"/>
                  </a:lnTo>
                  <a:lnTo>
                    <a:pt x="198" y="132"/>
                  </a:lnTo>
                  <a:lnTo>
                    <a:pt x="196" y="132"/>
                  </a:lnTo>
                  <a:lnTo>
                    <a:pt x="194" y="129"/>
                  </a:lnTo>
                  <a:lnTo>
                    <a:pt x="192" y="127"/>
                  </a:lnTo>
                  <a:lnTo>
                    <a:pt x="192" y="125"/>
                  </a:lnTo>
                  <a:lnTo>
                    <a:pt x="196" y="112"/>
                  </a:lnTo>
                  <a:lnTo>
                    <a:pt x="198" y="111"/>
                  </a:lnTo>
                  <a:lnTo>
                    <a:pt x="199" y="111"/>
                  </a:lnTo>
                  <a:close/>
                  <a:moveTo>
                    <a:pt x="100" y="97"/>
                  </a:moveTo>
                  <a:lnTo>
                    <a:pt x="115" y="97"/>
                  </a:lnTo>
                  <a:lnTo>
                    <a:pt x="116" y="98"/>
                  </a:lnTo>
                  <a:lnTo>
                    <a:pt x="118" y="100"/>
                  </a:lnTo>
                  <a:lnTo>
                    <a:pt x="116" y="101"/>
                  </a:lnTo>
                  <a:lnTo>
                    <a:pt x="115" y="103"/>
                  </a:lnTo>
                  <a:lnTo>
                    <a:pt x="100" y="103"/>
                  </a:lnTo>
                  <a:lnTo>
                    <a:pt x="97" y="101"/>
                  </a:lnTo>
                  <a:lnTo>
                    <a:pt x="97" y="100"/>
                  </a:lnTo>
                  <a:lnTo>
                    <a:pt x="97" y="98"/>
                  </a:lnTo>
                  <a:lnTo>
                    <a:pt x="100" y="97"/>
                  </a:lnTo>
                  <a:close/>
                  <a:moveTo>
                    <a:pt x="79" y="97"/>
                  </a:moveTo>
                  <a:lnTo>
                    <a:pt x="83" y="97"/>
                  </a:lnTo>
                  <a:lnTo>
                    <a:pt x="84" y="98"/>
                  </a:lnTo>
                  <a:lnTo>
                    <a:pt x="86" y="100"/>
                  </a:lnTo>
                  <a:lnTo>
                    <a:pt x="84" y="101"/>
                  </a:lnTo>
                  <a:lnTo>
                    <a:pt x="83" y="103"/>
                  </a:lnTo>
                  <a:lnTo>
                    <a:pt x="82" y="103"/>
                  </a:lnTo>
                  <a:lnTo>
                    <a:pt x="76" y="109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3" y="111"/>
                  </a:lnTo>
                  <a:lnTo>
                    <a:pt x="72" y="109"/>
                  </a:lnTo>
                  <a:lnTo>
                    <a:pt x="72" y="107"/>
                  </a:lnTo>
                  <a:lnTo>
                    <a:pt x="79" y="97"/>
                  </a:lnTo>
                  <a:lnTo>
                    <a:pt x="79" y="97"/>
                  </a:lnTo>
                  <a:close/>
                  <a:moveTo>
                    <a:pt x="209" y="80"/>
                  </a:moveTo>
                  <a:lnTo>
                    <a:pt x="210" y="80"/>
                  </a:lnTo>
                  <a:lnTo>
                    <a:pt x="212" y="82"/>
                  </a:lnTo>
                  <a:lnTo>
                    <a:pt x="212" y="83"/>
                  </a:lnTo>
                  <a:lnTo>
                    <a:pt x="212" y="85"/>
                  </a:lnTo>
                  <a:lnTo>
                    <a:pt x="212" y="85"/>
                  </a:lnTo>
                  <a:lnTo>
                    <a:pt x="212" y="85"/>
                  </a:lnTo>
                  <a:lnTo>
                    <a:pt x="210" y="87"/>
                  </a:lnTo>
                  <a:lnTo>
                    <a:pt x="209" y="90"/>
                  </a:lnTo>
                  <a:lnTo>
                    <a:pt x="209" y="93"/>
                  </a:lnTo>
                  <a:lnTo>
                    <a:pt x="207" y="96"/>
                  </a:lnTo>
                  <a:lnTo>
                    <a:pt x="206" y="97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5" y="100"/>
                  </a:lnTo>
                  <a:lnTo>
                    <a:pt x="203" y="100"/>
                  </a:lnTo>
                  <a:lnTo>
                    <a:pt x="202" y="98"/>
                  </a:lnTo>
                  <a:lnTo>
                    <a:pt x="202" y="97"/>
                  </a:lnTo>
                  <a:lnTo>
                    <a:pt x="207" y="82"/>
                  </a:lnTo>
                  <a:lnTo>
                    <a:pt x="207" y="80"/>
                  </a:lnTo>
                  <a:lnTo>
                    <a:pt x="209" y="80"/>
                  </a:lnTo>
                  <a:close/>
                  <a:moveTo>
                    <a:pt x="119" y="65"/>
                  </a:moveTo>
                  <a:lnTo>
                    <a:pt x="122" y="65"/>
                  </a:lnTo>
                  <a:lnTo>
                    <a:pt x="122" y="68"/>
                  </a:lnTo>
                  <a:lnTo>
                    <a:pt x="122" y="83"/>
                  </a:lnTo>
                  <a:lnTo>
                    <a:pt x="122" y="85"/>
                  </a:lnTo>
                  <a:lnTo>
                    <a:pt x="119" y="86"/>
                  </a:lnTo>
                  <a:lnTo>
                    <a:pt x="118" y="85"/>
                  </a:lnTo>
                  <a:lnTo>
                    <a:pt x="118" y="83"/>
                  </a:lnTo>
                  <a:lnTo>
                    <a:pt x="118" y="68"/>
                  </a:lnTo>
                  <a:lnTo>
                    <a:pt x="118" y="65"/>
                  </a:lnTo>
                  <a:lnTo>
                    <a:pt x="119" y="65"/>
                  </a:lnTo>
                  <a:close/>
                  <a:moveTo>
                    <a:pt x="220" y="50"/>
                  </a:moveTo>
                  <a:lnTo>
                    <a:pt x="221" y="50"/>
                  </a:lnTo>
                  <a:lnTo>
                    <a:pt x="223" y="51"/>
                  </a:lnTo>
                  <a:lnTo>
                    <a:pt x="223" y="53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7" y="67"/>
                  </a:lnTo>
                  <a:lnTo>
                    <a:pt x="217" y="68"/>
                  </a:lnTo>
                  <a:lnTo>
                    <a:pt x="216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3" y="68"/>
                  </a:lnTo>
                  <a:lnTo>
                    <a:pt x="213" y="67"/>
                  </a:lnTo>
                  <a:lnTo>
                    <a:pt x="217" y="51"/>
                  </a:lnTo>
                  <a:lnTo>
                    <a:pt x="219" y="50"/>
                  </a:lnTo>
                  <a:lnTo>
                    <a:pt x="220" y="50"/>
                  </a:lnTo>
                  <a:close/>
                  <a:moveTo>
                    <a:pt x="199" y="46"/>
                  </a:moveTo>
                  <a:lnTo>
                    <a:pt x="216" y="46"/>
                  </a:lnTo>
                  <a:lnTo>
                    <a:pt x="217" y="47"/>
                  </a:lnTo>
                  <a:lnTo>
                    <a:pt x="219" y="49"/>
                  </a:lnTo>
                  <a:lnTo>
                    <a:pt x="217" y="50"/>
                  </a:lnTo>
                  <a:lnTo>
                    <a:pt x="216" y="51"/>
                  </a:lnTo>
                  <a:lnTo>
                    <a:pt x="199" y="51"/>
                  </a:lnTo>
                  <a:lnTo>
                    <a:pt x="198" y="50"/>
                  </a:lnTo>
                  <a:lnTo>
                    <a:pt x="196" y="49"/>
                  </a:lnTo>
                  <a:lnTo>
                    <a:pt x="198" y="47"/>
                  </a:lnTo>
                  <a:lnTo>
                    <a:pt x="199" y="46"/>
                  </a:lnTo>
                  <a:close/>
                  <a:moveTo>
                    <a:pt x="169" y="37"/>
                  </a:moveTo>
                  <a:lnTo>
                    <a:pt x="170" y="37"/>
                  </a:lnTo>
                  <a:lnTo>
                    <a:pt x="172" y="39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84" y="46"/>
                  </a:lnTo>
                  <a:lnTo>
                    <a:pt x="185" y="47"/>
                  </a:lnTo>
                  <a:lnTo>
                    <a:pt x="185" y="49"/>
                  </a:lnTo>
                  <a:lnTo>
                    <a:pt x="185" y="50"/>
                  </a:lnTo>
                  <a:lnTo>
                    <a:pt x="184" y="51"/>
                  </a:lnTo>
                  <a:lnTo>
                    <a:pt x="176" y="51"/>
                  </a:lnTo>
                  <a:lnTo>
                    <a:pt x="173" y="50"/>
                  </a:lnTo>
                  <a:lnTo>
                    <a:pt x="172" y="49"/>
                  </a:lnTo>
                  <a:lnTo>
                    <a:pt x="167" y="42"/>
                  </a:lnTo>
                  <a:lnTo>
                    <a:pt x="167" y="40"/>
                  </a:lnTo>
                  <a:lnTo>
                    <a:pt x="167" y="39"/>
                  </a:lnTo>
                  <a:lnTo>
                    <a:pt x="169" y="37"/>
                  </a:lnTo>
                  <a:close/>
                  <a:moveTo>
                    <a:pt x="119" y="33"/>
                  </a:moveTo>
                  <a:lnTo>
                    <a:pt x="122" y="33"/>
                  </a:lnTo>
                  <a:lnTo>
                    <a:pt x="122" y="35"/>
                  </a:lnTo>
                  <a:lnTo>
                    <a:pt x="122" y="51"/>
                  </a:lnTo>
                  <a:lnTo>
                    <a:pt x="122" y="53"/>
                  </a:lnTo>
                  <a:lnTo>
                    <a:pt x="119" y="54"/>
                  </a:lnTo>
                  <a:lnTo>
                    <a:pt x="118" y="53"/>
                  </a:lnTo>
                  <a:lnTo>
                    <a:pt x="118" y="51"/>
                  </a:lnTo>
                  <a:lnTo>
                    <a:pt x="118" y="35"/>
                  </a:lnTo>
                  <a:lnTo>
                    <a:pt x="118" y="33"/>
                  </a:lnTo>
                  <a:lnTo>
                    <a:pt x="119" y="33"/>
                  </a:lnTo>
                  <a:close/>
                  <a:moveTo>
                    <a:pt x="118" y="17"/>
                  </a:moveTo>
                  <a:lnTo>
                    <a:pt x="130" y="17"/>
                  </a:lnTo>
                  <a:lnTo>
                    <a:pt x="133" y="17"/>
                  </a:lnTo>
                  <a:lnTo>
                    <a:pt x="133" y="18"/>
                  </a:lnTo>
                  <a:lnTo>
                    <a:pt x="133" y="19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19" y="21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8" y="17"/>
                  </a:lnTo>
                  <a:close/>
                  <a:moveTo>
                    <a:pt x="152" y="11"/>
                  </a:moveTo>
                  <a:lnTo>
                    <a:pt x="154" y="11"/>
                  </a:lnTo>
                  <a:lnTo>
                    <a:pt x="154" y="11"/>
                  </a:lnTo>
                  <a:lnTo>
                    <a:pt x="163" y="25"/>
                  </a:lnTo>
                  <a:lnTo>
                    <a:pt x="163" y="28"/>
                  </a:lnTo>
                  <a:lnTo>
                    <a:pt x="162" y="29"/>
                  </a:lnTo>
                  <a:lnTo>
                    <a:pt x="160" y="29"/>
                  </a:lnTo>
                  <a:lnTo>
                    <a:pt x="159" y="29"/>
                  </a:lnTo>
                  <a:lnTo>
                    <a:pt x="159" y="28"/>
                  </a:lnTo>
                  <a:lnTo>
                    <a:pt x="151" y="14"/>
                  </a:lnTo>
                  <a:lnTo>
                    <a:pt x="149" y="13"/>
                  </a:lnTo>
                  <a:lnTo>
                    <a:pt x="151" y="11"/>
                  </a:lnTo>
                  <a:lnTo>
                    <a:pt x="152" y="11"/>
                  </a:lnTo>
                  <a:close/>
                  <a:moveTo>
                    <a:pt x="133" y="0"/>
                  </a:moveTo>
                  <a:lnTo>
                    <a:pt x="147" y="0"/>
                  </a:lnTo>
                  <a:lnTo>
                    <a:pt x="149" y="4"/>
                  </a:lnTo>
                  <a:lnTo>
                    <a:pt x="148" y="4"/>
                  </a:lnTo>
                  <a:lnTo>
                    <a:pt x="147" y="6"/>
                  </a:lnTo>
                  <a:lnTo>
                    <a:pt x="137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3" y="6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93" name="Freeform 63">
              <a:extLst>
                <a:ext uri="{FF2B5EF4-FFF2-40B4-BE49-F238E27FC236}">
                  <a16:creationId xmlns:a16="http://schemas.microsoft.com/office/drawing/2014/main" xmlns="" id="{82D52AEA-8151-4F19-BE23-034ED3D15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2468563"/>
              <a:ext cx="1130300" cy="1566863"/>
            </a:xfrm>
            <a:custGeom>
              <a:avLst/>
              <a:gdLst>
                <a:gd name="T0" fmla="*/ 460 w 712"/>
                <a:gd name="T1" fmla="*/ 0 h 987"/>
                <a:gd name="T2" fmla="*/ 488 w 712"/>
                <a:gd name="T3" fmla="*/ 65 h 987"/>
                <a:gd name="T4" fmla="*/ 568 w 712"/>
                <a:gd name="T5" fmla="*/ 36 h 987"/>
                <a:gd name="T6" fmla="*/ 643 w 712"/>
                <a:gd name="T7" fmla="*/ 213 h 987"/>
                <a:gd name="T8" fmla="*/ 599 w 712"/>
                <a:gd name="T9" fmla="*/ 262 h 987"/>
                <a:gd name="T10" fmla="*/ 621 w 712"/>
                <a:gd name="T11" fmla="*/ 275 h 987"/>
                <a:gd name="T12" fmla="*/ 573 w 712"/>
                <a:gd name="T13" fmla="*/ 307 h 987"/>
                <a:gd name="T14" fmla="*/ 595 w 712"/>
                <a:gd name="T15" fmla="*/ 336 h 987"/>
                <a:gd name="T16" fmla="*/ 643 w 712"/>
                <a:gd name="T17" fmla="*/ 371 h 987"/>
                <a:gd name="T18" fmla="*/ 668 w 712"/>
                <a:gd name="T19" fmla="*/ 446 h 987"/>
                <a:gd name="T20" fmla="*/ 665 w 712"/>
                <a:gd name="T21" fmla="*/ 478 h 987"/>
                <a:gd name="T22" fmla="*/ 678 w 712"/>
                <a:gd name="T23" fmla="*/ 558 h 987"/>
                <a:gd name="T24" fmla="*/ 712 w 712"/>
                <a:gd name="T25" fmla="*/ 627 h 987"/>
                <a:gd name="T26" fmla="*/ 689 w 712"/>
                <a:gd name="T27" fmla="*/ 662 h 987"/>
                <a:gd name="T28" fmla="*/ 669 w 712"/>
                <a:gd name="T29" fmla="*/ 651 h 987"/>
                <a:gd name="T30" fmla="*/ 625 w 712"/>
                <a:gd name="T31" fmla="*/ 692 h 987"/>
                <a:gd name="T32" fmla="*/ 552 w 712"/>
                <a:gd name="T33" fmla="*/ 703 h 987"/>
                <a:gd name="T34" fmla="*/ 531 w 712"/>
                <a:gd name="T35" fmla="*/ 752 h 987"/>
                <a:gd name="T36" fmla="*/ 516 w 712"/>
                <a:gd name="T37" fmla="*/ 775 h 987"/>
                <a:gd name="T38" fmla="*/ 579 w 712"/>
                <a:gd name="T39" fmla="*/ 818 h 987"/>
                <a:gd name="T40" fmla="*/ 591 w 712"/>
                <a:gd name="T41" fmla="*/ 885 h 987"/>
                <a:gd name="T42" fmla="*/ 607 w 712"/>
                <a:gd name="T43" fmla="*/ 904 h 987"/>
                <a:gd name="T44" fmla="*/ 570 w 712"/>
                <a:gd name="T45" fmla="*/ 919 h 987"/>
                <a:gd name="T46" fmla="*/ 541 w 712"/>
                <a:gd name="T47" fmla="*/ 979 h 987"/>
                <a:gd name="T48" fmla="*/ 509 w 712"/>
                <a:gd name="T49" fmla="*/ 976 h 987"/>
                <a:gd name="T50" fmla="*/ 474 w 712"/>
                <a:gd name="T51" fmla="*/ 987 h 987"/>
                <a:gd name="T52" fmla="*/ 454 w 712"/>
                <a:gd name="T53" fmla="*/ 977 h 987"/>
                <a:gd name="T54" fmla="*/ 390 w 712"/>
                <a:gd name="T55" fmla="*/ 986 h 987"/>
                <a:gd name="T56" fmla="*/ 326 w 712"/>
                <a:gd name="T57" fmla="*/ 948 h 987"/>
                <a:gd name="T58" fmla="*/ 310 w 712"/>
                <a:gd name="T59" fmla="*/ 926 h 987"/>
                <a:gd name="T60" fmla="*/ 411 w 712"/>
                <a:gd name="T61" fmla="*/ 745 h 987"/>
                <a:gd name="T62" fmla="*/ 328 w 712"/>
                <a:gd name="T63" fmla="*/ 698 h 987"/>
                <a:gd name="T64" fmla="*/ 137 w 712"/>
                <a:gd name="T65" fmla="*/ 464 h 987"/>
                <a:gd name="T66" fmla="*/ 33 w 712"/>
                <a:gd name="T67" fmla="*/ 436 h 987"/>
                <a:gd name="T68" fmla="*/ 11 w 712"/>
                <a:gd name="T69" fmla="*/ 450 h 987"/>
                <a:gd name="T70" fmla="*/ 41 w 712"/>
                <a:gd name="T71" fmla="*/ 404 h 987"/>
                <a:gd name="T72" fmla="*/ 0 w 712"/>
                <a:gd name="T73" fmla="*/ 396 h 987"/>
                <a:gd name="T74" fmla="*/ 50 w 712"/>
                <a:gd name="T75" fmla="*/ 364 h 987"/>
                <a:gd name="T76" fmla="*/ 87 w 712"/>
                <a:gd name="T77" fmla="*/ 341 h 987"/>
                <a:gd name="T78" fmla="*/ 206 w 712"/>
                <a:gd name="T79" fmla="*/ 296 h 987"/>
                <a:gd name="T80" fmla="*/ 263 w 712"/>
                <a:gd name="T81" fmla="*/ 228 h 987"/>
                <a:gd name="T82" fmla="*/ 286 w 712"/>
                <a:gd name="T83" fmla="*/ 278 h 987"/>
                <a:gd name="T84" fmla="*/ 289 w 712"/>
                <a:gd name="T85" fmla="*/ 242 h 987"/>
                <a:gd name="T86" fmla="*/ 351 w 712"/>
                <a:gd name="T87" fmla="*/ 177 h 987"/>
                <a:gd name="T88" fmla="*/ 326 w 712"/>
                <a:gd name="T89" fmla="*/ 172 h 987"/>
                <a:gd name="T90" fmla="*/ 336 w 712"/>
                <a:gd name="T91" fmla="*/ 119 h 987"/>
                <a:gd name="T92" fmla="*/ 364 w 712"/>
                <a:gd name="T93" fmla="*/ 48 h 987"/>
                <a:gd name="T94" fmla="*/ 452 w 712"/>
                <a:gd name="T95" fmla="*/ 3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2" h="987">
                  <a:moveTo>
                    <a:pt x="438" y="0"/>
                  </a:moveTo>
                  <a:lnTo>
                    <a:pt x="460" y="0"/>
                  </a:lnTo>
                  <a:lnTo>
                    <a:pt x="460" y="65"/>
                  </a:lnTo>
                  <a:lnTo>
                    <a:pt x="488" y="65"/>
                  </a:lnTo>
                  <a:lnTo>
                    <a:pt x="488" y="36"/>
                  </a:lnTo>
                  <a:lnTo>
                    <a:pt x="568" y="36"/>
                  </a:lnTo>
                  <a:lnTo>
                    <a:pt x="568" y="149"/>
                  </a:lnTo>
                  <a:lnTo>
                    <a:pt x="643" y="213"/>
                  </a:lnTo>
                  <a:lnTo>
                    <a:pt x="643" y="235"/>
                  </a:lnTo>
                  <a:lnTo>
                    <a:pt x="599" y="262"/>
                  </a:lnTo>
                  <a:lnTo>
                    <a:pt x="599" y="275"/>
                  </a:lnTo>
                  <a:lnTo>
                    <a:pt x="621" y="275"/>
                  </a:lnTo>
                  <a:lnTo>
                    <a:pt x="621" y="295"/>
                  </a:lnTo>
                  <a:lnTo>
                    <a:pt x="573" y="307"/>
                  </a:lnTo>
                  <a:lnTo>
                    <a:pt x="573" y="357"/>
                  </a:lnTo>
                  <a:lnTo>
                    <a:pt x="595" y="336"/>
                  </a:lnTo>
                  <a:lnTo>
                    <a:pt x="595" y="367"/>
                  </a:lnTo>
                  <a:lnTo>
                    <a:pt x="643" y="371"/>
                  </a:lnTo>
                  <a:lnTo>
                    <a:pt x="668" y="397"/>
                  </a:lnTo>
                  <a:lnTo>
                    <a:pt x="668" y="446"/>
                  </a:lnTo>
                  <a:lnTo>
                    <a:pt x="645" y="478"/>
                  </a:lnTo>
                  <a:lnTo>
                    <a:pt x="665" y="478"/>
                  </a:lnTo>
                  <a:lnTo>
                    <a:pt x="696" y="539"/>
                  </a:lnTo>
                  <a:lnTo>
                    <a:pt x="678" y="558"/>
                  </a:lnTo>
                  <a:lnTo>
                    <a:pt x="679" y="599"/>
                  </a:lnTo>
                  <a:lnTo>
                    <a:pt x="712" y="627"/>
                  </a:lnTo>
                  <a:lnTo>
                    <a:pt x="679" y="648"/>
                  </a:lnTo>
                  <a:lnTo>
                    <a:pt x="689" y="662"/>
                  </a:lnTo>
                  <a:lnTo>
                    <a:pt x="672" y="663"/>
                  </a:lnTo>
                  <a:lnTo>
                    <a:pt x="669" y="651"/>
                  </a:lnTo>
                  <a:lnTo>
                    <a:pt x="658" y="649"/>
                  </a:lnTo>
                  <a:lnTo>
                    <a:pt x="625" y="692"/>
                  </a:lnTo>
                  <a:lnTo>
                    <a:pt x="617" y="699"/>
                  </a:lnTo>
                  <a:lnTo>
                    <a:pt x="552" y="703"/>
                  </a:lnTo>
                  <a:lnTo>
                    <a:pt x="523" y="732"/>
                  </a:lnTo>
                  <a:lnTo>
                    <a:pt x="531" y="752"/>
                  </a:lnTo>
                  <a:lnTo>
                    <a:pt x="516" y="767"/>
                  </a:lnTo>
                  <a:lnTo>
                    <a:pt x="516" y="775"/>
                  </a:lnTo>
                  <a:lnTo>
                    <a:pt x="553" y="784"/>
                  </a:lnTo>
                  <a:lnTo>
                    <a:pt x="579" y="818"/>
                  </a:lnTo>
                  <a:lnTo>
                    <a:pt x="591" y="807"/>
                  </a:lnTo>
                  <a:lnTo>
                    <a:pt x="591" y="885"/>
                  </a:lnTo>
                  <a:lnTo>
                    <a:pt x="607" y="885"/>
                  </a:lnTo>
                  <a:lnTo>
                    <a:pt x="607" y="904"/>
                  </a:lnTo>
                  <a:lnTo>
                    <a:pt x="585" y="904"/>
                  </a:lnTo>
                  <a:lnTo>
                    <a:pt x="570" y="919"/>
                  </a:lnTo>
                  <a:lnTo>
                    <a:pt x="570" y="951"/>
                  </a:lnTo>
                  <a:lnTo>
                    <a:pt x="541" y="979"/>
                  </a:lnTo>
                  <a:lnTo>
                    <a:pt x="523" y="961"/>
                  </a:lnTo>
                  <a:lnTo>
                    <a:pt x="509" y="976"/>
                  </a:lnTo>
                  <a:lnTo>
                    <a:pt x="498" y="964"/>
                  </a:lnTo>
                  <a:lnTo>
                    <a:pt x="474" y="987"/>
                  </a:lnTo>
                  <a:lnTo>
                    <a:pt x="474" y="977"/>
                  </a:lnTo>
                  <a:lnTo>
                    <a:pt x="454" y="977"/>
                  </a:lnTo>
                  <a:lnTo>
                    <a:pt x="454" y="950"/>
                  </a:lnTo>
                  <a:lnTo>
                    <a:pt x="390" y="986"/>
                  </a:lnTo>
                  <a:lnTo>
                    <a:pt x="390" y="948"/>
                  </a:lnTo>
                  <a:lnTo>
                    <a:pt x="326" y="948"/>
                  </a:lnTo>
                  <a:lnTo>
                    <a:pt x="310" y="926"/>
                  </a:lnTo>
                  <a:lnTo>
                    <a:pt x="310" y="926"/>
                  </a:lnTo>
                  <a:lnTo>
                    <a:pt x="411" y="811"/>
                  </a:lnTo>
                  <a:lnTo>
                    <a:pt x="411" y="745"/>
                  </a:lnTo>
                  <a:lnTo>
                    <a:pt x="346" y="681"/>
                  </a:lnTo>
                  <a:lnTo>
                    <a:pt x="328" y="698"/>
                  </a:lnTo>
                  <a:lnTo>
                    <a:pt x="267" y="652"/>
                  </a:lnTo>
                  <a:lnTo>
                    <a:pt x="137" y="464"/>
                  </a:lnTo>
                  <a:lnTo>
                    <a:pt x="99" y="503"/>
                  </a:lnTo>
                  <a:lnTo>
                    <a:pt x="33" y="436"/>
                  </a:lnTo>
                  <a:lnTo>
                    <a:pt x="19" y="450"/>
                  </a:lnTo>
                  <a:lnTo>
                    <a:pt x="11" y="450"/>
                  </a:lnTo>
                  <a:lnTo>
                    <a:pt x="11" y="435"/>
                  </a:lnTo>
                  <a:lnTo>
                    <a:pt x="41" y="404"/>
                  </a:lnTo>
                  <a:lnTo>
                    <a:pt x="41" y="396"/>
                  </a:lnTo>
                  <a:lnTo>
                    <a:pt x="0" y="396"/>
                  </a:lnTo>
                  <a:lnTo>
                    <a:pt x="0" y="364"/>
                  </a:lnTo>
                  <a:lnTo>
                    <a:pt x="50" y="364"/>
                  </a:lnTo>
                  <a:lnTo>
                    <a:pt x="69" y="400"/>
                  </a:lnTo>
                  <a:lnTo>
                    <a:pt x="87" y="341"/>
                  </a:lnTo>
                  <a:lnTo>
                    <a:pt x="192" y="281"/>
                  </a:lnTo>
                  <a:lnTo>
                    <a:pt x="206" y="296"/>
                  </a:lnTo>
                  <a:lnTo>
                    <a:pt x="257" y="260"/>
                  </a:lnTo>
                  <a:lnTo>
                    <a:pt x="263" y="228"/>
                  </a:lnTo>
                  <a:lnTo>
                    <a:pt x="275" y="237"/>
                  </a:lnTo>
                  <a:lnTo>
                    <a:pt x="286" y="278"/>
                  </a:lnTo>
                  <a:lnTo>
                    <a:pt x="299" y="274"/>
                  </a:lnTo>
                  <a:lnTo>
                    <a:pt x="289" y="242"/>
                  </a:lnTo>
                  <a:lnTo>
                    <a:pt x="358" y="195"/>
                  </a:lnTo>
                  <a:lnTo>
                    <a:pt x="351" y="177"/>
                  </a:lnTo>
                  <a:lnTo>
                    <a:pt x="326" y="184"/>
                  </a:lnTo>
                  <a:lnTo>
                    <a:pt x="326" y="172"/>
                  </a:lnTo>
                  <a:lnTo>
                    <a:pt x="347" y="152"/>
                  </a:lnTo>
                  <a:lnTo>
                    <a:pt x="336" y="119"/>
                  </a:lnTo>
                  <a:lnTo>
                    <a:pt x="377" y="98"/>
                  </a:lnTo>
                  <a:lnTo>
                    <a:pt x="364" y="48"/>
                  </a:lnTo>
                  <a:lnTo>
                    <a:pt x="380" y="21"/>
                  </a:lnTo>
                  <a:lnTo>
                    <a:pt x="452" y="32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94" name="Freeform 64">
              <a:extLst>
                <a:ext uri="{FF2B5EF4-FFF2-40B4-BE49-F238E27FC236}">
                  <a16:creationId xmlns:a16="http://schemas.microsoft.com/office/drawing/2014/main" xmlns="" id="{4C7ADA0A-0E12-4441-AD9B-5676C3AF1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1063" y="2720975"/>
              <a:ext cx="1130300" cy="1314450"/>
            </a:xfrm>
            <a:custGeom>
              <a:avLst/>
              <a:gdLst>
                <a:gd name="T0" fmla="*/ 544 w 712"/>
                <a:gd name="T1" fmla="*/ 812 h 828"/>
                <a:gd name="T2" fmla="*/ 419 w 712"/>
                <a:gd name="T3" fmla="*/ 810 h 828"/>
                <a:gd name="T4" fmla="*/ 523 w 712"/>
                <a:gd name="T5" fmla="*/ 798 h 828"/>
                <a:gd name="T6" fmla="*/ 566 w 712"/>
                <a:gd name="T7" fmla="*/ 795 h 828"/>
                <a:gd name="T8" fmla="*/ 394 w 712"/>
                <a:gd name="T9" fmla="*/ 803 h 828"/>
                <a:gd name="T10" fmla="*/ 325 w 712"/>
                <a:gd name="T11" fmla="*/ 789 h 828"/>
                <a:gd name="T12" fmla="*/ 311 w 712"/>
                <a:gd name="T13" fmla="*/ 769 h 828"/>
                <a:gd name="T14" fmla="*/ 597 w 712"/>
                <a:gd name="T15" fmla="*/ 741 h 828"/>
                <a:gd name="T16" fmla="*/ 359 w 712"/>
                <a:gd name="T17" fmla="*/ 712 h 828"/>
                <a:gd name="T18" fmla="*/ 585 w 712"/>
                <a:gd name="T19" fmla="*/ 726 h 828"/>
                <a:gd name="T20" fmla="*/ 588 w 712"/>
                <a:gd name="T21" fmla="*/ 697 h 828"/>
                <a:gd name="T22" fmla="*/ 574 w 712"/>
                <a:gd name="T23" fmla="*/ 659 h 828"/>
                <a:gd name="T24" fmla="*/ 553 w 712"/>
                <a:gd name="T25" fmla="*/ 625 h 828"/>
                <a:gd name="T26" fmla="*/ 512 w 712"/>
                <a:gd name="T27" fmla="*/ 612 h 828"/>
                <a:gd name="T28" fmla="*/ 415 w 712"/>
                <a:gd name="T29" fmla="*/ 587 h 828"/>
                <a:gd name="T30" fmla="*/ 387 w 712"/>
                <a:gd name="T31" fmla="*/ 564 h 828"/>
                <a:gd name="T32" fmla="*/ 577 w 712"/>
                <a:gd name="T33" fmla="*/ 543 h 828"/>
                <a:gd name="T34" fmla="*/ 368 w 712"/>
                <a:gd name="T35" fmla="*/ 542 h 828"/>
                <a:gd name="T36" fmla="*/ 642 w 712"/>
                <a:gd name="T37" fmla="*/ 508 h 828"/>
                <a:gd name="T38" fmla="*/ 672 w 712"/>
                <a:gd name="T39" fmla="*/ 504 h 828"/>
                <a:gd name="T40" fmla="*/ 283 w 712"/>
                <a:gd name="T41" fmla="*/ 506 h 828"/>
                <a:gd name="T42" fmla="*/ 658 w 712"/>
                <a:gd name="T43" fmla="*/ 490 h 828"/>
                <a:gd name="T44" fmla="*/ 679 w 712"/>
                <a:gd name="T45" fmla="*/ 489 h 828"/>
                <a:gd name="T46" fmla="*/ 679 w 712"/>
                <a:gd name="T47" fmla="*/ 489 h 828"/>
                <a:gd name="T48" fmla="*/ 680 w 712"/>
                <a:gd name="T49" fmla="*/ 492 h 828"/>
                <a:gd name="T50" fmla="*/ 261 w 712"/>
                <a:gd name="T51" fmla="*/ 485 h 828"/>
                <a:gd name="T52" fmla="*/ 240 w 712"/>
                <a:gd name="T53" fmla="*/ 450 h 828"/>
                <a:gd name="T54" fmla="*/ 222 w 712"/>
                <a:gd name="T55" fmla="*/ 428 h 828"/>
                <a:gd name="T56" fmla="*/ 686 w 712"/>
                <a:gd name="T57" fmla="*/ 384 h 828"/>
                <a:gd name="T58" fmla="*/ 188 w 712"/>
                <a:gd name="T59" fmla="*/ 371 h 828"/>
                <a:gd name="T60" fmla="*/ 686 w 712"/>
                <a:gd name="T61" fmla="*/ 360 h 828"/>
                <a:gd name="T62" fmla="*/ 166 w 712"/>
                <a:gd name="T63" fmla="*/ 345 h 828"/>
                <a:gd name="T64" fmla="*/ 104 w 712"/>
                <a:gd name="T65" fmla="*/ 338 h 828"/>
                <a:gd name="T66" fmla="*/ 149 w 712"/>
                <a:gd name="T67" fmla="*/ 321 h 828"/>
                <a:gd name="T68" fmla="*/ 137 w 712"/>
                <a:gd name="T69" fmla="*/ 305 h 828"/>
                <a:gd name="T70" fmla="*/ 63 w 712"/>
                <a:gd name="T71" fmla="*/ 301 h 828"/>
                <a:gd name="T72" fmla="*/ 25 w 712"/>
                <a:gd name="T73" fmla="*/ 281 h 828"/>
                <a:gd name="T74" fmla="*/ 37 w 712"/>
                <a:gd name="T75" fmla="*/ 277 h 828"/>
                <a:gd name="T76" fmla="*/ 11 w 712"/>
                <a:gd name="T77" fmla="*/ 276 h 828"/>
                <a:gd name="T78" fmla="*/ 664 w 712"/>
                <a:gd name="T79" fmla="*/ 240 h 828"/>
                <a:gd name="T80" fmla="*/ 2 w 712"/>
                <a:gd name="T81" fmla="*/ 213 h 828"/>
                <a:gd name="T82" fmla="*/ 646 w 712"/>
                <a:gd name="T83" fmla="*/ 215 h 828"/>
                <a:gd name="T84" fmla="*/ 37 w 712"/>
                <a:gd name="T85" fmla="*/ 205 h 828"/>
                <a:gd name="T86" fmla="*/ 5 w 712"/>
                <a:gd name="T87" fmla="*/ 209 h 828"/>
                <a:gd name="T88" fmla="*/ 84 w 712"/>
                <a:gd name="T89" fmla="*/ 194 h 828"/>
                <a:gd name="T90" fmla="*/ 573 w 712"/>
                <a:gd name="T91" fmla="*/ 179 h 828"/>
                <a:gd name="T92" fmla="*/ 110 w 712"/>
                <a:gd name="T93" fmla="*/ 169 h 828"/>
                <a:gd name="T94" fmla="*/ 142 w 712"/>
                <a:gd name="T95" fmla="*/ 151 h 828"/>
                <a:gd name="T96" fmla="*/ 591 w 712"/>
                <a:gd name="T97" fmla="*/ 144 h 828"/>
                <a:gd name="T98" fmla="*/ 166 w 712"/>
                <a:gd name="T99" fmla="*/ 137 h 828"/>
                <a:gd name="T100" fmla="*/ 222 w 712"/>
                <a:gd name="T101" fmla="*/ 126 h 828"/>
                <a:gd name="T102" fmla="*/ 191 w 712"/>
                <a:gd name="T103" fmla="*/ 123 h 828"/>
                <a:gd name="T104" fmla="*/ 236 w 712"/>
                <a:gd name="T105" fmla="*/ 121 h 828"/>
                <a:gd name="T106" fmla="*/ 297 w 712"/>
                <a:gd name="T107" fmla="*/ 98 h 828"/>
                <a:gd name="T108" fmla="*/ 285 w 712"/>
                <a:gd name="T109" fmla="*/ 114 h 828"/>
                <a:gd name="T110" fmla="*/ 258 w 712"/>
                <a:gd name="T111" fmla="*/ 98 h 828"/>
                <a:gd name="T112" fmla="*/ 290 w 712"/>
                <a:gd name="T113" fmla="*/ 82 h 828"/>
                <a:gd name="T114" fmla="*/ 272 w 712"/>
                <a:gd name="T115" fmla="*/ 85 h 828"/>
                <a:gd name="T116" fmla="*/ 631 w 712"/>
                <a:gd name="T117" fmla="*/ 79 h 828"/>
                <a:gd name="T118" fmla="*/ 355 w 712"/>
                <a:gd name="T119" fmla="*/ 39 h 828"/>
                <a:gd name="T120" fmla="*/ 603 w 712"/>
                <a:gd name="T121" fmla="*/ 22 h 828"/>
                <a:gd name="T122" fmla="*/ 326 w 712"/>
                <a:gd name="T123" fmla="*/ 25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2" h="828">
                  <a:moveTo>
                    <a:pt x="391" y="816"/>
                  </a:moveTo>
                  <a:lnTo>
                    <a:pt x="394" y="817"/>
                  </a:lnTo>
                  <a:lnTo>
                    <a:pt x="394" y="818"/>
                  </a:lnTo>
                  <a:lnTo>
                    <a:pt x="394" y="818"/>
                  </a:lnTo>
                  <a:lnTo>
                    <a:pt x="395" y="818"/>
                  </a:lnTo>
                  <a:lnTo>
                    <a:pt x="395" y="820"/>
                  </a:lnTo>
                  <a:lnTo>
                    <a:pt x="397" y="820"/>
                  </a:lnTo>
                  <a:lnTo>
                    <a:pt x="397" y="821"/>
                  </a:lnTo>
                  <a:lnTo>
                    <a:pt x="395" y="823"/>
                  </a:lnTo>
                  <a:lnTo>
                    <a:pt x="395" y="824"/>
                  </a:lnTo>
                  <a:lnTo>
                    <a:pt x="394" y="824"/>
                  </a:lnTo>
                  <a:lnTo>
                    <a:pt x="390" y="827"/>
                  </a:lnTo>
                  <a:lnTo>
                    <a:pt x="390" y="818"/>
                  </a:lnTo>
                  <a:lnTo>
                    <a:pt x="390" y="817"/>
                  </a:lnTo>
                  <a:lnTo>
                    <a:pt x="391" y="816"/>
                  </a:lnTo>
                  <a:close/>
                  <a:moveTo>
                    <a:pt x="473" y="813"/>
                  </a:moveTo>
                  <a:lnTo>
                    <a:pt x="474" y="813"/>
                  </a:lnTo>
                  <a:lnTo>
                    <a:pt x="477" y="814"/>
                  </a:lnTo>
                  <a:lnTo>
                    <a:pt x="478" y="816"/>
                  </a:lnTo>
                  <a:lnTo>
                    <a:pt x="480" y="818"/>
                  </a:lnTo>
                  <a:lnTo>
                    <a:pt x="480" y="823"/>
                  </a:lnTo>
                  <a:lnTo>
                    <a:pt x="474" y="828"/>
                  </a:lnTo>
                  <a:lnTo>
                    <a:pt x="474" y="818"/>
                  </a:lnTo>
                  <a:lnTo>
                    <a:pt x="473" y="818"/>
                  </a:lnTo>
                  <a:lnTo>
                    <a:pt x="472" y="817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3" y="813"/>
                  </a:lnTo>
                  <a:close/>
                  <a:moveTo>
                    <a:pt x="537" y="810"/>
                  </a:moveTo>
                  <a:lnTo>
                    <a:pt x="538" y="810"/>
                  </a:lnTo>
                  <a:lnTo>
                    <a:pt x="541" y="813"/>
                  </a:lnTo>
                  <a:lnTo>
                    <a:pt x="544" y="812"/>
                  </a:lnTo>
                  <a:lnTo>
                    <a:pt x="545" y="810"/>
                  </a:lnTo>
                  <a:lnTo>
                    <a:pt x="546" y="812"/>
                  </a:lnTo>
                  <a:lnTo>
                    <a:pt x="548" y="813"/>
                  </a:lnTo>
                  <a:lnTo>
                    <a:pt x="546" y="814"/>
                  </a:lnTo>
                  <a:lnTo>
                    <a:pt x="546" y="816"/>
                  </a:lnTo>
                  <a:lnTo>
                    <a:pt x="545" y="817"/>
                  </a:lnTo>
                  <a:lnTo>
                    <a:pt x="541" y="820"/>
                  </a:lnTo>
                  <a:lnTo>
                    <a:pt x="535" y="814"/>
                  </a:lnTo>
                  <a:lnTo>
                    <a:pt x="534" y="813"/>
                  </a:lnTo>
                  <a:lnTo>
                    <a:pt x="535" y="810"/>
                  </a:lnTo>
                  <a:lnTo>
                    <a:pt x="537" y="810"/>
                  </a:lnTo>
                  <a:close/>
                  <a:moveTo>
                    <a:pt x="456" y="803"/>
                  </a:moveTo>
                  <a:lnTo>
                    <a:pt x="458" y="803"/>
                  </a:lnTo>
                  <a:lnTo>
                    <a:pt x="458" y="806"/>
                  </a:lnTo>
                  <a:lnTo>
                    <a:pt x="458" y="813"/>
                  </a:lnTo>
                  <a:lnTo>
                    <a:pt x="459" y="814"/>
                  </a:lnTo>
                  <a:lnTo>
                    <a:pt x="459" y="816"/>
                  </a:lnTo>
                  <a:lnTo>
                    <a:pt x="459" y="817"/>
                  </a:lnTo>
                  <a:lnTo>
                    <a:pt x="458" y="817"/>
                  </a:lnTo>
                  <a:lnTo>
                    <a:pt x="458" y="818"/>
                  </a:lnTo>
                  <a:lnTo>
                    <a:pt x="454" y="818"/>
                  </a:lnTo>
                  <a:lnTo>
                    <a:pt x="454" y="806"/>
                  </a:lnTo>
                  <a:lnTo>
                    <a:pt x="454" y="803"/>
                  </a:lnTo>
                  <a:lnTo>
                    <a:pt x="456" y="803"/>
                  </a:lnTo>
                  <a:close/>
                  <a:moveTo>
                    <a:pt x="423" y="803"/>
                  </a:moveTo>
                  <a:lnTo>
                    <a:pt x="425" y="803"/>
                  </a:lnTo>
                  <a:lnTo>
                    <a:pt x="425" y="805"/>
                  </a:lnTo>
                  <a:lnTo>
                    <a:pt x="426" y="806"/>
                  </a:lnTo>
                  <a:lnTo>
                    <a:pt x="425" y="807"/>
                  </a:lnTo>
                  <a:lnTo>
                    <a:pt x="423" y="807"/>
                  </a:lnTo>
                  <a:lnTo>
                    <a:pt x="422" y="809"/>
                  </a:lnTo>
                  <a:lnTo>
                    <a:pt x="419" y="810"/>
                  </a:lnTo>
                  <a:lnTo>
                    <a:pt x="416" y="812"/>
                  </a:lnTo>
                  <a:lnTo>
                    <a:pt x="416" y="812"/>
                  </a:lnTo>
                  <a:lnTo>
                    <a:pt x="416" y="812"/>
                  </a:lnTo>
                  <a:lnTo>
                    <a:pt x="411" y="816"/>
                  </a:lnTo>
                  <a:lnTo>
                    <a:pt x="409" y="816"/>
                  </a:lnTo>
                  <a:lnTo>
                    <a:pt x="408" y="816"/>
                  </a:lnTo>
                  <a:lnTo>
                    <a:pt x="407" y="814"/>
                  </a:lnTo>
                  <a:lnTo>
                    <a:pt x="407" y="813"/>
                  </a:lnTo>
                  <a:lnTo>
                    <a:pt x="408" y="812"/>
                  </a:lnTo>
                  <a:lnTo>
                    <a:pt x="422" y="803"/>
                  </a:lnTo>
                  <a:lnTo>
                    <a:pt x="423" y="803"/>
                  </a:lnTo>
                  <a:close/>
                  <a:moveTo>
                    <a:pt x="498" y="800"/>
                  </a:moveTo>
                  <a:lnTo>
                    <a:pt x="498" y="800"/>
                  </a:lnTo>
                  <a:lnTo>
                    <a:pt x="499" y="800"/>
                  </a:lnTo>
                  <a:lnTo>
                    <a:pt x="501" y="802"/>
                  </a:lnTo>
                  <a:lnTo>
                    <a:pt x="505" y="805"/>
                  </a:lnTo>
                  <a:lnTo>
                    <a:pt x="505" y="806"/>
                  </a:lnTo>
                  <a:lnTo>
                    <a:pt x="505" y="809"/>
                  </a:lnTo>
                  <a:lnTo>
                    <a:pt x="502" y="809"/>
                  </a:lnTo>
                  <a:lnTo>
                    <a:pt x="501" y="809"/>
                  </a:lnTo>
                  <a:lnTo>
                    <a:pt x="498" y="805"/>
                  </a:lnTo>
                  <a:lnTo>
                    <a:pt x="498" y="805"/>
                  </a:lnTo>
                  <a:lnTo>
                    <a:pt x="498" y="805"/>
                  </a:lnTo>
                  <a:lnTo>
                    <a:pt x="490" y="813"/>
                  </a:lnTo>
                  <a:lnTo>
                    <a:pt x="488" y="814"/>
                  </a:lnTo>
                  <a:lnTo>
                    <a:pt x="487" y="813"/>
                  </a:lnTo>
                  <a:lnTo>
                    <a:pt x="485" y="812"/>
                  </a:lnTo>
                  <a:lnTo>
                    <a:pt x="487" y="810"/>
                  </a:lnTo>
                  <a:lnTo>
                    <a:pt x="494" y="802"/>
                  </a:lnTo>
                  <a:lnTo>
                    <a:pt x="496" y="800"/>
                  </a:lnTo>
                  <a:lnTo>
                    <a:pt x="498" y="800"/>
                  </a:lnTo>
                  <a:close/>
                  <a:moveTo>
                    <a:pt x="523" y="798"/>
                  </a:moveTo>
                  <a:lnTo>
                    <a:pt x="526" y="798"/>
                  </a:lnTo>
                  <a:lnTo>
                    <a:pt x="527" y="799"/>
                  </a:lnTo>
                  <a:lnTo>
                    <a:pt x="527" y="799"/>
                  </a:lnTo>
                  <a:lnTo>
                    <a:pt x="528" y="800"/>
                  </a:lnTo>
                  <a:lnTo>
                    <a:pt x="527" y="803"/>
                  </a:lnTo>
                  <a:lnTo>
                    <a:pt x="526" y="803"/>
                  </a:lnTo>
                  <a:lnTo>
                    <a:pt x="524" y="803"/>
                  </a:lnTo>
                  <a:lnTo>
                    <a:pt x="523" y="802"/>
                  </a:lnTo>
                  <a:lnTo>
                    <a:pt x="512" y="813"/>
                  </a:lnTo>
                  <a:lnTo>
                    <a:pt x="510" y="814"/>
                  </a:lnTo>
                  <a:lnTo>
                    <a:pt x="509" y="813"/>
                  </a:lnTo>
                  <a:lnTo>
                    <a:pt x="508" y="812"/>
                  </a:lnTo>
                  <a:lnTo>
                    <a:pt x="509" y="810"/>
                  </a:lnTo>
                  <a:lnTo>
                    <a:pt x="520" y="799"/>
                  </a:lnTo>
                  <a:lnTo>
                    <a:pt x="521" y="798"/>
                  </a:lnTo>
                  <a:lnTo>
                    <a:pt x="523" y="798"/>
                  </a:lnTo>
                  <a:close/>
                  <a:moveTo>
                    <a:pt x="567" y="788"/>
                  </a:moveTo>
                  <a:lnTo>
                    <a:pt x="570" y="788"/>
                  </a:lnTo>
                  <a:lnTo>
                    <a:pt x="570" y="789"/>
                  </a:lnTo>
                  <a:lnTo>
                    <a:pt x="570" y="792"/>
                  </a:lnTo>
                  <a:lnTo>
                    <a:pt x="570" y="792"/>
                  </a:lnTo>
                  <a:lnTo>
                    <a:pt x="568" y="792"/>
                  </a:lnTo>
                  <a:lnTo>
                    <a:pt x="567" y="794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66" y="795"/>
                  </a:lnTo>
                  <a:lnTo>
                    <a:pt x="557" y="803"/>
                  </a:lnTo>
                  <a:lnTo>
                    <a:pt x="556" y="805"/>
                  </a:lnTo>
                  <a:lnTo>
                    <a:pt x="555" y="803"/>
                  </a:lnTo>
                  <a:lnTo>
                    <a:pt x="553" y="802"/>
                  </a:lnTo>
                  <a:lnTo>
                    <a:pt x="555" y="800"/>
                  </a:lnTo>
                  <a:lnTo>
                    <a:pt x="566" y="788"/>
                  </a:lnTo>
                  <a:lnTo>
                    <a:pt x="567" y="788"/>
                  </a:lnTo>
                  <a:close/>
                  <a:moveTo>
                    <a:pt x="451" y="787"/>
                  </a:moveTo>
                  <a:lnTo>
                    <a:pt x="452" y="788"/>
                  </a:lnTo>
                  <a:lnTo>
                    <a:pt x="454" y="788"/>
                  </a:lnTo>
                  <a:lnTo>
                    <a:pt x="454" y="791"/>
                  </a:lnTo>
                  <a:lnTo>
                    <a:pt x="452" y="792"/>
                  </a:lnTo>
                  <a:lnTo>
                    <a:pt x="438" y="799"/>
                  </a:lnTo>
                  <a:lnTo>
                    <a:pt x="437" y="800"/>
                  </a:lnTo>
                  <a:lnTo>
                    <a:pt x="436" y="799"/>
                  </a:lnTo>
                  <a:lnTo>
                    <a:pt x="436" y="799"/>
                  </a:lnTo>
                  <a:lnTo>
                    <a:pt x="434" y="796"/>
                  </a:lnTo>
                  <a:lnTo>
                    <a:pt x="436" y="795"/>
                  </a:lnTo>
                  <a:lnTo>
                    <a:pt x="449" y="788"/>
                  </a:lnTo>
                  <a:lnTo>
                    <a:pt x="451" y="787"/>
                  </a:lnTo>
                  <a:close/>
                  <a:moveTo>
                    <a:pt x="386" y="785"/>
                  </a:moveTo>
                  <a:lnTo>
                    <a:pt x="390" y="785"/>
                  </a:lnTo>
                  <a:lnTo>
                    <a:pt x="391" y="785"/>
                  </a:lnTo>
                  <a:lnTo>
                    <a:pt x="394" y="788"/>
                  </a:lnTo>
                  <a:lnTo>
                    <a:pt x="394" y="789"/>
                  </a:lnTo>
                  <a:lnTo>
                    <a:pt x="394" y="803"/>
                  </a:lnTo>
                  <a:lnTo>
                    <a:pt x="394" y="805"/>
                  </a:lnTo>
                  <a:lnTo>
                    <a:pt x="391" y="805"/>
                  </a:lnTo>
                  <a:lnTo>
                    <a:pt x="390" y="805"/>
                  </a:lnTo>
                  <a:lnTo>
                    <a:pt x="390" y="803"/>
                  </a:lnTo>
                  <a:lnTo>
                    <a:pt x="390" y="789"/>
                  </a:lnTo>
                  <a:lnTo>
                    <a:pt x="386" y="789"/>
                  </a:lnTo>
                  <a:lnTo>
                    <a:pt x="384" y="789"/>
                  </a:lnTo>
                  <a:lnTo>
                    <a:pt x="383" y="788"/>
                  </a:lnTo>
                  <a:lnTo>
                    <a:pt x="384" y="785"/>
                  </a:lnTo>
                  <a:lnTo>
                    <a:pt x="386" y="785"/>
                  </a:lnTo>
                  <a:close/>
                  <a:moveTo>
                    <a:pt x="354" y="785"/>
                  </a:moveTo>
                  <a:lnTo>
                    <a:pt x="371" y="785"/>
                  </a:lnTo>
                  <a:lnTo>
                    <a:pt x="372" y="785"/>
                  </a:lnTo>
                  <a:lnTo>
                    <a:pt x="372" y="788"/>
                  </a:lnTo>
                  <a:lnTo>
                    <a:pt x="372" y="789"/>
                  </a:lnTo>
                  <a:lnTo>
                    <a:pt x="371" y="789"/>
                  </a:lnTo>
                  <a:lnTo>
                    <a:pt x="354" y="789"/>
                  </a:lnTo>
                  <a:lnTo>
                    <a:pt x="353" y="789"/>
                  </a:lnTo>
                  <a:lnTo>
                    <a:pt x="351" y="788"/>
                  </a:lnTo>
                  <a:lnTo>
                    <a:pt x="353" y="785"/>
                  </a:lnTo>
                  <a:lnTo>
                    <a:pt x="354" y="785"/>
                  </a:lnTo>
                  <a:close/>
                  <a:moveTo>
                    <a:pt x="325" y="782"/>
                  </a:moveTo>
                  <a:lnTo>
                    <a:pt x="326" y="782"/>
                  </a:lnTo>
                  <a:lnTo>
                    <a:pt x="328" y="784"/>
                  </a:lnTo>
                  <a:lnTo>
                    <a:pt x="328" y="785"/>
                  </a:lnTo>
                  <a:lnTo>
                    <a:pt x="337" y="785"/>
                  </a:lnTo>
                  <a:lnTo>
                    <a:pt x="339" y="785"/>
                  </a:lnTo>
                  <a:lnTo>
                    <a:pt x="340" y="788"/>
                  </a:lnTo>
                  <a:lnTo>
                    <a:pt x="339" y="789"/>
                  </a:lnTo>
                  <a:lnTo>
                    <a:pt x="337" y="789"/>
                  </a:lnTo>
                  <a:lnTo>
                    <a:pt x="326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4" y="787"/>
                  </a:lnTo>
                  <a:lnTo>
                    <a:pt x="324" y="785"/>
                  </a:lnTo>
                  <a:lnTo>
                    <a:pt x="324" y="784"/>
                  </a:lnTo>
                  <a:lnTo>
                    <a:pt x="325" y="782"/>
                  </a:lnTo>
                  <a:close/>
                  <a:moveTo>
                    <a:pt x="317" y="760"/>
                  </a:moveTo>
                  <a:lnTo>
                    <a:pt x="318" y="760"/>
                  </a:lnTo>
                  <a:lnTo>
                    <a:pt x="319" y="762"/>
                  </a:lnTo>
                  <a:lnTo>
                    <a:pt x="318" y="764"/>
                  </a:lnTo>
                  <a:lnTo>
                    <a:pt x="315" y="767"/>
                  </a:lnTo>
                  <a:lnTo>
                    <a:pt x="318" y="770"/>
                  </a:lnTo>
                  <a:lnTo>
                    <a:pt x="318" y="773"/>
                  </a:lnTo>
                  <a:lnTo>
                    <a:pt x="318" y="774"/>
                  </a:lnTo>
                  <a:lnTo>
                    <a:pt x="317" y="774"/>
                  </a:lnTo>
                  <a:lnTo>
                    <a:pt x="315" y="774"/>
                  </a:lnTo>
                  <a:lnTo>
                    <a:pt x="314" y="773"/>
                  </a:lnTo>
                  <a:lnTo>
                    <a:pt x="314" y="773"/>
                  </a:lnTo>
                  <a:lnTo>
                    <a:pt x="312" y="771"/>
                  </a:lnTo>
                  <a:lnTo>
                    <a:pt x="311" y="770"/>
                  </a:lnTo>
                  <a:lnTo>
                    <a:pt x="311" y="769"/>
                  </a:lnTo>
                  <a:lnTo>
                    <a:pt x="310" y="767"/>
                  </a:lnTo>
                  <a:lnTo>
                    <a:pt x="310" y="767"/>
                  </a:lnTo>
                  <a:lnTo>
                    <a:pt x="310" y="767"/>
                  </a:lnTo>
                  <a:lnTo>
                    <a:pt x="310" y="767"/>
                  </a:lnTo>
                  <a:lnTo>
                    <a:pt x="310" y="767"/>
                  </a:lnTo>
                  <a:lnTo>
                    <a:pt x="310" y="767"/>
                  </a:lnTo>
                  <a:lnTo>
                    <a:pt x="310" y="767"/>
                  </a:lnTo>
                  <a:lnTo>
                    <a:pt x="310" y="767"/>
                  </a:lnTo>
                  <a:lnTo>
                    <a:pt x="310" y="767"/>
                  </a:lnTo>
                  <a:lnTo>
                    <a:pt x="312" y="763"/>
                  </a:lnTo>
                  <a:lnTo>
                    <a:pt x="314" y="762"/>
                  </a:lnTo>
                  <a:lnTo>
                    <a:pt x="315" y="762"/>
                  </a:lnTo>
                  <a:lnTo>
                    <a:pt x="315" y="760"/>
                  </a:lnTo>
                  <a:lnTo>
                    <a:pt x="317" y="760"/>
                  </a:lnTo>
                  <a:close/>
                  <a:moveTo>
                    <a:pt x="568" y="756"/>
                  </a:moveTo>
                  <a:lnTo>
                    <a:pt x="570" y="756"/>
                  </a:lnTo>
                  <a:lnTo>
                    <a:pt x="570" y="759"/>
                  </a:lnTo>
                  <a:lnTo>
                    <a:pt x="570" y="760"/>
                  </a:lnTo>
                  <a:lnTo>
                    <a:pt x="570" y="760"/>
                  </a:lnTo>
                  <a:lnTo>
                    <a:pt x="570" y="776"/>
                  </a:lnTo>
                  <a:lnTo>
                    <a:pt x="568" y="778"/>
                  </a:lnTo>
                  <a:lnTo>
                    <a:pt x="567" y="778"/>
                  </a:lnTo>
                  <a:lnTo>
                    <a:pt x="566" y="778"/>
                  </a:lnTo>
                  <a:lnTo>
                    <a:pt x="564" y="776"/>
                  </a:lnTo>
                  <a:lnTo>
                    <a:pt x="564" y="760"/>
                  </a:lnTo>
                  <a:lnTo>
                    <a:pt x="566" y="759"/>
                  </a:lnTo>
                  <a:lnTo>
                    <a:pt x="566" y="756"/>
                  </a:lnTo>
                  <a:lnTo>
                    <a:pt x="566" y="756"/>
                  </a:lnTo>
                  <a:lnTo>
                    <a:pt x="568" y="756"/>
                  </a:lnTo>
                  <a:close/>
                  <a:moveTo>
                    <a:pt x="585" y="740"/>
                  </a:moveTo>
                  <a:lnTo>
                    <a:pt x="595" y="740"/>
                  </a:lnTo>
                  <a:lnTo>
                    <a:pt x="597" y="741"/>
                  </a:lnTo>
                  <a:lnTo>
                    <a:pt x="597" y="742"/>
                  </a:lnTo>
                  <a:lnTo>
                    <a:pt x="597" y="744"/>
                  </a:lnTo>
                  <a:lnTo>
                    <a:pt x="595" y="745"/>
                  </a:lnTo>
                  <a:lnTo>
                    <a:pt x="585" y="745"/>
                  </a:lnTo>
                  <a:lnTo>
                    <a:pt x="581" y="749"/>
                  </a:lnTo>
                  <a:lnTo>
                    <a:pt x="579" y="749"/>
                  </a:lnTo>
                  <a:lnTo>
                    <a:pt x="578" y="749"/>
                  </a:lnTo>
                  <a:lnTo>
                    <a:pt x="577" y="746"/>
                  </a:lnTo>
                  <a:lnTo>
                    <a:pt x="578" y="745"/>
                  </a:lnTo>
                  <a:lnTo>
                    <a:pt x="582" y="741"/>
                  </a:lnTo>
                  <a:lnTo>
                    <a:pt x="584" y="740"/>
                  </a:lnTo>
                  <a:lnTo>
                    <a:pt x="585" y="740"/>
                  </a:lnTo>
                  <a:close/>
                  <a:moveTo>
                    <a:pt x="339" y="735"/>
                  </a:moveTo>
                  <a:lnTo>
                    <a:pt x="340" y="737"/>
                  </a:lnTo>
                  <a:lnTo>
                    <a:pt x="340" y="738"/>
                  </a:lnTo>
                  <a:lnTo>
                    <a:pt x="340" y="740"/>
                  </a:lnTo>
                  <a:lnTo>
                    <a:pt x="329" y="752"/>
                  </a:lnTo>
                  <a:lnTo>
                    <a:pt x="328" y="752"/>
                  </a:lnTo>
                  <a:lnTo>
                    <a:pt x="326" y="752"/>
                  </a:lnTo>
                  <a:lnTo>
                    <a:pt x="325" y="751"/>
                  </a:lnTo>
                  <a:lnTo>
                    <a:pt x="326" y="749"/>
                  </a:lnTo>
                  <a:lnTo>
                    <a:pt x="336" y="737"/>
                  </a:lnTo>
                  <a:lnTo>
                    <a:pt x="339" y="735"/>
                  </a:lnTo>
                  <a:close/>
                  <a:moveTo>
                    <a:pt x="603" y="726"/>
                  </a:moveTo>
                  <a:lnTo>
                    <a:pt x="607" y="726"/>
                  </a:lnTo>
                  <a:lnTo>
                    <a:pt x="607" y="741"/>
                  </a:lnTo>
                  <a:lnTo>
                    <a:pt x="607" y="742"/>
                  </a:lnTo>
                  <a:lnTo>
                    <a:pt x="606" y="744"/>
                  </a:lnTo>
                  <a:lnTo>
                    <a:pt x="603" y="742"/>
                  </a:lnTo>
                  <a:lnTo>
                    <a:pt x="603" y="741"/>
                  </a:lnTo>
                  <a:lnTo>
                    <a:pt x="603" y="726"/>
                  </a:lnTo>
                  <a:close/>
                  <a:moveTo>
                    <a:pt x="359" y="712"/>
                  </a:moveTo>
                  <a:lnTo>
                    <a:pt x="361" y="712"/>
                  </a:lnTo>
                  <a:lnTo>
                    <a:pt x="362" y="713"/>
                  </a:lnTo>
                  <a:lnTo>
                    <a:pt x="361" y="716"/>
                  </a:lnTo>
                  <a:lnTo>
                    <a:pt x="350" y="727"/>
                  </a:lnTo>
                  <a:lnTo>
                    <a:pt x="348" y="728"/>
                  </a:lnTo>
                  <a:lnTo>
                    <a:pt x="347" y="728"/>
                  </a:lnTo>
                  <a:lnTo>
                    <a:pt x="347" y="726"/>
                  </a:lnTo>
                  <a:lnTo>
                    <a:pt x="347" y="724"/>
                  </a:lnTo>
                  <a:lnTo>
                    <a:pt x="350" y="722"/>
                  </a:lnTo>
                  <a:lnTo>
                    <a:pt x="350" y="722"/>
                  </a:lnTo>
                  <a:lnTo>
                    <a:pt x="350" y="722"/>
                  </a:lnTo>
                  <a:lnTo>
                    <a:pt x="350" y="722"/>
                  </a:lnTo>
                  <a:lnTo>
                    <a:pt x="350" y="722"/>
                  </a:lnTo>
                  <a:lnTo>
                    <a:pt x="351" y="719"/>
                  </a:lnTo>
                  <a:lnTo>
                    <a:pt x="354" y="717"/>
                  </a:lnTo>
                  <a:lnTo>
                    <a:pt x="355" y="715"/>
                  </a:lnTo>
                  <a:lnTo>
                    <a:pt x="357" y="713"/>
                  </a:lnTo>
                  <a:lnTo>
                    <a:pt x="358" y="712"/>
                  </a:lnTo>
                  <a:lnTo>
                    <a:pt x="359" y="712"/>
                  </a:lnTo>
                  <a:close/>
                  <a:moveTo>
                    <a:pt x="588" y="708"/>
                  </a:moveTo>
                  <a:lnTo>
                    <a:pt x="589" y="708"/>
                  </a:lnTo>
                  <a:lnTo>
                    <a:pt x="591" y="710"/>
                  </a:lnTo>
                  <a:lnTo>
                    <a:pt x="591" y="726"/>
                  </a:lnTo>
                  <a:lnTo>
                    <a:pt x="591" y="726"/>
                  </a:lnTo>
                  <a:lnTo>
                    <a:pt x="592" y="727"/>
                  </a:lnTo>
                  <a:lnTo>
                    <a:pt x="593" y="728"/>
                  </a:lnTo>
                  <a:lnTo>
                    <a:pt x="592" y="730"/>
                  </a:lnTo>
                  <a:lnTo>
                    <a:pt x="591" y="731"/>
                  </a:lnTo>
                  <a:lnTo>
                    <a:pt x="591" y="731"/>
                  </a:lnTo>
                  <a:lnTo>
                    <a:pt x="588" y="730"/>
                  </a:lnTo>
                  <a:lnTo>
                    <a:pt x="586" y="728"/>
                  </a:lnTo>
                  <a:lnTo>
                    <a:pt x="585" y="726"/>
                  </a:lnTo>
                  <a:lnTo>
                    <a:pt x="585" y="710"/>
                  </a:lnTo>
                  <a:lnTo>
                    <a:pt x="586" y="708"/>
                  </a:lnTo>
                  <a:lnTo>
                    <a:pt x="588" y="708"/>
                  </a:lnTo>
                  <a:close/>
                  <a:moveTo>
                    <a:pt x="380" y="687"/>
                  </a:moveTo>
                  <a:lnTo>
                    <a:pt x="382" y="688"/>
                  </a:lnTo>
                  <a:lnTo>
                    <a:pt x="383" y="690"/>
                  </a:lnTo>
                  <a:lnTo>
                    <a:pt x="383" y="691"/>
                  </a:lnTo>
                  <a:lnTo>
                    <a:pt x="372" y="704"/>
                  </a:lnTo>
                  <a:lnTo>
                    <a:pt x="371" y="704"/>
                  </a:lnTo>
                  <a:lnTo>
                    <a:pt x="368" y="704"/>
                  </a:lnTo>
                  <a:lnTo>
                    <a:pt x="368" y="702"/>
                  </a:lnTo>
                  <a:lnTo>
                    <a:pt x="368" y="701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6" y="691"/>
                  </a:lnTo>
                  <a:lnTo>
                    <a:pt x="377" y="690"/>
                  </a:lnTo>
                  <a:lnTo>
                    <a:pt x="379" y="688"/>
                  </a:lnTo>
                  <a:lnTo>
                    <a:pt x="379" y="688"/>
                  </a:lnTo>
                  <a:lnTo>
                    <a:pt x="380" y="687"/>
                  </a:lnTo>
                  <a:close/>
                  <a:moveTo>
                    <a:pt x="588" y="676"/>
                  </a:moveTo>
                  <a:lnTo>
                    <a:pt x="589" y="676"/>
                  </a:lnTo>
                  <a:lnTo>
                    <a:pt x="591" y="677"/>
                  </a:lnTo>
                  <a:lnTo>
                    <a:pt x="591" y="694"/>
                  </a:lnTo>
                  <a:lnTo>
                    <a:pt x="589" y="695"/>
                  </a:lnTo>
                  <a:lnTo>
                    <a:pt x="588" y="697"/>
                  </a:lnTo>
                  <a:lnTo>
                    <a:pt x="586" y="695"/>
                  </a:lnTo>
                  <a:lnTo>
                    <a:pt x="585" y="694"/>
                  </a:lnTo>
                  <a:lnTo>
                    <a:pt x="585" y="677"/>
                  </a:lnTo>
                  <a:lnTo>
                    <a:pt x="586" y="676"/>
                  </a:lnTo>
                  <a:lnTo>
                    <a:pt x="588" y="676"/>
                  </a:lnTo>
                  <a:close/>
                  <a:moveTo>
                    <a:pt x="402" y="663"/>
                  </a:moveTo>
                  <a:lnTo>
                    <a:pt x="404" y="663"/>
                  </a:lnTo>
                  <a:lnTo>
                    <a:pt x="404" y="665"/>
                  </a:lnTo>
                  <a:lnTo>
                    <a:pt x="404" y="668"/>
                  </a:lnTo>
                  <a:lnTo>
                    <a:pt x="393" y="679"/>
                  </a:lnTo>
                  <a:lnTo>
                    <a:pt x="391" y="680"/>
                  </a:lnTo>
                  <a:lnTo>
                    <a:pt x="390" y="680"/>
                  </a:lnTo>
                  <a:lnTo>
                    <a:pt x="389" y="677"/>
                  </a:lnTo>
                  <a:lnTo>
                    <a:pt x="390" y="676"/>
                  </a:lnTo>
                  <a:lnTo>
                    <a:pt x="400" y="663"/>
                  </a:lnTo>
                  <a:lnTo>
                    <a:pt x="402" y="663"/>
                  </a:lnTo>
                  <a:close/>
                  <a:moveTo>
                    <a:pt x="591" y="648"/>
                  </a:moveTo>
                  <a:lnTo>
                    <a:pt x="591" y="662"/>
                  </a:lnTo>
                  <a:lnTo>
                    <a:pt x="589" y="663"/>
                  </a:lnTo>
                  <a:lnTo>
                    <a:pt x="588" y="663"/>
                  </a:lnTo>
                  <a:lnTo>
                    <a:pt x="586" y="663"/>
                  </a:lnTo>
                  <a:lnTo>
                    <a:pt x="585" y="662"/>
                  </a:lnTo>
                  <a:lnTo>
                    <a:pt x="585" y="654"/>
                  </a:lnTo>
                  <a:lnTo>
                    <a:pt x="591" y="648"/>
                  </a:lnTo>
                  <a:close/>
                  <a:moveTo>
                    <a:pt x="566" y="643"/>
                  </a:moveTo>
                  <a:lnTo>
                    <a:pt x="567" y="643"/>
                  </a:lnTo>
                  <a:lnTo>
                    <a:pt x="567" y="643"/>
                  </a:lnTo>
                  <a:lnTo>
                    <a:pt x="578" y="656"/>
                  </a:lnTo>
                  <a:lnTo>
                    <a:pt x="578" y="658"/>
                  </a:lnTo>
                  <a:lnTo>
                    <a:pt x="577" y="659"/>
                  </a:lnTo>
                  <a:lnTo>
                    <a:pt x="575" y="659"/>
                  </a:lnTo>
                  <a:lnTo>
                    <a:pt x="574" y="659"/>
                  </a:lnTo>
                  <a:lnTo>
                    <a:pt x="574" y="659"/>
                  </a:lnTo>
                  <a:lnTo>
                    <a:pt x="564" y="645"/>
                  </a:lnTo>
                  <a:lnTo>
                    <a:pt x="563" y="644"/>
                  </a:lnTo>
                  <a:lnTo>
                    <a:pt x="564" y="643"/>
                  </a:lnTo>
                  <a:lnTo>
                    <a:pt x="566" y="643"/>
                  </a:lnTo>
                  <a:close/>
                  <a:moveTo>
                    <a:pt x="412" y="633"/>
                  </a:moveTo>
                  <a:lnTo>
                    <a:pt x="413" y="634"/>
                  </a:lnTo>
                  <a:lnTo>
                    <a:pt x="415" y="636"/>
                  </a:lnTo>
                  <a:lnTo>
                    <a:pt x="415" y="651"/>
                  </a:lnTo>
                  <a:lnTo>
                    <a:pt x="413" y="654"/>
                  </a:lnTo>
                  <a:lnTo>
                    <a:pt x="412" y="654"/>
                  </a:lnTo>
                  <a:lnTo>
                    <a:pt x="411" y="654"/>
                  </a:lnTo>
                  <a:lnTo>
                    <a:pt x="411" y="651"/>
                  </a:lnTo>
                  <a:lnTo>
                    <a:pt x="411" y="636"/>
                  </a:lnTo>
                  <a:lnTo>
                    <a:pt x="411" y="634"/>
                  </a:lnTo>
                  <a:lnTo>
                    <a:pt x="412" y="633"/>
                  </a:lnTo>
                  <a:close/>
                  <a:moveTo>
                    <a:pt x="544" y="623"/>
                  </a:moveTo>
                  <a:lnTo>
                    <a:pt x="545" y="623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3" y="625"/>
                  </a:lnTo>
                  <a:lnTo>
                    <a:pt x="557" y="630"/>
                  </a:lnTo>
                  <a:lnTo>
                    <a:pt x="559" y="632"/>
                  </a:lnTo>
                  <a:lnTo>
                    <a:pt x="557" y="634"/>
                  </a:lnTo>
                  <a:lnTo>
                    <a:pt x="556" y="634"/>
                  </a:lnTo>
                  <a:lnTo>
                    <a:pt x="555" y="634"/>
                  </a:lnTo>
                  <a:lnTo>
                    <a:pt x="555" y="633"/>
                  </a:lnTo>
                  <a:lnTo>
                    <a:pt x="550" y="629"/>
                  </a:lnTo>
                  <a:lnTo>
                    <a:pt x="544" y="627"/>
                  </a:lnTo>
                  <a:lnTo>
                    <a:pt x="542" y="626"/>
                  </a:lnTo>
                  <a:lnTo>
                    <a:pt x="542" y="625"/>
                  </a:lnTo>
                  <a:lnTo>
                    <a:pt x="542" y="623"/>
                  </a:lnTo>
                  <a:lnTo>
                    <a:pt x="544" y="623"/>
                  </a:lnTo>
                  <a:close/>
                  <a:moveTo>
                    <a:pt x="513" y="612"/>
                  </a:moveTo>
                  <a:lnTo>
                    <a:pt x="516" y="612"/>
                  </a:lnTo>
                  <a:lnTo>
                    <a:pt x="516" y="614"/>
                  </a:lnTo>
                  <a:lnTo>
                    <a:pt x="516" y="616"/>
                  </a:lnTo>
                  <a:lnTo>
                    <a:pt x="528" y="619"/>
                  </a:lnTo>
                  <a:lnTo>
                    <a:pt x="530" y="620"/>
                  </a:lnTo>
                  <a:lnTo>
                    <a:pt x="531" y="622"/>
                  </a:lnTo>
                  <a:lnTo>
                    <a:pt x="530" y="623"/>
                  </a:lnTo>
                  <a:lnTo>
                    <a:pt x="528" y="625"/>
                  </a:lnTo>
                  <a:lnTo>
                    <a:pt x="528" y="625"/>
                  </a:lnTo>
                  <a:lnTo>
                    <a:pt x="516" y="622"/>
                  </a:lnTo>
                  <a:lnTo>
                    <a:pt x="513" y="620"/>
                  </a:lnTo>
                  <a:lnTo>
                    <a:pt x="512" y="619"/>
                  </a:lnTo>
                  <a:lnTo>
                    <a:pt x="512" y="616"/>
                  </a:lnTo>
                  <a:lnTo>
                    <a:pt x="512" y="614"/>
                  </a:lnTo>
                  <a:lnTo>
                    <a:pt x="512" y="612"/>
                  </a:lnTo>
                  <a:lnTo>
                    <a:pt x="513" y="612"/>
                  </a:lnTo>
                  <a:close/>
                  <a:moveTo>
                    <a:pt x="412" y="601"/>
                  </a:moveTo>
                  <a:lnTo>
                    <a:pt x="413" y="601"/>
                  </a:lnTo>
                  <a:lnTo>
                    <a:pt x="415" y="604"/>
                  </a:lnTo>
                  <a:lnTo>
                    <a:pt x="415" y="619"/>
                  </a:lnTo>
                  <a:lnTo>
                    <a:pt x="413" y="620"/>
                  </a:lnTo>
                  <a:lnTo>
                    <a:pt x="412" y="622"/>
                  </a:lnTo>
                  <a:lnTo>
                    <a:pt x="411" y="620"/>
                  </a:lnTo>
                  <a:lnTo>
                    <a:pt x="411" y="619"/>
                  </a:lnTo>
                  <a:lnTo>
                    <a:pt x="411" y="604"/>
                  </a:lnTo>
                  <a:lnTo>
                    <a:pt x="411" y="601"/>
                  </a:lnTo>
                  <a:lnTo>
                    <a:pt x="412" y="601"/>
                  </a:lnTo>
                  <a:close/>
                  <a:moveTo>
                    <a:pt x="527" y="587"/>
                  </a:moveTo>
                  <a:lnTo>
                    <a:pt x="528" y="587"/>
                  </a:lnTo>
                  <a:lnTo>
                    <a:pt x="528" y="589"/>
                  </a:lnTo>
                  <a:lnTo>
                    <a:pt x="531" y="593"/>
                  </a:lnTo>
                  <a:lnTo>
                    <a:pt x="523" y="601"/>
                  </a:lnTo>
                  <a:lnTo>
                    <a:pt x="521" y="601"/>
                  </a:lnTo>
                  <a:lnTo>
                    <a:pt x="520" y="601"/>
                  </a:lnTo>
                  <a:lnTo>
                    <a:pt x="520" y="600"/>
                  </a:lnTo>
                  <a:lnTo>
                    <a:pt x="520" y="597"/>
                  </a:lnTo>
                  <a:lnTo>
                    <a:pt x="526" y="593"/>
                  </a:lnTo>
                  <a:lnTo>
                    <a:pt x="524" y="590"/>
                  </a:lnTo>
                  <a:lnTo>
                    <a:pt x="524" y="589"/>
                  </a:lnTo>
                  <a:lnTo>
                    <a:pt x="526" y="587"/>
                  </a:lnTo>
                  <a:lnTo>
                    <a:pt x="527" y="587"/>
                  </a:lnTo>
                  <a:close/>
                  <a:moveTo>
                    <a:pt x="401" y="572"/>
                  </a:moveTo>
                  <a:lnTo>
                    <a:pt x="402" y="572"/>
                  </a:lnTo>
                  <a:lnTo>
                    <a:pt x="413" y="583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5" y="587"/>
                  </a:lnTo>
                  <a:lnTo>
                    <a:pt x="413" y="589"/>
                  </a:lnTo>
                  <a:lnTo>
                    <a:pt x="412" y="590"/>
                  </a:lnTo>
                  <a:lnTo>
                    <a:pt x="411" y="589"/>
                  </a:lnTo>
                  <a:lnTo>
                    <a:pt x="411" y="587"/>
                  </a:lnTo>
                  <a:lnTo>
                    <a:pt x="411" y="586"/>
                  </a:lnTo>
                  <a:lnTo>
                    <a:pt x="400" y="576"/>
                  </a:lnTo>
                  <a:lnTo>
                    <a:pt x="398" y="573"/>
                  </a:lnTo>
                  <a:lnTo>
                    <a:pt x="400" y="572"/>
                  </a:lnTo>
                  <a:lnTo>
                    <a:pt x="401" y="572"/>
                  </a:lnTo>
                  <a:close/>
                  <a:moveTo>
                    <a:pt x="532" y="558"/>
                  </a:moveTo>
                  <a:lnTo>
                    <a:pt x="534" y="560"/>
                  </a:lnTo>
                  <a:lnTo>
                    <a:pt x="535" y="561"/>
                  </a:lnTo>
                  <a:lnTo>
                    <a:pt x="534" y="562"/>
                  </a:lnTo>
                  <a:lnTo>
                    <a:pt x="530" y="566"/>
                  </a:lnTo>
                  <a:lnTo>
                    <a:pt x="528" y="568"/>
                  </a:lnTo>
                  <a:lnTo>
                    <a:pt x="526" y="571"/>
                  </a:lnTo>
                  <a:lnTo>
                    <a:pt x="524" y="572"/>
                  </a:lnTo>
                  <a:lnTo>
                    <a:pt x="523" y="573"/>
                  </a:lnTo>
                  <a:lnTo>
                    <a:pt x="523" y="573"/>
                  </a:lnTo>
                  <a:lnTo>
                    <a:pt x="521" y="575"/>
                  </a:lnTo>
                  <a:lnTo>
                    <a:pt x="519" y="573"/>
                  </a:lnTo>
                  <a:lnTo>
                    <a:pt x="519" y="572"/>
                  </a:lnTo>
                  <a:lnTo>
                    <a:pt x="519" y="571"/>
                  </a:lnTo>
                  <a:lnTo>
                    <a:pt x="531" y="560"/>
                  </a:lnTo>
                  <a:lnTo>
                    <a:pt x="532" y="558"/>
                  </a:lnTo>
                  <a:close/>
                  <a:moveTo>
                    <a:pt x="377" y="548"/>
                  </a:moveTo>
                  <a:lnTo>
                    <a:pt x="380" y="550"/>
                  </a:lnTo>
                  <a:lnTo>
                    <a:pt x="391" y="561"/>
                  </a:lnTo>
                  <a:lnTo>
                    <a:pt x="391" y="562"/>
                  </a:lnTo>
                  <a:lnTo>
                    <a:pt x="391" y="564"/>
                  </a:lnTo>
                  <a:lnTo>
                    <a:pt x="390" y="565"/>
                  </a:lnTo>
                  <a:lnTo>
                    <a:pt x="387" y="564"/>
                  </a:lnTo>
                  <a:lnTo>
                    <a:pt x="376" y="553"/>
                  </a:lnTo>
                  <a:lnTo>
                    <a:pt x="376" y="551"/>
                  </a:lnTo>
                  <a:lnTo>
                    <a:pt x="376" y="550"/>
                  </a:lnTo>
                  <a:lnTo>
                    <a:pt x="377" y="548"/>
                  </a:lnTo>
                  <a:close/>
                  <a:moveTo>
                    <a:pt x="559" y="539"/>
                  </a:moveTo>
                  <a:lnTo>
                    <a:pt x="560" y="540"/>
                  </a:lnTo>
                  <a:lnTo>
                    <a:pt x="561" y="542"/>
                  </a:lnTo>
                  <a:lnTo>
                    <a:pt x="560" y="543"/>
                  </a:lnTo>
                  <a:lnTo>
                    <a:pt x="559" y="544"/>
                  </a:lnTo>
                  <a:lnTo>
                    <a:pt x="552" y="544"/>
                  </a:lnTo>
                  <a:lnTo>
                    <a:pt x="545" y="551"/>
                  </a:lnTo>
                  <a:lnTo>
                    <a:pt x="544" y="551"/>
                  </a:lnTo>
                  <a:lnTo>
                    <a:pt x="542" y="551"/>
                  </a:lnTo>
                  <a:lnTo>
                    <a:pt x="541" y="550"/>
                  </a:lnTo>
                  <a:lnTo>
                    <a:pt x="542" y="547"/>
                  </a:lnTo>
                  <a:lnTo>
                    <a:pt x="549" y="542"/>
                  </a:lnTo>
                  <a:lnTo>
                    <a:pt x="550" y="540"/>
                  </a:lnTo>
                  <a:lnTo>
                    <a:pt x="552" y="540"/>
                  </a:lnTo>
                  <a:lnTo>
                    <a:pt x="559" y="539"/>
                  </a:lnTo>
                  <a:lnTo>
                    <a:pt x="559" y="539"/>
                  </a:lnTo>
                  <a:close/>
                  <a:moveTo>
                    <a:pt x="591" y="537"/>
                  </a:moveTo>
                  <a:lnTo>
                    <a:pt x="592" y="537"/>
                  </a:lnTo>
                  <a:lnTo>
                    <a:pt x="593" y="539"/>
                  </a:lnTo>
                  <a:lnTo>
                    <a:pt x="592" y="540"/>
                  </a:lnTo>
                  <a:lnTo>
                    <a:pt x="591" y="542"/>
                  </a:lnTo>
                  <a:lnTo>
                    <a:pt x="577" y="543"/>
                  </a:lnTo>
                  <a:lnTo>
                    <a:pt x="577" y="543"/>
                  </a:lnTo>
                  <a:lnTo>
                    <a:pt x="577" y="543"/>
                  </a:lnTo>
                  <a:lnTo>
                    <a:pt x="577" y="543"/>
                  </a:lnTo>
                  <a:lnTo>
                    <a:pt x="577" y="543"/>
                  </a:lnTo>
                  <a:lnTo>
                    <a:pt x="577" y="543"/>
                  </a:lnTo>
                  <a:lnTo>
                    <a:pt x="577" y="543"/>
                  </a:lnTo>
                  <a:lnTo>
                    <a:pt x="577" y="543"/>
                  </a:lnTo>
                  <a:lnTo>
                    <a:pt x="577" y="543"/>
                  </a:lnTo>
                  <a:lnTo>
                    <a:pt x="577" y="543"/>
                  </a:lnTo>
                  <a:lnTo>
                    <a:pt x="575" y="543"/>
                  </a:lnTo>
                  <a:lnTo>
                    <a:pt x="575" y="543"/>
                  </a:lnTo>
                  <a:lnTo>
                    <a:pt x="574" y="543"/>
                  </a:lnTo>
                  <a:lnTo>
                    <a:pt x="573" y="542"/>
                  </a:lnTo>
                  <a:lnTo>
                    <a:pt x="573" y="540"/>
                  </a:lnTo>
                  <a:lnTo>
                    <a:pt x="573" y="539"/>
                  </a:lnTo>
                  <a:lnTo>
                    <a:pt x="574" y="537"/>
                  </a:lnTo>
                  <a:lnTo>
                    <a:pt x="591" y="537"/>
                  </a:lnTo>
                  <a:lnTo>
                    <a:pt x="591" y="537"/>
                  </a:lnTo>
                  <a:close/>
                  <a:moveTo>
                    <a:pt x="620" y="532"/>
                  </a:moveTo>
                  <a:lnTo>
                    <a:pt x="621" y="532"/>
                  </a:lnTo>
                  <a:lnTo>
                    <a:pt x="622" y="532"/>
                  </a:lnTo>
                  <a:lnTo>
                    <a:pt x="622" y="535"/>
                  </a:lnTo>
                  <a:lnTo>
                    <a:pt x="621" y="536"/>
                  </a:lnTo>
                  <a:lnTo>
                    <a:pt x="617" y="540"/>
                  </a:lnTo>
                  <a:lnTo>
                    <a:pt x="607" y="540"/>
                  </a:lnTo>
                  <a:lnTo>
                    <a:pt x="607" y="540"/>
                  </a:lnTo>
                  <a:lnTo>
                    <a:pt x="604" y="540"/>
                  </a:lnTo>
                  <a:lnTo>
                    <a:pt x="604" y="539"/>
                  </a:lnTo>
                  <a:lnTo>
                    <a:pt x="604" y="536"/>
                  </a:lnTo>
                  <a:lnTo>
                    <a:pt x="607" y="536"/>
                  </a:lnTo>
                  <a:lnTo>
                    <a:pt x="614" y="535"/>
                  </a:lnTo>
                  <a:lnTo>
                    <a:pt x="618" y="532"/>
                  </a:lnTo>
                  <a:lnTo>
                    <a:pt x="620" y="532"/>
                  </a:lnTo>
                  <a:close/>
                  <a:moveTo>
                    <a:pt x="355" y="526"/>
                  </a:moveTo>
                  <a:lnTo>
                    <a:pt x="357" y="526"/>
                  </a:lnTo>
                  <a:lnTo>
                    <a:pt x="368" y="537"/>
                  </a:lnTo>
                  <a:lnTo>
                    <a:pt x="369" y="540"/>
                  </a:lnTo>
                  <a:lnTo>
                    <a:pt x="368" y="542"/>
                  </a:lnTo>
                  <a:lnTo>
                    <a:pt x="366" y="542"/>
                  </a:lnTo>
                  <a:lnTo>
                    <a:pt x="365" y="542"/>
                  </a:lnTo>
                  <a:lnTo>
                    <a:pt x="354" y="530"/>
                  </a:lnTo>
                  <a:lnTo>
                    <a:pt x="353" y="528"/>
                  </a:lnTo>
                  <a:lnTo>
                    <a:pt x="354" y="526"/>
                  </a:lnTo>
                  <a:lnTo>
                    <a:pt x="355" y="526"/>
                  </a:lnTo>
                  <a:close/>
                  <a:moveTo>
                    <a:pt x="340" y="521"/>
                  </a:moveTo>
                  <a:lnTo>
                    <a:pt x="343" y="521"/>
                  </a:lnTo>
                  <a:lnTo>
                    <a:pt x="343" y="522"/>
                  </a:lnTo>
                  <a:lnTo>
                    <a:pt x="343" y="525"/>
                  </a:lnTo>
                  <a:lnTo>
                    <a:pt x="330" y="536"/>
                  </a:lnTo>
                  <a:lnTo>
                    <a:pt x="329" y="536"/>
                  </a:lnTo>
                  <a:lnTo>
                    <a:pt x="328" y="536"/>
                  </a:lnTo>
                  <a:lnTo>
                    <a:pt x="326" y="535"/>
                  </a:lnTo>
                  <a:lnTo>
                    <a:pt x="328" y="533"/>
                  </a:lnTo>
                  <a:lnTo>
                    <a:pt x="339" y="521"/>
                  </a:lnTo>
                  <a:lnTo>
                    <a:pt x="340" y="521"/>
                  </a:lnTo>
                  <a:close/>
                  <a:moveTo>
                    <a:pt x="307" y="518"/>
                  </a:moveTo>
                  <a:lnTo>
                    <a:pt x="308" y="518"/>
                  </a:lnTo>
                  <a:lnTo>
                    <a:pt x="321" y="528"/>
                  </a:lnTo>
                  <a:lnTo>
                    <a:pt x="322" y="529"/>
                  </a:lnTo>
                  <a:lnTo>
                    <a:pt x="322" y="530"/>
                  </a:lnTo>
                  <a:lnTo>
                    <a:pt x="321" y="532"/>
                  </a:lnTo>
                  <a:lnTo>
                    <a:pt x="319" y="532"/>
                  </a:lnTo>
                  <a:lnTo>
                    <a:pt x="318" y="532"/>
                  </a:lnTo>
                  <a:lnTo>
                    <a:pt x="306" y="522"/>
                  </a:lnTo>
                  <a:lnTo>
                    <a:pt x="304" y="521"/>
                  </a:lnTo>
                  <a:lnTo>
                    <a:pt x="306" y="518"/>
                  </a:lnTo>
                  <a:lnTo>
                    <a:pt x="306" y="518"/>
                  </a:lnTo>
                  <a:lnTo>
                    <a:pt x="307" y="518"/>
                  </a:lnTo>
                  <a:close/>
                  <a:moveTo>
                    <a:pt x="640" y="507"/>
                  </a:moveTo>
                  <a:lnTo>
                    <a:pt x="642" y="508"/>
                  </a:lnTo>
                  <a:lnTo>
                    <a:pt x="643" y="510"/>
                  </a:lnTo>
                  <a:lnTo>
                    <a:pt x="642" y="511"/>
                  </a:lnTo>
                  <a:lnTo>
                    <a:pt x="632" y="524"/>
                  </a:lnTo>
                  <a:lnTo>
                    <a:pt x="632" y="525"/>
                  </a:lnTo>
                  <a:lnTo>
                    <a:pt x="631" y="525"/>
                  </a:lnTo>
                  <a:lnTo>
                    <a:pt x="629" y="525"/>
                  </a:lnTo>
                  <a:lnTo>
                    <a:pt x="628" y="524"/>
                  </a:lnTo>
                  <a:lnTo>
                    <a:pt x="628" y="521"/>
                  </a:lnTo>
                  <a:lnTo>
                    <a:pt x="639" y="508"/>
                  </a:lnTo>
                  <a:lnTo>
                    <a:pt x="639" y="508"/>
                  </a:lnTo>
                  <a:lnTo>
                    <a:pt x="640" y="507"/>
                  </a:lnTo>
                  <a:close/>
                  <a:moveTo>
                    <a:pt x="675" y="499"/>
                  </a:moveTo>
                  <a:lnTo>
                    <a:pt x="676" y="499"/>
                  </a:lnTo>
                  <a:lnTo>
                    <a:pt x="685" y="499"/>
                  </a:lnTo>
                  <a:lnTo>
                    <a:pt x="686" y="499"/>
                  </a:lnTo>
                  <a:lnTo>
                    <a:pt x="686" y="499"/>
                  </a:lnTo>
                  <a:lnTo>
                    <a:pt x="687" y="501"/>
                  </a:lnTo>
                  <a:lnTo>
                    <a:pt x="687" y="503"/>
                  </a:lnTo>
                  <a:lnTo>
                    <a:pt x="686" y="503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4"/>
                  </a:lnTo>
                  <a:lnTo>
                    <a:pt x="672" y="503"/>
                  </a:lnTo>
                  <a:lnTo>
                    <a:pt x="672" y="501"/>
                  </a:lnTo>
                  <a:lnTo>
                    <a:pt x="672" y="501"/>
                  </a:lnTo>
                  <a:lnTo>
                    <a:pt x="672" y="500"/>
                  </a:lnTo>
                  <a:lnTo>
                    <a:pt x="672" y="500"/>
                  </a:lnTo>
                  <a:lnTo>
                    <a:pt x="672" y="500"/>
                  </a:lnTo>
                  <a:lnTo>
                    <a:pt x="674" y="499"/>
                  </a:lnTo>
                  <a:lnTo>
                    <a:pt x="675" y="499"/>
                  </a:lnTo>
                  <a:close/>
                  <a:moveTo>
                    <a:pt x="281" y="499"/>
                  </a:moveTo>
                  <a:lnTo>
                    <a:pt x="282" y="499"/>
                  </a:lnTo>
                  <a:lnTo>
                    <a:pt x="296" y="508"/>
                  </a:lnTo>
                  <a:lnTo>
                    <a:pt x="296" y="510"/>
                  </a:lnTo>
                  <a:lnTo>
                    <a:pt x="296" y="511"/>
                  </a:lnTo>
                  <a:lnTo>
                    <a:pt x="294" y="512"/>
                  </a:lnTo>
                  <a:lnTo>
                    <a:pt x="294" y="512"/>
                  </a:lnTo>
                  <a:lnTo>
                    <a:pt x="293" y="512"/>
                  </a:lnTo>
                  <a:lnTo>
                    <a:pt x="290" y="510"/>
                  </a:lnTo>
                  <a:lnTo>
                    <a:pt x="290" y="510"/>
                  </a:lnTo>
                  <a:lnTo>
                    <a:pt x="290" y="510"/>
                  </a:lnTo>
                  <a:lnTo>
                    <a:pt x="288" y="508"/>
                  </a:lnTo>
                  <a:lnTo>
                    <a:pt x="286" y="507"/>
                  </a:lnTo>
                  <a:lnTo>
                    <a:pt x="283" y="506"/>
                  </a:lnTo>
                  <a:lnTo>
                    <a:pt x="282" y="504"/>
                  </a:lnTo>
                  <a:lnTo>
                    <a:pt x="281" y="503"/>
                  </a:lnTo>
                  <a:lnTo>
                    <a:pt x="279" y="503"/>
                  </a:lnTo>
                  <a:lnTo>
                    <a:pt x="279" y="501"/>
                  </a:lnTo>
                  <a:lnTo>
                    <a:pt x="279" y="499"/>
                  </a:lnTo>
                  <a:lnTo>
                    <a:pt x="279" y="499"/>
                  </a:lnTo>
                  <a:lnTo>
                    <a:pt x="281" y="499"/>
                  </a:lnTo>
                  <a:close/>
                  <a:moveTo>
                    <a:pt x="658" y="485"/>
                  </a:moveTo>
                  <a:lnTo>
                    <a:pt x="660" y="485"/>
                  </a:lnTo>
                  <a:lnTo>
                    <a:pt x="664" y="486"/>
                  </a:lnTo>
                  <a:lnTo>
                    <a:pt x="665" y="488"/>
                  </a:lnTo>
                  <a:lnTo>
                    <a:pt x="667" y="489"/>
                  </a:lnTo>
                  <a:lnTo>
                    <a:pt x="665" y="490"/>
                  </a:lnTo>
                  <a:lnTo>
                    <a:pt x="664" y="490"/>
                  </a:lnTo>
                  <a:lnTo>
                    <a:pt x="664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1" y="499"/>
                  </a:lnTo>
                  <a:lnTo>
                    <a:pt x="651" y="499"/>
                  </a:lnTo>
                  <a:lnTo>
                    <a:pt x="650" y="500"/>
                  </a:lnTo>
                  <a:lnTo>
                    <a:pt x="649" y="499"/>
                  </a:lnTo>
                  <a:lnTo>
                    <a:pt x="647" y="497"/>
                  </a:lnTo>
                  <a:lnTo>
                    <a:pt x="649" y="496"/>
                  </a:lnTo>
                  <a:lnTo>
                    <a:pt x="654" y="488"/>
                  </a:lnTo>
                  <a:lnTo>
                    <a:pt x="657" y="486"/>
                  </a:lnTo>
                  <a:lnTo>
                    <a:pt x="658" y="485"/>
                  </a:lnTo>
                  <a:close/>
                  <a:moveTo>
                    <a:pt x="686" y="479"/>
                  </a:moveTo>
                  <a:lnTo>
                    <a:pt x="687" y="479"/>
                  </a:lnTo>
                  <a:lnTo>
                    <a:pt x="689" y="479"/>
                  </a:lnTo>
                  <a:lnTo>
                    <a:pt x="689" y="482"/>
                  </a:lnTo>
                  <a:lnTo>
                    <a:pt x="687" y="483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79" y="490"/>
                  </a:lnTo>
                  <a:lnTo>
                    <a:pt x="680" y="490"/>
                  </a:lnTo>
                  <a:lnTo>
                    <a:pt x="680" y="490"/>
                  </a:lnTo>
                  <a:lnTo>
                    <a:pt x="680" y="490"/>
                  </a:lnTo>
                  <a:lnTo>
                    <a:pt x="680" y="490"/>
                  </a:lnTo>
                  <a:lnTo>
                    <a:pt x="680" y="490"/>
                  </a:lnTo>
                  <a:lnTo>
                    <a:pt x="680" y="492"/>
                  </a:lnTo>
                  <a:lnTo>
                    <a:pt x="680" y="492"/>
                  </a:lnTo>
                  <a:lnTo>
                    <a:pt x="680" y="492"/>
                  </a:lnTo>
                  <a:lnTo>
                    <a:pt x="680" y="492"/>
                  </a:lnTo>
                  <a:lnTo>
                    <a:pt x="680" y="492"/>
                  </a:lnTo>
                  <a:lnTo>
                    <a:pt x="680" y="492"/>
                  </a:lnTo>
                  <a:lnTo>
                    <a:pt x="682" y="493"/>
                  </a:lnTo>
                  <a:lnTo>
                    <a:pt x="682" y="494"/>
                  </a:lnTo>
                  <a:lnTo>
                    <a:pt x="682" y="496"/>
                  </a:lnTo>
                  <a:lnTo>
                    <a:pt x="680" y="497"/>
                  </a:lnTo>
                  <a:lnTo>
                    <a:pt x="679" y="496"/>
                  </a:lnTo>
                  <a:lnTo>
                    <a:pt x="678" y="496"/>
                  </a:lnTo>
                  <a:lnTo>
                    <a:pt x="675" y="492"/>
                  </a:lnTo>
                  <a:lnTo>
                    <a:pt x="674" y="490"/>
                  </a:lnTo>
                  <a:lnTo>
                    <a:pt x="674" y="488"/>
                  </a:lnTo>
                  <a:lnTo>
                    <a:pt x="675" y="486"/>
                  </a:lnTo>
                  <a:lnTo>
                    <a:pt x="676" y="485"/>
                  </a:lnTo>
                  <a:lnTo>
                    <a:pt x="686" y="479"/>
                  </a:lnTo>
                  <a:lnTo>
                    <a:pt x="686" y="479"/>
                  </a:lnTo>
                  <a:close/>
                  <a:moveTo>
                    <a:pt x="260" y="475"/>
                  </a:moveTo>
                  <a:lnTo>
                    <a:pt x="261" y="476"/>
                  </a:lnTo>
                  <a:lnTo>
                    <a:pt x="261" y="476"/>
                  </a:lnTo>
                  <a:lnTo>
                    <a:pt x="271" y="490"/>
                  </a:lnTo>
                  <a:lnTo>
                    <a:pt x="271" y="492"/>
                  </a:lnTo>
                  <a:lnTo>
                    <a:pt x="270" y="493"/>
                  </a:lnTo>
                  <a:lnTo>
                    <a:pt x="268" y="493"/>
                  </a:lnTo>
                  <a:lnTo>
                    <a:pt x="268" y="493"/>
                  </a:lnTo>
                  <a:lnTo>
                    <a:pt x="267" y="493"/>
                  </a:lnTo>
                  <a:lnTo>
                    <a:pt x="267" y="493"/>
                  </a:lnTo>
                  <a:lnTo>
                    <a:pt x="267" y="492"/>
                  </a:lnTo>
                  <a:lnTo>
                    <a:pt x="265" y="490"/>
                  </a:lnTo>
                  <a:lnTo>
                    <a:pt x="264" y="489"/>
                  </a:lnTo>
                  <a:lnTo>
                    <a:pt x="263" y="486"/>
                  </a:lnTo>
                  <a:lnTo>
                    <a:pt x="261" y="485"/>
                  </a:lnTo>
                  <a:lnTo>
                    <a:pt x="261" y="485"/>
                  </a:lnTo>
                  <a:lnTo>
                    <a:pt x="261" y="485"/>
                  </a:lnTo>
                  <a:lnTo>
                    <a:pt x="261" y="485"/>
                  </a:lnTo>
                  <a:lnTo>
                    <a:pt x="261" y="485"/>
                  </a:lnTo>
                  <a:lnTo>
                    <a:pt x="261" y="485"/>
                  </a:lnTo>
                  <a:lnTo>
                    <a:pt x="261" y="485"/>
                  </a:lnTo>
                  <a:lnTo>
                    <a:pt x="257" y="479"/>
                  </a:lnTo>
                  <a:lnTo>
                    <a:pt x="257" y="478"/>
                  </a:lnTo>
                  <a:lnTo>
                    <a:pt x="258" y="476"/>
                  </a:lnTo>
                  <a:lnTo>
                    <a:pt x="260" y="475"/>
                  </a:lnTo>
                  <a:close/>
                  <a:moveTo>
                    <a:pt x="708" y="464"/>
                  </a:moveTo>
                  <a:lnTo>
                    <a:pt x="712" y="468"/>
                  </a:lnTo>
                  <a:lnTo>
                    <a:pt x="701" y="475"/>
                  </a:lnTo>
                  <a:lnTo>
                    <a:pt x="700" y="475"/>
                  </a:lnTo>
                  <a:lnTo>
                    <a:pt x="700" y="475"/>
                  </a:lnTo>
                  <a:lnTo>
                    <a:pt x="698" y="474"/>
                  </a:lnTo>
                  <a:lnTo>
                    <a:pt x="698" y="472"/>
                  </a:lnTo>
                  <a:lnTo>
                    <a:pt x="698" y="471"/>
                  </a:lnTo>
                  <a:lnTo>
                    <a:pt x="707" y="465"/>
                  </a:lnTo>
                  <a:lnTo>
                    <a:pt x="707" y="465"/>
                  </a:lnTo>
                  <a:lnTo>
                    <a:pt x="708" y="465"/>
                  </a:lnTo>
                  <a:lnTo>
                    <a:pt x="708" y="464"/>
                  </a:lnTo>
                  <a:close/>
                  <a:moveTo>
                    <a:pt x="242" y="449"/>
                  </a:moveTo>
                  <a:lnTo>
                    <a:pt x="242" y="450"/>
                  </a:lnTo>
                  <a:lnTo>
                    <a:pt x="243" y="450"/>
                  </a:lnTo>
                  <a:lnTo>
                    <a:pt x="253" y="464"/>
                  </a:lnTo>
                  <a:lnTo>
                    <a:pt x="253" y="465"/>
                  </a:lnTo>
                  <a:lnTo>
                    <a:pt x="252" y="467"/>
                  </a:lnTo>
                  <a:lnTo>
                    <a:pt x="250" y="467"/>
                  </a:lnTo>
                  <a:lnTo>
                    <a:pt x="249" y="467"/>
                  </a:lnTo>
                  <a:lnTo>
                    <a:pt x="249" y="467"/>
                  </a:lnTo>
                  <a:lnTo>
                    <a:pt x="239" y="453"/>
                  </a:lnTo>
                  <a:lnTo>
                    <a:pt x="239" y="452"/>
                  </a:lnTo>
                  <a:lnTo>
                    <a:pt x="240" y="450"/>
                  </a:lnTo>
                  <a:lnTo>
                    <a:pt x="242" y="449"/>
                  </a:lnTo>
                  <a:close/>
                  <a:moveTo>
                    <a:pt x="683" y="445"/>
                  </a:moveTo>
                  <a:lnTo>
                    <a:pt x="685" y="445"/>
                  </a:lnTo>
                  <a:lnTo>
                    <a:pt x="697" y="456"/>
                  </a:lnTo>
                  <a:lnTo>
                    <a:pt x="698" y="457"/>
                  </a:lnTo>
                  <a:lnTo>
                    <a:pt x="697" y="458"/>
                  </a:lnTo>
                  <a:lnTo>
                    <a:pt x="697" y="460"/>
                  </a:lnTo>
                  <a:lnTo>
                    <a:pt x="696" y="460"/>
                  </a:lnTo>
                  <a:lnTo>
                    <a:pt x="694" y="458"/>
                  </a:lnTo>
                  <a:lnTo>
                    <a:pt x="682" y="449"/>
                  </a:lnTo>
                  <a:lnTo>
                    <a:pt x="682" y="447"/>
                  </a:lnTo>
                  <a:lnTo>
                    <a:pt x="682" y="445"/>
                  </a:lnTo>
                  <a:lnTo>
                    <a:pt x="683" y="445"/>
                  </a:lnTo>
                  <a:lnTo>
                    <a:pt x="683" y="445"/>
                  </a:lnTo>
                  <a:close/>
                  <a:moveTo>
                    <a:pt x="222" y="422"/>
                  </a:moveTo>
                  <a:lnTo>
                    <a:pt x="224" y="422"/>
                  </a:lnTo>
                  <a:lnTo>
                    <a:pt x="225" y="424"/>
                  </a:lnTo>
                  <a:lnTo>
                    <a:pt x="234" y="436"/>
                  </a:lnTo>
                  <a:lnTo>
                    <a:pt x="235" y="439"/>
                  </a:lnTo>
                  <a:lnTo>
                    <a:pt x="234" y="440"/>
                  </a:lnTo>
                  <a:lnTo>
                    <a:pt x="232" y="440"/>
                  </a:lnTo>
                  <a:lnTo>
                    <a:pt x="231" y="440"/>
                  </a:lnTo>
                  <a:lnTo>
                    <a:pt x="231" y="439"/>
                  </a:lnTo>
                  <a:lnTo>
                    <a:pt x="225" y="432"/>
                  </a:lnTo>
                  <a:lnTo>
                    <a:pt x="225" y="432"/>
                  </a:lnTo>
                  <a:lnTo>
                    <a:pt x="225" y="432"/>
                  </a:lnTo>
                  <a:lnTo>
                    <a:pt x="225" y="432"/>
                  </a:lnTo>
                  <a:lnTo>
                    <a:pt x="225" y="432"/>
                  </a:lnTo>
                  <a:lnTo>
                    <a:pt x="225" y="432"/>
                  </a:lnTo>
                  <a:lnTo>
                    <a:pt x="225" y="432"/>
                  </a:lnTo>
                  <a:lnTo>
                    <a:pt x="224" y="429"/>
                  </a:lnTo>
                  <a:lnTo>
                    <a:pt x="222" y="428"/>
                  </a:lnTo>
                  <a:lnTo>
                    <a:pt x="221" y="427"/>
                  </a:lnTo>
                  <a:lnTo>
                    <a:pt x="221" y="427"/>
                  </a:lnTo>
                  <a:lnTo>
                    <a:pt x="221" y="425"/>
                  </a:lnTo>
                  <a:lnTo>
                    <a:pt x="221" y="422"/>
                  </a:lnTo>
                  <a:lnTo>
                    <a:pt x="222" y="422"/>
                  </a:lnTo>
                  <a:close/>
                  <a:moveTo>
                    <a:pt x="676" y="413"/>
                  </a:moveTo>
                  <a:lnTo>
                    <a:pt x="676" y="413"/>
                  </a:lnTo>
                  <a:lnTo>
                    <a:pt x="678" y="414"/>
                  </a:lnTo>
                  <a:lnTo>
                    <a:pt x="678" y="416"/>
                  </a:lnTo>
                  <a:lnTo>
                    <a:pt x="679" y="431"/>
                  </a:lnTo>
                  <a:lnTo>
                    <a:pt x="678" y="434"/>
                  </a:lnTo>
                  <a:lnTo>
                    <a:pt x="676" y="434"/>
                  </a:lnTo>
                  <a:lnTo>
                    <a:pt x="676" y="434"/>
                  </a:lnTo>
                  <a:lnTo>
                    <a:pt x="675" y="434"/>
                  </a:lnTo>
                  <a:lnTo>
                    <a:pt x="674" y="432"/>
                  </a:lnTo>
                  <a:lnTo>
                    <a:pt x="674" y="416"/>
                  </a:lnTo>
                  <a:lnTo>
                    <a:pt x="674" y="414"/>
                  </a:lnTo>
                  <a:lnTo>
                    <a:pt x="676" y="413"/>
                  </a:lnTo>
                  <a:close/>
                  <a:moveTo>
                    <a:pt x="205" y="396"/>
                  </a:moveTo>
                  <a:lnTo>
                    <a:pt x="206" y="396"/>
                  </a:lnTo>
                  <a:lnTo>
                    <a:pt x="207" y="398"/>
                  </a:lnTo>
                  <a:lnTo>
                    <a:pt x="216" y="410"/>
                  </a:lnTo>
                  <a:lnTo>
                    <a:pt x="216" y="413"/>
                  </a:lnTo>
                  <a:lnTo>
                    <a:pt x="216" y="414"/>
                  </a:lnTo>
                  <a:lnTo>
                    <a:pt x="214" y="414"/>
                  </a:lnTo>
                  <a:lnTo>
                    <a:pt x="213" y="414"/>
                  </a:lnTo>
                  <a:lnTo>
                    <a:pt x="211" y="413"/>
                  </a:lnTo>
                  <a:lnTo>
                    <a:pt x="203" y="400"/>
                  </a:lnTo>
                  <a:lnTo>
                    <a:pt x="202" y="398"/>
                  </a:lnTo>
                  <a:lnTo>
                    <a:pt x="203" y="396"/>
                  </a:lnTo>
                  <a:lnTo>
                    <a:pt x="205" y="396"/>
                  </a:lnTo>
                  <a:close/>
                  <a:moveTo>
                    <a:pt x="686" y="384"/>
                  </a:moveTo>
                  <a:lnTo>
                    <a:pt x="689" y="384"/>
                  </a:lnTo>
                  <a:lnTo>
                    <a:pt x="689" y="386"/>
                  </a:lnTo>
                  <a:lnTo>
                    <a:pt x="689" y="388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8"/>
                  </a:lnTo>
                  <a:lnTo>
                    <a:pt x="679" y="398"/>
                  </a:lnTo>
                  <a:lnTo>
                    <a:pt x="679" y="398"/>
                  </a:lnTo>
                  <a:lnTo>
                    <a:pt x="679" y="398"/>
                  </a:lnTo>
                  <a:lnTo>
                    <a:pt x="679" y="398"/>
                  </a:lnTo>
                  <a:lnTo>
                    <a:pt x="679" y="398"/>
                  </a:lnTo>
                  <a:lnTo>
                    <a:pt x="679" y="398"/>
                  </a:lnTo>
                  <a:lnTo>
                    <a:pt x="679" y="398"/>
                  </a:lnTo>
                  <a:lnTo>
                    <a:pt x="679" y="398"/>
                  </a:lnTo>
                  <a:lnTo>
                    <a:pt x="678" y="398"/>
                  </a:lnTo>
                  <a:lnTo>
                    <a:pt x="678" y="398"/>
                  </a:lnTo>
                  <a:lnTo>
                    <a:pt x="678" y="398"/>
                  </a:lnTo>
                  <a:lnTo>
                    <a:pt x="678" y="399"/>
                  </a:lnTo>
                  <a:lnTo>
                    <a:pt x="678" y="399"/>
                  </a:lnTo>
                  <a:lnTo>
                    <a:pt x="676" y="400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4" y="402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4" y="398"/>
                  </a:lnTo>
                  <a:lnTo>
                    <a:pt x="674" y="395"/>
                  </a:lnTo>
                  <a:lnTo>
                    <a:pt x="685" y="384"/>
                  </a:lnTo>
                  <a:lnTo>
                    <a:pt x="686" y="384"/>
                  </a:lnTo>
                  <a:close/>
                  <a:moveTo>
                    <a:pt x="187" y="370"/>
                  </a:moveTo>
                  <a:lnTo>
                    <a:pt x="188" y="370"/>
                  </a:lnTo>
                  <a:lnTo>
                    <a:pt x="188" y="371"/>
                  </a:lnTo>
                  <a:lnTo>
                    <a:pt x="198" y="384"/>
                  </a:lnTo>
                  <a:lnTo>
                    <a:pt x="198" y="385"/>
                  </a:lnTo>
                  <a:lnTo>
                    <a:pt x="196" y="388"/>
                  </a:lnTo>
                  <a:lnTo>
                    <a:pt x="196" y="388"/>
                  </a:lnTo>
                  <a:lnTo>
                    <a:pt x="195" y="388"/>
                  </a:lnTo>
                  <a:lnTo>
                    <a:pt x="193" y="386"/>
                  </a:lnTo>
                  <a:lnTo>
                    <a:pt x="193" y="386"/>
                  </a:lnTo>
                  <a:lnTo>
                    <a:pt x="192" y="385"/>
                  </a:lnTo>
                  <a:lnTo>
                    <a:pt x="192" y="385"/>
                  </a:lnTo>
                  <a:lnTo>
                    <a:pt x="192" y="385"/>
                  </a:lnTo>
                  <a:lnTo>
                    <a:pt x="192" y="385"/>
                  </a:lnTo>
                  <a:lnTo>
                    <a:pt x="192" y="385"/>
                  </a:lnTo>
                  <a:lnTo>
                    <a:pt x="192" y="385"/>
                  </a:lnTo>
                  <a:lnTo>
                    <a:pt x="192" y="385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84" y="374"/>
                  </a:lnTo>
                  <a:lnTo>
                    <a:pt x="184" y="371"/>
                  </a:lnTo>
                  <a:lnTo>
                    <a:pt x="185" y="370"/>
                  </a:lnTo>
                  <a:lnTo>
                    <a:pt x="187" y="370"/>
                  </a:lnTo>
                  <a:close/>
                  <a:moveTo>
                    <a:pt x="685" y="360"/>
                  </a:moveTo>
                  <a:lnTo>
                    <a:pt x="686" y="360"/>
                  </a:lnTo>
                  <a:lnTo>
                    <a:pt x="686" y="362"/>
                  </a:lnTo>
                  <a:lnTo>
                    <a:pt x="694" y="375"/>
                  </a:lnTo>
                  <a:lnTo>
                    <a:pt x="694" y="377"/>
                  </a:lnTo>
                  <a:lnTo>
                    <a:pt x="693" y="378"/>
                  </a:lnTo>
                  <a:lnTo>
                    <a:pt x="692" y="378"/>
                  </a:lnTo>
                  <a:lnTo>
                    <a:pt x="690" y="378"/>
                  </a:lnTo>
                  <a:lnTo>
                    <a:pt x="690" y="378"/>
                  </a:lnTo>
                  <a:lnTo>
                    <a:pt x="682" y="363"/>
                  </a:lnTo>
                  <a:lnTo>
                    <a:pt x="682" y="362"/>
                  </a:lnTo>
                  <a:lnTo>
                    <a:pt x="683" y="360"/>
                  </a:lnTo>
                  <a:lnTo>
                    <a:pt x="685" y="360"/>
                  </a:lnTo>
                  <a:close/>
                  <a:moveTo>
                    <a:pt x="169" y="344"/>
                  </a:moveTo>
                  <a:lnTo>
                    <a:pt x="169" y="344"/>
                  </a:lnTo>
                  <a:lnTo>
                    <a:pt x="170" y="344"/>
                  </a:lnTo>
                  <a:lnTo>
                    <a:pt x="180" y="357"/>
                  </a:lnTo>
                  <a:lnTo>
                    <a:pt x="180" y="359"/>
                  </a:lnTo>
                  <a:lnTo>
                    <a:pt x="178" y="360"/>
                  </a:lnTo>
                  <a:lnTo>
                    <a:pt x="177" y="362"/>
                  </a:lnTo>
                  <a:lnTo>
                    <a:pt x="177" y="360"/>
                  </a:lnTo>
                  <a:lnTo>
                    <a:pt x="175" y="360"/>
                  </a:lnTo>
                  <a:lnTo>
                    <a:pt x="175" y="360"/>
                  </a:lnTo>
                  <a:lnTo>
                    <a:pt x="174" y="357"/>
                  </a:lnTo>
                  <a:lnTo>
                    <a:pt x="173" y="356"/>
                  </a:lnTo>
                  <a:lnTo>
                    <a:pt x="171" y="353"/>
                  </a:lnTo>
                  <a:lnTo>
                    <a:pt x="169" y="350"/>
                  </a:lnTo>
                  <a:lnTo>
                    <a:pt x="169" y="350"/>
                  </a:lnTo>
                  <a:lnTo>
                    <a:pt x="169" y="350"/>
                  </a:lnTo>
                  <a:lnTo>
                    <a:pt x="169" y="350"/>
                  </a:lnTo>
                  <a:lnTo>
                    <a:pt x="169" y="350"/>
                  </a:lnTo>
                  <a:lnTo>
                    <a:pt x="169" y="350"/>
                  </a:lnTo>
                  <a:lnTo>
                    <a:pt x="166" y="346"/>
                  </a:lnTo>
                  <a:lnTo>
                    <a:pt x="166" y="345"/>
                  </a:lnTo>
                  <a:lnTo>
                    <a:pt x="167" y="344"/>
                  </a:lnTo>
                  <a:lnTo>
                    <a:pt x="169" y="344"/>
                  </a:lnTo>
                  <a:close/>
                  <a:moveTo>
                    <a:pt x="669" y="331"/>
                  </a:moveTo>
                  <a:lnTo>
                    <a:pt x="671" y="331"/>
                  </a:lnTo>
                  <a:lnTo>
                    <a:pt x="672" y="332"/>
                  </a:lnTo>
                  <a:lnTo>
                    <a:pt x="679" y="346"/>
                  </a:lnTo>
                  <a:lnTo>
                    <a:pt x="679" y="349"/>
                  </a:lnTo>
                  <a:lnTo>
                    <a:pt x="678" y="350"/>
                  </a:lnTo>
                  <a:lnTo>
                    <a:pt x="678" y="350"/>
                  </a:lnTo>
                  <a:lnTo>
                    <a:pt x="676" y="350"/>
                  </a:lnTo>
                  <a:lnTo>
                    <a:pt x="675" y="349"/>
                  </a:lnTo>
                  <a:lnTo>
                    <a:pt x="668" y="335"/>
                  </a:lnTo>
                  <a:lnTo>
                    <a:pt x="668" y="332"/>
                  </a:lnTo>
                  <a:lnTo>
                    <a:pt x="668" y="331"/>
                  </a:lnTo>
                  <a:lnTo>
                    <a:pt x="669" y="331"/>
                  </a:lnTo>
                  <a:close/>
                  <a:moveTo>
                    <a:pt x="84" y="323"/>
                  </a:moveTo>
                  <a:lnTo>
                    <a:pt x="86" y="323"/>
                  </a:lnTo>
                  <a:lnTo>
                    <a:pt x="97" y="335"/>
                  </a:lnTo>
                  <a:lnTo>
                    <a:pt x="98" y="337"/>
                  </a:lnTo>
                  <a:lnTo>
                    <a:pt x="97" y="338"/>
                  </a:lnTo>
                  <a:lnTo>
                    <a:pt x="95" y="339"/>
                  </a:lnTo>
                  <a:lnTo>
                    <a:pt x="94" y="338"/>
                  </a:lnTo>
                  <a:lnTo>
                    <a:pt x="83" y="327"/>
                  </a:lnTo>
                  <a:lnTo>
                    <a:pt x="81" y="326"/>
                  </a:lnTo>
                  <a:lnTo>
                    <a:pt x="83" y="323"/>
                  </a:lnTo>
                  <a:lnTo>
                    <a:pt x="84" y="323"/>
                  </a:lnTo>
                  <a:close/>
                  <a:moveTo>
                    <a:pt x="115" y="321"/>
                  </a:moveTo>
                  <a:lnTo>
                    <a:pt x="116" y="323"/>
                  </a:lnTo>
                  <a:lnTo>
                    <a:pt x="117" y="324"/>
                  </a:lnTo>
                  <a:lnTo>
                    <a:pt x="116" y="326"/>
                  </a:lnTo>
                  <a:lnTo>
                    <a:pt x="105" y="337"/>
                  </a:lnTo>
                  <a:lnTo>
                    <a:pt x="104" y="338"/>
                  </a:lnTo>
                  <a:lnTo>
                    <a:pt x="102" y="337"/>
                  </a:lnTo>
                  <a:lnTo>
                    <a:pt x="101" y="335"/>
                  </a:lnTo>
                  <a:lnTo>
                    <a:pt x="102" y="334"/>
                  </a:lnTo>
                  <a:lnTo>
                    <a:pt x="113" y="323"/>
                  </a:lnTo>
                  <a:lnTo>
                    <a:pt x="115" y="321"/>
                  </a:lnTo>
                  <a:close/>
                  <a:moveTo>
                    <a:pt x="647" y="319"/>
                  </a:moveTo>
                  <a:lnTo>
                    <a:pt x="664" y="319"/>
                  </a:lnTo>
                  <a:lnTo>
                    <a:pt x="665" y="320"/>
                  </a:lnTo>
                  <a:lnTo>
                    <a:pt x="667" y="321"/>
                  </a:lnTo>
                  <a:lnTo>
                    <a:pt x="665" y="323"/>
                  </a:lnTo>
                  <a:lnTo>
                    <a:pt x="664" y="324"/>
                  </a:lnTo>
                  <a:lnTo>
                    <a:pt x="647" y="324"/>
                  </a:lnTo>
                  <a:lnTo>
                    <a:pt x="646" y="323"/>
                  </a:lnTo>
                  <a:lnTo>
                    <a:pt x="646" y="321"/>
                  </a:lnTo>
                  <a:lnTo>
                    <a:pt x="646" y="320"/>
                  </a:lnTo>
                  <a:lnTo>
                    <a:pt x="647" y="319"/>
                  </a:lnTo>
                  <a:close/>
                  <a:moveTo>
                    <a:pt x="149" y="317"/>
                  </a:moveTo>
                  <a:lnTo>
                    <a:pt x="151" y="317"/>
                  </a:lnTo>
                  <a:lnTo>
                    <a:pt x="152" y="317"/>
                  </a:lnTo>
                  <a:lnTo>
                    <a:pt x="162" y="331"/>
                  </a:lnTo>
                  <a:lnTo>
                    <a:pt x="162" y="332"/>
                  </a:lnTo>
                  <a:lnTo>
                    <a:pt x="160" y="334"/>
                  </a:lnTo>
                  <a:lnTo>
                    <a:pt x="159" y="335"/>
                  </a:lnTo>
                  <a:lnTo>
                    <a:pt x="157" y="334"/>
                  </a:lnTo>
                  <a:lnTo>
                    <a:pt x="157" y="334"/>
                  </a:lnTo>
                  <a:lnTo>
                    <a:pt x="149" y="321"/>
                  </a:lnTo>
                  <a:lnTo>
                    <a:pt x="149" y="321"/>
                  </a:lnTo>
                  <a:lnTo>
                    <a:pt x="149" y="321"/>
                  </a:lnTo>
                  <a:lnTo>
                    <a:pt x="149" y="321"/>
                  </a:lnTo>
                  <a:lnTo>
                    <a:pt x="149" y="321"/>
                  </a:lnTo>
                  <a:lnTo>
                    <a:pt x="149" y="321"/>
                  </a:lnTo>
                  <a:lnTo>
                    <a:pt x="149" y="321"/>
                  </a:lnTo>
                  <a:lnTo>
                    <a:pt x="148" y="320"/>
                  </a:lnTo>
                  <a:lnTo>
                    <a:pt x="148" y="320"/>
                  </a:lnTo>
                  <a:lnTo>
                    <a:pt x="148" y="319"/>
                  </a:lnTo>
                  <a:lnTo>
                    <a:pt x="149" y="317"/>
                  </a:lnTo>
                  <a:lnTo>
                    <a:pt x="149" y="317"/>
                  </a:lnTo>
                  <a:close/>
                  <a:moveTo>
                    <a:pt x="137" y="301"/>
                  </a:moveTo>
                  <a:lnTo>
                    <a:pt x="138" y="301"/>
                  </a:lnTo>
                  <a:lnTo>
                    <a:pt x="139" y="301"/>
                  </a:lnTo>
                  <a:lnTo>
                    <a:pt x="141" y="302"/>
                  </a:lnTo>
                  <a:lnTo>
                    <a:pt x="142" y="305"/>
                  </a:lnTo>
                  <a:lnTo>
                    <a:pt x="144" y="306"/>
                  </a:lnTo>
                  <a:lnTo>
                    <a:pt x="142" y="308"/>
                  </a:lnTo>
                  <a:lnTo>
                    <a:pt x="141" y="308"/>
                  </a:lnTo>
                  <a:lnTo>
                    <a:pt x="139" y="308"/>
                  </a:lnTo>
                  <a:lnTo>
                    <a:pt x="138" y="308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5" y="308"/>
                  </a:lnTo>
                  <a:lnTo>
                    <a:pt x="134" y="309"/>
                  </a:lnTo>
                  <a:lnTo>
                    <a:pt x="131" y="310"/>
                  </a:lnTo>
                  <a:lnTo>
                    <a:pt x="130" y="313"/>
                  </a:lnTo>
                  <a:lnTo>
                    <a:pt x="128" y="314"/>
                  </a:lnTo>
                  <a:lnTo>
                    <a:pt x="128" y="314"/>
                  </a:lnTo>
                  <a:lnTo>
                    <a:pt x="126" y="316"/>
                  </a:lnTo>
                  <a:lnTo>
                    <a:pt x="124" y="314"/>
                  </a:lnTo>
                  <a:lnTo>
                    <a:pt x="124" y="313"/>
                  </a:lnTo>
                  <a:lnTo>
                    <a:pt x="124" y="312"/>
                  </a:lnTo>
                  <a:lnTo>
                    <a:pt x="134" y="302"/>
                  </a:lnTo>
                  <a:lnTo>
                    <a:pt x="135" y="301"/>
                  </a:lnTo>
                  <a:lnTo>
                    <a:pt x="137" y="301"/>
                  </a:lnTo>
                  <a:close/>
                  <a:moveTo>
                    <a:pt x="61" y="299"/>
                  </a:moveTo>
                  <a:lnTo>
                    <a:pt x="63" y="301"/>
                  </a:lnTo>
                  <a:lnTo>
                    <a:pt x="74" y="312"/>
                  </a:lnTo>
                  <a:lnTo>
                    <a:pt x="74" y="313"/>
                  </a:lnTo>
                  <a:lnTo>
                    <a:pt x="74" y="316"/>
                  </a:lnTo>
                  <a:lnTo>
                    <a:pt x="73" y="316"/>
                  </a:lnTo>
                  <a:lnTo>
                    <a:pt x="70" y="316"/>
                  </a:lnTo>
                  <a:lnTo>
                    <a:pt x="59" y="303"/>
                  </a:lnTo>
                  <a:lnTo>
                    <a:pt x="59" y="302"/>
                  </a:lnTo>
                  <a:lnTo>
                    <a:pt x="59" y="301"/>
                  </a:lnTo>
                  <a:lnTo>
                    <a:pt x="61" y="299"/>
                  </a:lnTo>
                  <a:close/>
                  <a:moveTo>
                    <a:pt x="660" y="292"/>
                  </a:moveTo>
                  <a:lnTo>
                    <a:pt x="661" y="292"/>
                  </a:lnTo>
                  <a:lnTo>
                    <a:pt x="661" y="294"/>
                  </a:lnTo>
                  <a:lnTo>
                    <a:pt x="661" y="296"/>
                  </a:lnTo>
                  <a:lnTo>
                    <a:pt x="657" y="302"/>
                  </a:lnTo>
                  <a:lnTo>
                    <a:pt x="657" y="302"/>
                  </a:lnTo>
                  <a:lnTo>
                    <a:pt x="657" y="302"/>
                  </a:lnTo>
                  <a:lnTo>
                    <a:pt x="657" y="302"/>
                  </a:lnTo>
                  <a:lnTo>
                    <a:pt x="657" y="302"/>
                  </a:lnTo>
                  <a:lnTo>
                    <a:pt x="656" y="305"/>
                  </a:lnTo>
                  <a:lnTo>
                    <a:pt x="653" y="306"/>
                  </a:lnTo>
                  <a:lnTo>
                    <a:pt x="653" y="309"/>
                  </a:lnTo>
                  <a:lnTo>
                    <a:pt x="651" y="309"/>
                  </a:lnTo>
                  <a:lnTo>
                    <a:pt x="651" y="310"/>
                  </a:lnTo>
                  <a:lnTo>
                    <a:pt x="650" y="310"/>
                  </a:lnTo>
                  <a:lnTo>
                    <a:pt x="649" y="309"/>
                  </a:lnTo>
                  <a:lnTo>
                    <a:pt x="647" y="308"/>
                  </a:lnTo>
                  <a:lnTo>
                    <a:pt x="647" y="306"/>
                  </a:lnTo>
                  <a:lnTo>
                    <a:pt x="657" y="294"/>
                  </a:lnTo>
                  <a:lnTo>
                    <a:pt x="658" y="292"/>
                  </a:lnTo>
                  <a:lnTo>
                    <a:pt x="660" y="292"/>
                  </a:lnTo>
                  <a:close/>
                  <a:moveTo>
                    <a:pt x="23" y="281"/>
                  </a:moveTo>
                  <a:lnTo>
                    <a:pt x="25" y="281"/>
                  </a:lnTo>
                  <a:lnTo>
                    <a:pt x="26" y="283"/>
                  </a:lnTo>
                  <a:lnTo>
                    <a:pt x="25" y="285"/>
                  </a:lnTo>
                  <a:lnTo>
                    <a:pt x="25" y="285"/>
                  </a:lnTo>
                  <a:lnTo>
                    <a:pt x="23" y="287"/>
                  </a:lnTo>
                  <a:lnTo>
                    <a:pt x="22" y="288"/>
                  </a:lnTo>
                  <a:lnTo>
                    <a:pt x="20" y="290"/>
                  </a:lnTo>
                  <a:lnTo>
                    <a:pt x="20" y="291"/>
                  </a:lnTo>
                  <a:lnTo>
                    <a:pt x="20" y="291"/>
                  </a:lnTo>
                  <a:lnTo>
                    <a:pt x="20" y="291"/>
                  </a:lnTo>
                  <a:lnTo>
                    <a:pt x="19" y="291"/>
                  </a:lnTo>
                  <a:lnTo>
                    <a:pt x="19" y="291"/>
                  </a:lnTo>
                  <a:lnTo>
                    <a:pt x="19" y="291"/>
                  </a:lnTo>
                  <a:lnTo>
                    <a:pt x="19" y="291"/>
                  </a:lnTo>
                  <a:lnTo>
                    <a:pt x="19" y="291"/>
                  </a:lnTo>
                  <a:lnTo>
                    <a:pt x="19" y="291"/>
                  </a:lnTo>
                  <a:lnTo>
                    <a:pt x="12" y="291"/>
                  </a:lnTo>
                  <a:lnTo>
                    <a:pt x="11" y="291"/>
                  </a:lnTo>
                  <a:lnTo>
                    <a:pt x="11" y="285"/>
                  </a:lnTo>
                  <a:lnTo>
                    <a:pt x="12" y="285"/>
                  </a:lnTo>
                  <a:lnTo>
                    <a:pt x="18" y="285"/>
                  </a:lnTo>
                  <a:lnTo>
                    <a:pt x="22" y="281"/>
                  </a:lnTo>
                  <a:lnTo>
                    <a:pt x="23" y="281"/>
                  </a:lnTo>
                  <a:close/>
                  <a:moveTo>
                    <a:pt x="38" y="277"/>
                  </a:moveTo>
                  <a:lnTo>
                    <a:pt x="40" y="277"/>
                  </a:lnTo>
                  <a:lnTo>
                    <a:pt x="51" y="290"/>
                  </a:lnTo>
                  <a:lnTo>
                    <a:pt x="52" y="291"/>
                  </a:lnTo>
                  <a:lnTo>
                    <a:pt x="51" y="292"/>
                  </a:lnTo>
                  <a:lnTo>
                    <a:pt x="50" y="294"/>
                  </a:lnTo>
                  <a:lnTo>
                    <a:pt x="48" y="292"/>
                  </a:lnTo>
                  <a:lnTo>
                    <a:pt x="37" y="281"/>
                  </a:lnTo>
                  <a:lnTo>
                    <a:pt x="36" y="280"/>
                  </a:lnTo>
                  <a:lnTo>
                    <a:pt x="37" y="277"/>
                  </a:lnTo>
                  <a:lnTo>
                    <a:pt x="38" y="277"/>
                  </a:lnTo>
                  <a:close/>
                  <a:moveTo>
                    <a:pt x="667" y="263"/>
                  </a:moveTo>
                  <a:lnTo>
                    <a:pt x="668" y="265"/>
                  </a:lnTo>
                  <a:lnTo>
                    <a:pt x="668" y="266"/>
                  </a:lnTo>
                  <a:lnTo>
                    <a:pt x="668" y="283"/>
                  </a:lnTo>
                  <a:lnTo>
                    <a:pt x="668" y="284"/>
                  </a:lnTo>
                  <a:lnTo>
                    <a:pt x="667" y="284"/>
                  </a:lnTo>
                  <a:lnTo>
                    <a:pt x="664" y="284"/>
                  </a:lnTo>
                  <a:lnTo>
                    <a:pt x="664" y="283"/>
                  </a:lnTo>
                  <a:lnTo>
                    <a:pt x="664" y="266"/>
                  </a:lnTo>
                  <a:lnTo>
                    <a:pt x="664" y="265"/>
                  </a:lnTo>
                  <a:lnTo>
                    <a:pt x="667" y="263"/>
                  </a:lnTo>
                  <a:close/>
                  <a:moveTo>
                    <a:pt x="25" y="263"/>
                  </a:moveTo>
                  <a:lnTo>
                    <a:pt x="26" y="265"/>
                  </a:lnTo>
                  <a:lnTo>
                    <a:pt x="26" y="266"/>
                  </a:lnTo>
                  <a:lnTo>
                    <a:pt x="26" y="267"/>
                  </a:lnTo>
                  <a:lnTo>
                    <a:pt x="15" y="278"/>
                  </a:lnTo>
                  <a:lnTo>
                    <a:pt x="12" y="280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2" y="274"/>
                  </a:lnTo>
                  <a:lnTo>
                    <a:pt x="14" y="273"/>
                  </a:lnTo>
                  <a:lnTo>
                    <a:pt x="16" y="270"/>
                  </a:lnTo>
                  <a:lnTo>
                    <a:pt x="19" y="269"/>
                  </a:lnTo>
                  <a:lnTo>
                    <a:pt x="20" y="266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5" y="263"/>
                  </a:lnTo>
                  <a:close/>
                  <a:moveTo>
                    <a:pt x="44" y="237"/>
                  </a:moveTo>
                  <a:lnTo>
                    <a:pt x="45" y="238"/>
                  </a:lnTo>
                  <a:lnTo>
                    <a:pt x="45" y="240"/>
                  </a:lnTo>
                  <a:lnTo>
                    <a:pt x="45" y="245"/>
                  </a:lnTo>
                  <a:lnTo>
                    <a:pt x="45" y="248"/>
                  </a:lnTo>
                  <a:lnTo>
                    <a:pt x="44" y="249"/>
                  </a:lnTo>
                  <a:lnTo>
                    <a:pt x="37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3" y="255"/>
                  </a:lnTo>
                  <a:lnTo>
                    <a:pt x="34" y="252"/>
                  </a:lnTo>
                  <a:lnTo>
                    <a:pt x="41" y="245"/>
                  </a:lnTo>
                  <a:lnTo>
                    <a:pt x="41" y="240"/>
                  </a:lnTo>
                  <a:lnTo>
                    <a:pt x="41" y="238"/>
                  </a:lnTo>
                  <a:lnTo>
                    <a:pt x="44" y="237"/>
                  </a:lnTo>
                  <a:close/>
                  <a:moveTo>
                    <a:pt x="664" y="234"/>
                  </a:moveTo>
                  <a:lnTo>
                    <a:pt x="665" y="236"/>
                  </a:lnTo>
                  <a:lnTo>
                    <a:pt x="668" y="238"/>
                  </a:lnTo>
                  <a:lnTo>
                    <a:pt x="668" y="249"/>
                  </a:lnTo>
                  <a:lnTo>
                    <a:pt x="668" y="252"/>
                  </a:lnTo>
                  <a:lnTo>
                    <a:pt x="667" y="252"/>
                  </a:lnTo>
                  <a:lnTo>
                    <a:pt x="664" y="252"/>
                  </a:lnTo>
                  <a:lnTo>
                    <a:pt x="664" y="249"/>
                  </a:lnTo>
                  <a:lnTo>
                    <a:pt x="664" y="240"/>
                  </a:lnTo>
                  <a:lnTo>
                    <a:pt x="662" y="238"/>
                  </a:lnTo>
                  <a:lnTo>
                    <a:pt x="661" y="237"/>
                  </a:lnTo>
                  <a:lnTo>
                    <a:pt x="662" y="236"/>
                  </a:lnTo>
                  <a:lnTo>
                    <a:pt x="664" y="234"/>
                  </a:lnTo>
                  <a:close/>
                  <a:moveTo>
                    <a:pt x="12" y="231"/>
                  </a:moveTo>
                  <a:lnTo>
                    <a:pt x="29" y="231"/>
                  </a:lnTo>
                  <a:lnTo>
                    <a:pt x="30" y="233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29" y="237"/>
                  </a:lnTo>
                  <a:lnTo>
                    <a:pt x="12" y="237"/>
                  </a:lnTo>
                  <a:lnTo>
                    <a:pt x="11" y="236"/>
                  </a:lnTo>
                  <a:lnTo>
                    <a:pt x="9" y="234"/>
                  </a:lnTo>
                  <a:lnTo>
                    <a:pt x="11" y="233"/>
                  </a:lnTo>
                  <a:lnTo>
                    <a:pt x="12" y="231"/>
                  </a:lnTo>
                  <a:close/>
                  <a:moveTo>
                    <a:pt x="56" y="222"/>
                  </a:moveTo>
                  <a:lnTo>
                    <a:pt x="58" y="222"/>
                  </a:lnTo>
                  <a:lnTo>
                    <a:pt x="59" y="223"/>
                  </a:lnTo>
                  <a:lnTo>
                    <a:pt x="63" y="231"/>
                  </a:lnTo>
                  <a:lnTo>
                    <a:pt x="65" y="234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8" y="238"/>
                  </a:lnTo>
                  <a:lnTo>
                    <a:pt x="66" y="240"/>
                  </a:lnTo>
                  <a:lnTo>
                    <a:pt x="65" y="240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5" y="224"/>
                  </a:lnTo>
                  <a:lnTo>
                    <a:pt x="55" y="223"/>
                  </a:lnTo>
                  <a:lnTo>
                    <a:pt x="55" y="222"/>
                  </a:lnTo>
                  <a:lnTo>
                    <a:pt x="56" y="222"/>
                  </a:lnTo>
                  <a:close/>
                  <a:moveTo>
                    <a:pt x="2" y="213"/>
                  </a:moveTo>
                  <a:lnTo>
                    <a:pt x="4" y="215"/>
                  </a:lnTo>
                  <a:lnTo>
                    <a:pt x="5" y="216"/>
                  </a:lnTo>
                  <a:lnTo>
                    <a:pt x="5" y="233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1" y="234"/>
                  </a:lnTo>
                  <a:lnTo>
                    <a:pt x="0" y="233"/>
                  </a:lnTo>
                  <a:lnTo>
                    <a:pt x="0" y="216"/>
                  </a:lnTo>
                  <a:lnTo>
                    <a:pt x="1" y="215"/>
                  </a:lnTo>
                  <a:lnTo>
                    <a:pt x="2" y="213"/>
                  </a:lnTo>
                  <a:close/>
                  <a:moveTo>
                    <a:pt x="80" y="213"/>
                  </a:moveTo>
                  <a:lnTo>
                    <a:pt x="80" y="213"/>
                  </a:lnTo>
                  <a:lnTo>
                    <a:pt x="81" y="215"/>
                  </a:lnTo>
                  <a:lnTo>
                    <a:pt x="81" y="216"/>
                  </a:lnTo>
                  <a:lnTo>
                    <a:pt x="77" y="231"/>
                  </a:lnTo>
                  <a:lnTo>
                    <a:pt x="76" y="233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3" y="231"/>
                  </a:lnTo>
                  <a:lnTo>
                    <a:pt x="72" y="230"/>
                  </a:lnTo>
                  <a:lnTo>
                    <a:pt x="77" y="215"/>
                  </a:lnTo>
                  <a:lnTo>
                    <a:pt x="79" y="213"/>
                  </a:lnTo>
                  <a:lnTo>
                    <a:pt x="80" y="213"/>
                  </a:lnTo>
                  <a:close/>
                  <a:moveTo>
                    <a:pt x="640" y="212"/>
                  </a:moveTo>
                  <a:lnTo>
                    <a:pt x="642" y="212"/>
                  </a:lnTo>
                  <a:lnTo>
                    <a:pt x="643" y="212"/>
                  </a:lnTo>
                  <a:lnTo>
                    <a:pt x="643" y="212"/>
                  </a:lnTo>
                  <a:lnTo>
                    <a:pt x="645" y="213"/>
                  </a:lnTo>
                  <a:lnTo>
                    <a:pt x="646" y="215"/>
                  </a:lnTo>
                  <a:lnTo>
                    <a:pt x="646" y="215"/>
                  </a:lnTo>
                  <a:lnTo>
                    <a:pt x="646" y="215"/>
                  </a:lnTo>
                  <a:lnTo>
                    <a:pt x="646" y="215"/>
                  </a:lnTo>
                  <a:lnTo>
                    <a:pt x="646" y="215"/>
                  </a:lnTo>
                  <a:lnTo>
                    <a:pt x="646" y="215"/>
                  </a:lnTo>
                  <a:lnTo>
                    <a:pt x="654" y="223"/>
                  </a:lnTo>
                  <a:lnTo>
                    <a:pt x="654" y="226"/>
                  </a:lnTo>
                  <a:lnTo>
                    <a:pt x="654" y="227"/>
                  </a:lnTo>
                  <a:lnTo>
                    <a:pt x="653" y="227"/>
                  </a:lnTo>
                  <a:lnTo>
                    <a:pt x="651" y="227"/>
                  </a:lnTo>
                  <a:lnTo>
                    <a:pt x="639" y="216"/>
                  </a:lnTo>
                  <a:lnTo>
                    <a:pt x="639" y="213"/>
                  </a:lnTo>
                  <a:lnTo>
                    <a:pt x="639" y="212"/>
                  </a:lnTo>
                  <a:lnTo>
                    <a:pt x="640" y="212"/>
                  </a:lnTo>
                  <a:close/>
                  <a:moveTo>
                    <a:pt x="611" y="209"/>
                  </a:moveTo>
                  <a:lnTo>
                    <a:pt x="611" y="209"/>
                  </a:lnTo>
                  <a:lnTo>
                    <a:pt x="622" y="211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27" y="211"/>
                  </a:lnTo>
                  <a:lnTo>
                    <a:pt x="627" y="211"/>
                  </a:lnTo>
                  <a:lnTo>
                    <a:pt x="628" y="212"/>
                  </a:lnTo>
                  <a:lnTo>
                    <a:pt x="629" y="213"/>
                  </a:lnTo>
                  <a:lnTo>
                    <a:pt x="628" y="215"/>
                  </a:lnTo>
                  <a:lnTo>
                    <a:pt x="627" y="215"/>
                  </a:lnTo>
                  <a:lnTo>
                    <a:pt x="627" y="215"/>
                  </a:lnTo>
                  <a:lnTo>
                    <a:pt x="610" y="213"/>
                  </a:lnTo>
                  <a:lnTo>
                    <a:pt x="609" y="213"/>
                  </a:lnTo>
                  <a:lnTo>
                    <a:pt x="609" y="212"/>
                  </a:lnTo>
                  <a:lnTo>
                    <a:pt x="609" y="209"/>
                  </a:lnTo>
                  <a:lnTo>
                    <a:pt x="611" y="209"/>
                  </a:lnTo>
                  <a:close/>
                  <a:moveTo>
                    <a:pt x="37" y="205"/>
                  </a:move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1" y="206"/>
                  </a:lnTo>
                  <a:lnTo>
                    <a:pt x="51" y="208"/>
                  </a:lnTo>
                  <a:lnTo>
                    <a:pt x="51" y="208"/>
                  </a:lnTo>
                  <a:lnTo>
                    <a:pt x="51" y="211"/>
                  </a:lnTo>
                  <a:lnTo>
                    <a:pt x="50" y="212"/>
                  </a:lnTo>
                  <a:lnTo>
                    <a:pt x="50" y="212"/>
                  </a:lnTo>
                  <a:lnTo>
                    <a:pt x="48" y="212"/>
                  </a:lnTo>
                  <a:lnTo>
                    <a:pt x="47" y="211"/>
                  </a:lnTo>
                  <a:lnTo>
                    <a:pt x="47" y="209"/>
                  </a:lnTo>
                  <a:lnTo>
                    <a:pt x="37" y="209"/>
                  </a:lnTo>
                  <a:lnTo>
                    <a:pt x="36" y="209"/>
                  </a:lnTo>
                  <a:lnTo>
                    <a:pt x="34" y="206"/>
                  </a:lnTo>
                  <a:lnTo>
                    <a:pt x="36" y="205"/>
                  </a:lnTo>
                  <a:lnTo>
                    <a:pt x="37" y="205"/>
                  </a:lnTo>
                  <a:close/>
                  <a:moveTo>
                    <a:pt x="5" y="205"/>
                  </a:moveTo>
                  <a:lnTo>
                    <a:pt x="20" y="205"/>
                  </a:lnTo>
                  <a:lnTo>
                    <a:pt x="23" y="205"/>
                  </a:lnTo>
                  <a:lnTo>
                    <a:pt x="23" y="206"/>
                  </a:lnTo>
                  <a:lnTo>
                    <a:pt x="23" y="209"/>
                  </a:lnTo>
                  <a:lnTo>
                    <a:pt x="20" y="209"/>
                  </a:lnTo>
                  <a:lnTo>
                    <a:pt x="5" y="209"/>
                  </a:lnTo>
                  <a:lnTo>
                    <a:pt x="4" y="209"/>
                  </a:lnTo>
                  <a:lnTo>
                    <a:pt x="2" y="206"/>
                  </a:lnTo>
                  <a:lnTo>
                    <a:pt x="4" y="205"/>
                  </a:lnTo>
                  <a:lnTo>
                    <a:pt x="5" y="205"/>
                  </a:lnTo>
                  <a:close/>
                  <a:moveTo>
                    <a:pt x="592" y="190"/>
                  </a:moveTo>
                  <a:lnTo>
                    <a:pt x="593" y="191"/>
                  </a:lnTo>
                  <a:lnTo>
                    <a:pt x="595" y="193"/>
                  </a:lnTo>
                  <a:lnTo>
                    <a:pt x="595" y="208"/>
                  </a:lnTo>
                  <a:lnTo>
                    <a:pt x="595" y="208"/>
                  </a:lnTo>
                  <a:lnTo>
                    <a:pt x="596" y="209"/>
                  </a:lnTo>
                  <a:lnTo>
                    <a:pt x="597" y="211"/>
                  </a:lnTo>
                  <a:lnTo>
                    <a:pt x="596" y="212"/>
                  </a:lnTo>
                  <a:lnTo>
                    <a:pt x="595" y="212"/>
                  </a:lnTo>
                  <a:lnTo>
                    <a:pt x="595" y="212"/>
                  </a:lnTo>
                  <a:lnTo>
                    <a:pt x="593" y="212"/>
                  </a:lnTo>
                  <a:lnTo>
                    <a:pt x="592" y="212"/>
                  </a:lnTo>
                  <a:lnTo>
                    <a:pt x="591" y="211"/>
                  </a:lnTo>
                  <a:lnTo>
                    <a:pt x="589" y="208"/>
                  </a:lnTo>
                  <a:lnTo>
                    <a:pt x="589" y="193"/>
                  </a:lnTo>
                  <a:lnTo>
                    <a:pt x="591" y="191"/>
                  </a:lnTo>
                  <a:lnTo>
                    <a:pt x="592" y="190"/>
                  </a:lnTo>
                  <a:close/>
                  <a:moveTo>
                    <a:pt x="90" y="182"/>
                  </a:moveTo>
                  <a:lnTo>
                    <a:pt x="90" y="183"/>
                  </a:lnTo>
                  <a:lnTo>
                    <a:pt x="91" y="183"/>
                  </a:lnTo>
                  <a:lnTo>
                    <a:pt x="91" y="186"/>
                  </a:lnTo>
                  <a:lnTo>
                    <a:pt x="87" y="201"/>
                  </a:lnTo>
                  <a:lnTo>
                    <a:pt x="86" y="202"/>
                  </a:lnTo>
                  <a:lnTo>
                    <a:pt x="84" y="202"/>
                  </a:lnTo>
                  <a:lnTo>
                    <a:pt x="84" y="202"/>
                  </a:lnTo>
                  <a:lnTo>
                    <a:pt x="83" y="201"/>
                  </a:lnTo>
                  <a:lnTo>
                    <a:pt x="81" y="200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6" y="190"/>
                  </a:lnTo>
                  <a:lnTo>
                    <a:pt x="86" y="187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8" y="183"/>
                  </a:lnTo>
                  <a:lnTo>
                    <a:pt x="90" y="182"/>
                  </a:lnTo>
                  <a:close/>
                  <a:moveTo>
                    <a:pt x="595" y="177"/>
                  </a:moveTo>
                  <a:lnTo>
                    <a:pt x="595" y="184"/>
                  </a:lnTo>
                  <a:lnTo>
                    <a:pt x="585" y="193"/>
                  </a:lnTo>
                  <a:lnTo>
                    <a:pt x="584" y="194"/>
                  </a:lnTo>
                  <a:lnTo>
                    <a:pt x="582" y="193"/>
                  </a:lnTo>
                  <a:lnTo>
                    <a:pt x="581" y="191"/>
                  </a:lnTo>
                  <a:lnTo>
                    <a:pt x="582" y="190"/>
                  </a:lnTo>
                  <a:lnTo>
                    <a:pt x="593" y="179"/>
                  </a:lnTo>
                  <a:lnTo>
                    <a:pt x="595" y="177"/>
                  </a:lnTo>
                  <a:close/>
                  <a:moveTo>
                    <a:pt x="571" y="176"/>
                  </a:moveTo>
                  <a:lnTo>
                    <a:pt x="573" y="177"/>
                  </a:lnTo>
                  <a:lnTo>
                    <a:pt x="573" y="179"/>
                  </a:lnTo>
                  <a:lnTo>
                    <a:pt x="573" y="195"/>
                  </a:lnTo>
                  <a:lnTo>
                    <a:pt x="573" y="197"/>
                  </a:lnTo>
                  <a:lnTo>
                    <a:pt x="571" y="197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8" y="179"/>
                  </a:lnTo>
                  <a:lnTo>
                    <a:pt x="568" y="177"/>
                  </a:lnTo>
                  <a:lnTo>
                    <a:pt x="571" y="176"/>
                  </a:lnTo>
                  <a:close/>
                  <a:moveTo>
                    <a:pt x="115" y="166"/>
                  </a:moveTo>
                  <a:lnTo>
                    <a:pt x="116" y="166"/>
                  </a:lnTo>
                  <a:lnTo>
                    <a:pt x="116" y="168"/>
                  </a:lnTo>
                  <a:lnTo>
                    <a:pt x="117" y="169"/>
                  </a:lnTo>
                  <a:lnTo>
                    <a:pt x="116" y="170"/>
                  </a:lnTo>
                  <a:lnTo>
                    <a:pt x="102" y="179"/>
                  </a:lnTo>
                  <a:lnTo>
                    <a:pt x="101" y="179"/>
                  </a:lnTo>
                  <a:lnTo>
                    <a:pt x="99" y="179"/>
                  </a:lnTo>
                  <a:lnTo>
                    <a:pt x="98" y="177"/>
                  </a:lnTo>
                  <a:lnTo>
                    <a:pt x="98" y="176"/>
                  </a:lnTo>
                  <a:lnTo>
                    <a:pt x="99" y="175"/>
                  </a:lnTo>
                  <a:lnTo>
                    <a:pt x="101" y="175"/>
                  </a:lnTo>
                  <a:lnTo>
                    <a:pt x="102" y="173"/>
                  </a:lnTo>
                  <a:lnTo>
                    <a:pt x="105" y="172"/>
                  </a:lnTo>
                  <a:lnTo>
                    <a:pt x="108" y="170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13" y="166"/>
                  </a:lnTo>
                  <a:lnTo>
                    <a:pt x="115" y="166"/>
                  </a:lnTo>
                  <a:close/>
                  <a:moveTo>
                    <a:pt x="142" y="151"/>
                  </a:moveTo>
                  <a:lnTo>
                    <a:pt x="144" y="151"/>
                  </a:lnTo>
                  <a:lnTo>
                    <a:pt x="145" y="152"/>
                  </a:lnTo>
                  <a:lnTo>
                    <a:pt x="145" y="154"/>
                  </a:lnTo>
                  <a:lnTo>
                    <a:pt x="144" y="155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7" y="164"/>
                  </a:lnTo>
                  <a:lnTo>
                    <a:pt x="127" y="162"/>
                  </a:lnTo>
                  <a:lnTo>
                    <a:pt x="126" y="161"/>
                  </a:lnTo>
                  <a:lnTo>
                    <a:pt x="127" y="159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3" y="157"/>
                  </a:lnTo>
                  <a:lnTo>
                    <a:pt x="135" y="155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41" y="151"/>
                  </a:lnTo>
                  <a:lnTo>
                    <a:pt x="142" y="151"/>
                  </a:lnTo>
                  <a:close/>
                  <a:moveTo>
                    <a:pt x="574" y="144"/>
                  </a:moveTo>
                  <a:lnTo>
                    <a:pt x="575" y="144"/>
                  </a:lnTo>
                  <a:lnTo>
                    <a:pt x="577" y="146"/>
                  </a:lnTo>
                  <a:lnTo>
                    <a:pt x="577" y="147"/>
                  </a:lnTo>
                  <a:lnTo>
                    <a:pt x="575" y="148"/>
                  </a:lnTo>
                  <a:lnTo>
                    <a:pt x="573" y="148"/>
                  </a:lnTo>
                  <a:lnTo>
                    <a:pt x="573" y="162"/>
                  </a:lnTo>
                  <a:lnTo>
                    <a:pt x="573" y="165"/>
                  </a:lnTo>
                  <a:lnTo>
                    <a:pt x="571" y="165"/>
                  </a:lnTo>
                  <a:lnTo>
                    <a:pt x="568" y="165"/>
                  </a:lnTo>
                  <a:lnTo>
                    <a:pt x="568" y="162"/>
                  </a:lnTo>
                  <a:lnTo>
                    <a:pt x="568" y="148"/>
                  </a:lnTo>
                  <a:lnTo>
                    <a:pt x="568" y="147"/>
                  </a:lnTo>
                  <a:lnTo>
                    <a:pt x="570" y="146"/>
                  </a:lnTo>
                  <a:lnTo>
                    <a:pt x="571" y="144"/>
                  </a:lnTo>
                  <a:lnTo>
                    <a:pt x="574" y="144"/>
                  </a:lnTo>
                  <a:lnTo>
                    <a:pt x="574" y="144"/>
                  </a:lnTo>
                  <a:close/>
                  <a:moveTo>
                    <a:pt x="606" y="136"/>
                  </a:moveTo>
                  <a:lnTo>
                    <a:pt x="607" y="136"/>
                  </a:lnTo>
                  <a:lnTo>
                    <a:pt x="609" y="137"/>
                  </a:lnTo>
                  <a:lnTo>
                    <a:pt x="607" y="139"/>
                  </a:lnTo>
                  <a:lnTo>
                    <a:pt x="606" y="140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91" y="144"/>
                  </a:lnTo>
                  <a:lnTo>
                    <a:pt x="589" y="144"/>
                  </a:lnTo>
                  <a:lnTo>
                    <a:pt x="588" y="143"/>
                  </a:lnTo>
                  <a:lnTo>
                    <a:pt x="588" y="141"/>
                  </a:lnTo>
                  <a:lnTo>
                    <a:pt x="589" y="140"/>
                  </a:lnTo>
                  <a:lnTo>
                    <a:pt x="604" y="136"/>
                  </a:lnTo>
                  <a:lnTo>
                    <a:pt x="606" y="136"/>
                  </a:lnTo>
                  <a:close/>
                  <a:moveTo>
                    <a:pt x="170" y="134"/>
                  </a:moveTo>
                  <a:lnTo>
                    <a:pt x="171" y="134"/>
                  </a:lnTo>
                  <a:lnTo>
                    <a:pt x="173" y="136"/>
                  </a:lnTo>
                  <a:lnTo>
                    <a:pt x="173" y="137"/>
                  </a:lnTo>
                  <a:lnTo>
                    <a:pt x="171" y="139"/>
                  </a:lnTo>
                  <a:lnTo>
                    <a:pt x="157" y="147"/>
                  </a:lnTo>
                  <a:lnTo>
                    <a:pt x="156" y="147"/>
                  </a:lnTo>
                  <a:lnTo>
                    <a:pt x="155" y="147"/>
                  </a:lnTo>
                  <a:lnTo>
                    <a:pt x="155" y="146"/>
                  </a:lnTo>
                  <a:lnTo>
                    <a:pt x="155" y="144"/>
                  </a:lnTo>
                  <a:lnTo>
                    <a:pt x="155" y="143"/>
                  </a:lnTo>
                  <a:lnTo>
                    <a:pt x="156" y="143"/>
                  </a:lnTo>
                  <a:lnTo>
                    <a:pt x="157" y="141"/>
                  </a:lnTo>
                  <a:lnTo>
                    <a:pt x="160" y="140"/>
                  </a:lnTo>
                  <a:lnTo>
                    <a:pt x="163" y="139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70" y="134"/>
                  </a:lnTo>
                  <a:lnTo>
                    <a:pt x="170" y="134"/>
                  </a:lnTo>
                  <a:close/>
                  <a:moveTo>
                    <a:pt x="222" y="126"/>
                  </a:moveTo>
                  <a:lnTo>
                    <a:pt x="224" y="126"/>
                  </a:lnTo>
                  <a:lnTo>
                    <a:pt x="224" y="128"/>
                  </a:lnTo>
                  <a:lnTo>
                    <a:pt x="225" y="129"/>
                  </a:lnTo>
                  <a:lnTo>
                    <a:pt x="224" y="130"/>
                  </a:lnTo>
                  <a:lnTo>
                    <a:pt x="210" y="140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7" y="139"/>
                  </a:lnTo>
                  <a:lnTo>
                    <a:pt x="207" y="137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0" y="134"/>
                  </a:lnTo>
                  <a:lnTo>
                    <a:pt x="211" y="133"/>
                  </a:lnTo>
                  <a:lnTo>
                    <a:pt x="214" y="132"/>
                  </a:lnTo>
                  <a:lnTo>
                    <a:pt x="217" y="129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1" y="126"/>
                  </a:lnTo>
                  <a:lnTo>
                    <a:pt x="222" y="126"/>
                  </a:lnTo>
                  <a:close/>
                  <a:moveTo>
                    <a:pt x="192" y="122"/>
                  </a:moveTo>
                  <a:lnTo>
                    <a:pt x="192" y="122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92" y="123"/>
                  </a:lnTo>
                  <a:lnTo>
                    <a:pt x="193" y="125"/>
                  </a:lnTo>
                  <a:lnTo>
                    <a:pt x="195" y="126"/>
                  </a:lnTo>
                  <a:lnTo>
                    <a:pt x="196" y="126"/>
                  </a:lnTo>
                  <a:lnTo>
                    <a:pt x="196" y="128"/>
                  </a:lnTo>
                  <a:lnTo>
                    <a:pt x="198" y="129"/>
                  </a:lnTo>
                  <a:lnTo>
                    <a:pt x="196" y="130"/>
                  </a:lnTo>
                  <a:lnTo>
                    <a:pt x="195" y="132"/>
                  </a:lnTo>
                  <a:lnTo>
                    <a:pt x="193" y="130"/>
                  </a:lnTo>
                  <a:lnTo>
                    <a:pt x="191" y="129"/>
                  </a:lnTo>
                  <a:lnTo>
                    <a:pt x="185" y="132"/>
                  </a:lnTo>
                  <a:lnTo>
                    <a:pt x="185" y="132"/>
                  </a:lnTo>
                  <a:lnTo>
                    <a:pt x="184" y="132"/>
                  </a:lnTo>
                  <a:lnTo>
                    <a:pt x="182" y="130"/>
                  </a:lnTo>
                  <a:lnTo>
                    <a:pt x="182" y="129"/>
                  </a:lnTo>
                  <a:lnTo>
                    <a:pt x="184" y="128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2"/>
                  </a:lnTo>
                  <a:lnTo>
                    <a:pt x="191" y="122"/>
                  </a:lnTo>
                  <a:lnTo>
                    <a:pt x="192" y="122"/>
                  </a:lnTo>
                  <a:close/>
                  <a:moveTo>
                    <a:pt x="618" y="116"/>
                  </a:moveTo>
                  <a:lnTo>
                    <a:pt x="620" y="118"/>
                  </a:lnTo>
                  <a:lnTo>
                    <a:pt x="621" y="119"/>
                  </a:lnTo>
                  <a:lnTo>
                    <a:pt x="621" y="136"/>
                  </a:lnTo>
                  <a:lnTo>
                    <a:pt x="621" y="136"/>
                  </a:lnTo>
                  <a:lnTo>
                    <a:pt x="617" y="137"/>
                  </a:lnTo>
                  <a:lnTo>
                    <a:pt x="617" y="136"/>
                  </a:lnTo>
                  <a:lnTo>
                    <a:pt x="615" y="136"/>
                  </a:lnTo>
                  <a:lnTo>
                    <a:pt x="615" y="119"/>
                  </a:lnTo>
                  <a:lnTo>
                    <a:pt x="617" y="118"/>
                  </a:lnTo>
                  <a:lnTo>
                    <a:pt x="618" y="116"/>
                  </a:lnTo>
                  <a:close/>
                  <a:moveTo>
                    <a:pt x="249" y="108"/>
                  </a:moveTo>
                  <a:lnTo>
                    <a:pt x="250" y="108"/>
                  </a:lnTo>
                  <a:lnTo>
                    <a:pt x="250" y="108"/>
                  </a:lnTo>
                  <a:lnTo>
                    <a:pt x="252" y="111"/>
                  </a:lnTo>
                  <a:lnTo>
                    <a:pt x="250" y="112"/>
                  </a:lnTo>
                  <a:lnTo>
                    <a:pt x="236" y="121"/>
                  </a:lnTo>
                  <a:lnTo>
                    <a:pt x="235" y="122"/>
                  </a:lnTo>
                  <a:lnTo>
                    <a:pt x="235" y="122"/>
                  </a:lnTo>
                  <a:lnTo>
                    <a:pt x="234" y="121"/>
                  </a:lnTo>
                  <a:lnTo>
                    <a:pt x="234" y="119"/>
                  </a:lnTo>
                  <a:lnTo>
                    <a:pt x="234" y="118"/>
                  </a:lnTo>
                  <a:lnTo>
                    <a:pt x="239" y="114"/>
                  </a:lnTo>
                  <a:lnTo>
                    <a:pt x="239" y="114"/>
                  </a:lnTo>
                  <a:lnTo>
                    <a:pt x="239" y="114"/>
                  </a:lnTo>
                  <a:lnTo>
                    <a:pt x="239" y="114"/>
                  </a:lnTo>
                  <a:lnTo>
                    <a:pt x="239" y="114"/>
                  </a:lnTo>
                  <a:lnTo>
                    <a:pt x="242" y="111"/>
                  </a:lnTo>
                  <a:lnTo>
                    <a:pt x="245" y="110"/>
                  </a:lnTo>
                  <a:lnTo>
                    <a:pt x="246" y="108"/>
                  </a:lnTo>
                  <a:lnTo>
                    <a:pt x="247" y="108"/>
                  </a:lnTo>
                  <a:lnTo>
                    <a:pt x="249" y="108"/>
                  </a:lnTo>
                  <a:close/>
                  <a:moveTo>
                    <a:pt x="596" y="107"/>
                  </a:moveTo>
                  <a:lnTo>
                    <a:pt x="597" y="107"/>
                  </a:lnTo>
                  <a:lnTo>
                    <a:pt x="599" y="110"/>
                  </a:lnTo>
                  <a:lnTo>
                    <a:pt x="599" y="116"/>
                  </a:lnTo>
                  <a:lnTo>
                    <a:pt x="607" y="116"/>
                  </a:lnTo>
                  <a:lnTo>
                    <a:pt x="610" y="116"/>
                  </a:lnTo>
                  <a:lnTo>
                    <a:pt x="610" y="118"/>
                  </a:lnTo>
                  <a:lnTo>
                    <a:pt x="610" y="121"/>
                  </a:lnTo>
                  <a:lnTo>
                    <a:pt x="607" y="121"/>
                  </a:lnTo>
                  <a:lnTo>
                    <a:pt x="599" y="121"/>
                  </a:lnTo>
                  <a:lnTo>
                    <a:pt x="596" y="121"/>
                  </a:lnTo>
                  <a:lnTo>
                    <a:pt x="595" y="118"/>
                  </a:lnTo>
                  <a:lnTo>
                    <a:pt x="593" y="116"/>
                  </a:lnTo>
                  <a:lnTo>
                    <a:pt x="593" y="110"/>
                  </a:lnTo>
                  <a:lnTo>
                    <a:pt x="595" y="107"/>
                  </a:lnTo>
                  <a:lnTo>
                    <a:pt x="596" y="107"/>
                  </a:lnTo>
                  <a:close/>
                  <a:moveTo>
                    <a:pt x="297" y="98"/>
                  </a:moveTo>
                  <a:lnTo>
                    <a:pt x="299" y="98"/>
                  </a:lnTo>
                  <a:lnTo>
                    <a:pt x="299" y="100"/>
                  </a:lnTo>
                  <a:lnTo>
                    <a:pt x="303" y="114"/>
                  </a:lnTo>
                  <a:lnTo>
                    <a:pt x="303" y="116"/>
                  </a:lnTo>
                  <a:lnTo>
                    <a:pt x="301" y="119"/>
                  </a:lnTo>
                  <a:lnTo>
                    <a:pt x="300" y="121"/>
                  </a:lnTo>
                  <a:lnTo>
                    <a:pt x="299" y="121"/>
                  </a:lnTo>
                  <a:lnTo>
                    <a:pt x="297" y="121"/>
                  </a:lnTo>
                  <a:lnTo>
                    <a:pt x="296" y="121"/>
                  </a:lnTo>
                  <a:lnTo>
                    <a:pt x="296" y="119"/>
                  </a:lnTo>
                  <a:lnTo>
                    <a:pt x="296" y="118"/>
                  </a:lnTo>
                  <a:lnTo>
                    <a:pt x="297" y="116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4" y="101"/>
                  </a:lnTo>
                  <a:lnTo>
                    <a:pt x="294" y="100"/>
                  </a:lnTo>
                  <a:lnTo>
                    <a:pt x="296" y="98"/>
                  </a:lnTo>
                  <a:lnTo>
                    <a:pt x="297" y="98"/>
                  </a:lnTo>
                  <a:close/>
                  <a:moveTo>
                    <a:pt x="279" y="97"/>
                  </a:moveTo>
                  <a:lnTo>
                    <a:pt x="281" y="97"/>
                  </a:lnTo>
                  <a:lnTo>
                    <a:pt x="281" y="98"/>
                  </a:lnTo>
                  <a:lnTo>
                    <a:pt x="283" y="107"/>
                  </a:lnTo>
                  <a:lnTo>
                    <a:pt x="283" y="107"/>
                  </a:lnTo>
                  <a:lnTo>
                    <a:pt x="283" y="107"/>
                  </a:lnTo>
                  <a:lnTo>
                    <a:pt x="283" y="107"/>
                  </a:lnTo>
                  <a:lnTo>
                    <a:pt x="283" y="107"/>
                  </a:lnTo>
                  <a:lnTo>
                    <a:pt x="283" y="110"/>
                  </a:lnTo>
                  <a:lnTo>
                    <a:pt x="285" y="112"/>
                  </a:lnTo>
                  <a:lnTo>
                    <a:pt x="285" y="114"/>
                  </a:lnTo>
                  <a:lnTo>
                    <a:pt x="285" y="115"/>
                  </a:lnTo>
                  <a:lnTo>
                    <a:pt x="285" y="116"/>
                  </a:lnTo>
                  <a:lnTo>
                    <a:pt x="283" y="118"/>
                  </a:lnTo>
                  <a:lnTo>
                    <a:pt x="283" y="118"/>
                  </a:lnTo>
                  <a:lnTo>
                    <a:pt x="282" y="116"/>
                  </a:lnTo>
                  <a:lnTo>
                    <a:pt x="281" y="115"/>
                  </a:lnTo>
                  <a:lnTo>
                    <a:pt x="276" y="100"/>
                  </a:lnTo>
                  <a:lnTo>
                    <a:pt x="276" y="98"/>
                  </a:lnTo>
                  <a:lnTo>
                    <a:pt x="278" y="97"/>
                  </a:lnTo>
                  <a:lnTo>
                    <a:pt x="279" y="97"/>
                  </a:lnTo>
                  <a:close/>
                  <a:moveTo>
                    <a:pt x="620" y="85"/>
                  </a:moveTo>
                  <a:lnTo>
                    <a:pt x="621" y="85"/>
                  </a:lnTo>
                  <a:lnTo>
                    <a:pt x="621" y="86"/>
                  </a:lnTo>
                  <a:lnTo>
                    <a:pt x="622" y="87"/>
                  </a:lnTo>
                  <a:lnTo>
                    <a:pt x="621" y="89"/>
                  </a:lnTo>
                  <a:lnTo>
                    <a:pt x="607" y="97"/>
                  </a:lnTo>
                  <a:lnTo>
                    <a:pt x="606" y="98"/>
                  </a:lnTo>
                  <a:lnTo>
                    <a:pt x="604" y="97"/>
                  </a:lnTo>
                  <a:lnTo>
                    <a:pt x="603" y="97"/>
                  </a:lnTo>
                  <a:lnTo>
                    <a:pt x="603" y="96"/>
                  </a:lnTo>
                  <a:lnTo>
                    <a:pt x="604" y="93"/>
                  </a:lnTo>
                  <a:lnTo>
                    <a:pt x="618" y="85"/>
                  </a:lnTo>
                  <a:lnTo>
                    <a:pt x="620" y="85"/>
                  </a:lnTo>
                  <a:close/>
                  <a:moveTo>
                    <a:pt x="263" y="79"/>
                  </a:moveTo>
                  <a:lnTo>
                    <a:pt x="263" y="79"/>
                  </a:lnTo>
                  <a:lnTo>
                    <a:pt x="265" y="80"/>
                  </a:lnTo>
                  <a:lnTo>
                    <a:pt x="265" y="82"/>
                  </a:lnTo>
                  <a:lnTo>
                    <a:pt x="263" y="98"/>
                  </a:lnTo>
                  <a:lnTo>
                    <a:pt x="261" y="100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8" y="98"/>
                  </a:lnTo>
                  <a:lnTo>
                    <a:pt x="257" y="97"/>
                  </a:lnTo>
                  <a:lnTo>
                    <a:pt x="261" y="80"/>
                  </a:lnTo>
                  <a:lnTo>
                    <a:pt x="261" y="79"/>
                  </a:lnTo>
                  <a:lnTo>
                    <a:pt x="263" y="79"/>
                  </a:lnTo>
                  <a:close/>
                  <a:moveTo>
                    <a:pt x="301" y="75"/>
                  </a:moveTo>
                  <a:lnTo>
                    <a:pt x="303" y="75"/>
                  </a:lnTo>
                  <a:lnTo>
                    <a:pt x="303" y="76"/>
                  </a:lnTo>
                  <a:lnTo>
                    <a:pt x="304" y="78"/>
                  </a:lnTo>
                  <a:lnTo>
                    <a:pt x="303" y="79"/>
                  </a:lnTo>
                  <a:lnTo>
                    <a:pt x="294" y="85"/>
                  </a:lnTo>
                  <a:lnTo>
                    <a:pt x="294" y="86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2" y="87"/>
                  </a:lnTo>
                  <a:lnTo>
                    <a:pt x="290" y="86"/>
                  </a:lnTo>
                  <a:lnTo>
                    <a:pt x="289" y="83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300" y="75"/>
                  </a:lnTo>
                  <a:lnTo>
                    <a:pt x="301" y="75"/>
                  </a:lnTo>
                  <a:close/>
                  <a:moveTo>
                    <a:pt x="265" y="72"/>
                  </a:moveTo>
                  <a:lnTo>
                    <a:pt x="267" y="72"/>
                  </a:lnTo>
                  <a:lnTo>
                    <a:pt x="267" y="72"/>
                  </a:lnTo>
                  <a:lnTo>
                    <a:pt x="268" y="74"/>
                  </a:lnTo>
                  <a:lnTo>
                    <a:pt x="271" y="75"/>
                  </a:lnTo>
                  <a:lnTo>
                    <a:pt x="272" y="76"/>
                  </a:lnTo>
                  <a:lnTo>
                    <a:pt x="275" y="78"/>
                  </a:lnTo>
                  <a:lnTo>
                    <a:pt x="275" y="78"/>
                  </a:lnTo>
                  <a:lnTo>
                    <a:pt x="275" y="78"/>
                  </a:lnTo>
                  <a:lnTo>
                    <a:pt x="275" y="78"/>
                  </a:lnTo>
                  <a:lnTo>
                    <a:pt x="275" y="78"/>
                  </a:lnTo>
                  <a:lnTo>
                    <a:pt x="275" y="78"/>
                  </a:lnTo>
                  <a:lnTo>
                    <a:pt x="275" y="78"/>
                  </a:lnTo>
                  <a:lnTo>
                    <a:pt x="275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76" y="82"/>
                  </a:lnTo>
                  <a:lnTo>
                    <a:pt x="276" y="83"/>
                  </a:lnTo>
                  <a:lnTo>
                    <a:pt x="276" y="83"/>
                  </a:lnTo>
                  <a:lnTo>
                    <a:pt x="276" y="85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4" y="86"/>
                  </a:lnTo>
                  <a:lnTo>
                    <a:pt x="272" y="85"/>
                  </a:lnTo>
                  <a:lnTo>
                    <a:pt x="271" y="82"/>
                  </a:lnTo>
                  <a:lnTo>
                    <a:pt x="264" y="76"/>
                  </a:lnTo>
                  <a:lnTo>
                    <a:pt x="263" y="75"/>
                  </a:lnTo>
                  <a:lnTo>
                    <a:pt x="263" y="74"/>
                  </a:lnTo>
                  <a:lnTo>
                    <a:pt x="264" y="72"/>
                  </a:lnTo>
                  <a:lnTo>
                    <a:pt x="265" y="72"/>
                  </a:lnTo>
                  <a:close/>
                  <a:moveTo>
                    <a:pt x="640" y="68"/>
                  </a:moveTo>
                  <a:lnTo>
                    <a:pt x="642" y="68"/>
                  </a:lnTo>
                  <a:lnTo>
                    <a:pt x="643" y="69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3" y="76"/>
                  </a:lnTo>
                  <a:lnTo>
                    <a:pt x="642" y="78"/>
                  </a:lnTo>
                  <a:lnTo>
                    <a:pt x="639" y="78"/>
                  </a:lnTo>
                  <a:lnTo>
                    <a:pt x="638" y="79"/>
                  </a:lnTo>
                  <a:lnTo>
                    <a:pt x="635" y="80"/>
                  </a:lnTo>
                  <a:lnTo>
                    <a:pt x="635" y="80"/>
                  </a:lnTo>
                  <a:lnTo>
                    <a:pt x="633" y="82"/>
                  </a:lnTo>
                  <a:lnTo>
                    <a:pt x="632" y="80"/>
                  </a:lnTo>
                  <a:lnTo>
                    <a:pt x="631" y="80"/>
                  </a:lnTo>
                  <a:lnTo>
                    <a:pt x="631" y="79"/>
                  </a:lnTo>
                  <a:lnTo>
                    <a:pt x="632" y="78"/>
                  </a:lnTo>
                  <a:lnTo>
                    <a:pt x="638" y="74"/>
                  </a:lnTo>
                  <a:lnTo>
                    <a:pt x="638" y="69"/>
                  </a:lnTo>
                  <a:lnTo>
                    <a:pt x="639" y="68"/>
                  </a:lnTo>
                  <a:lnTo>
                    <a:pt x="640" y="68"/>
                  </a:lnTo>
                  <a:close/>
                  <a:moveTo>
                    <a:pt x="328" y="57"/>
                  </a:moveTo>
                  <a:lnTo>
                    <a:pt x="329" y="57"/>
                  </a:lnTo>
                  <a:lnTo>
                    <a:pt x="330" y="58"/>
                  </a:lnTo>
                  <a:lnTo>
                    <a:pt x="330" y="60"/>
                  </a:lnTo>
                  <a:lnTo>
                    <a:pt x="329" y="61"/>
                  </a:lnTo>
                  <a:lnTo>
                    <a:pt x="317" y="71"/>
                  </a:lnTo>
                  <a:lnTo>
                    <a:pt x="315" y="71"/>
                  </a:lnTo>
                  <a:lnTo>
                    <a:pt x="314" y="71"/>
                  </a:lnTo>
                  <a:lnTo>
                    <a:pt x="312" y="69"/>
                  </a:lnTo>
                  <a:lnTo>
                    <a:pt x="312" y="68"/>
                  </a:lnTo>
                  <a:lnTo>
                    <a:pt x="314" y="67"/>
                  </a:lnTo>
                  <a:lnTo>
                    <a:pt x="326" y="57"/>
                  </a:lnTo>
                  <a:lnTo>
                    <a:pt x="328" y="57"/>
                  </a:lnTo>
                  <a:close/>
                  <a:moveTo>
                    <a:pt x="629" y="43"/>
                  </a:moveTo>
                  <a:lnTo>
                    <a:pt x="631" y="43"/>
                  </a:lnTo>
                  <a:lnTo>
                    <a:pt x="643" y="54"/>
                  </a:lnTo>
                  <a:lnTo>
                    <a:pt x="643" y="54"/>
                  </a:lnTo>
                  <a:lnTo>
                    <a:pt x="643" y="57"/>
                  </a:lnTo>
                  <a:lnTo>
                    <a:pt x="642" y="58"/>
                  </a:lnTo>
                  <a:lnTo>
                    <a:pt x="640" y="57"/>
                  </a:lnTo>
                  <a:lnTo>
                    <a:pt x="628" y="47"/>
                  </a:lnTo>
                  <a:lnTo>
                    <a:pt x="627" y="44"/>
                  </a:lnTo>
                  <a:lnTo>
                    <a:pt x="628" y="43"/>
                  </a:lnTo>
                  <a:lnTo>
                    <a:pt x="628" y="43"/>
                  </a:lnTo>
                  <a:lnTo>
                    <a:pt x="629" y="43"/>
                  </a:lnTo>
                  <a:close/>
                  <a:moveTo>
                    <a:pt x="355" y="39"/>
                  </a:moveTo>
                  <a:lnTo>
                    <a:pt x="355" y="39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7" y="43"/>
                  </a:lnTo>
                  <a:lnTo>
                    <a:pt x="343" y="53"/>
                  </a:lnTo>
                  <a:lnTo>
                    <a:pt x="341" y="53"/>
                  </a:lnTo>
                  <a:lnTo>
                    <a:pt x="340" y="53"/>
                  </a:lnTo>
                  <a:lnTo>
                    <a:pt x="340" y="51"/>
                  </a:lnTo>
                  <a:lnTo>
                    <a:pt x="339" y="50"/>
                  </a:lnTo>
                  <a:lnTo>
                    <a:pt x="340" y="49"/>
                  </a:lnTo>
                  <a:lnTo>
                    <a:pt x="354" y="39"/>
                  </a:lnTo>
                  <a:lnTo>
                    <a:pt x="355" y="39"/>
                  </a:lnTo>
                  <a:close/>
                  <a:moveTo>
                    <a:pt x="604" y="21"/>
                  </a:moveTo>
                  <a:lnTo>
                    <a:pt x="606" y="22"/>
                  </a:lnTo>
                  <a:lnTo>
                    <a:pt x="607" y="22"/>
                  </a:lnTo>
                  <a:lnTo>
                    <a:pt x="607" y="24"/>
                  </a:lnTo>
                  <a:lnTo>
                    <a:pt x="610" y="25"/>
                  </a:lnTo>
                  <a:lnTo>
                    <a:pt x="610" y="25"/>
                  </a:lnTo>
                  <a:lnTo>
                    <a:pt x="610" y="25"/>
                  </a:lnTo>
                  <a:lnTo>
                    <a:pt x="610" y="25"/>
                  </a:lnTo>
                  <a:lnTo>
                    <a:pt x="610" y="25"/>
                  </a:lnTo>
                  <a:lnTo>
                    <a:pt x="610" y="25"/>
                  </a:lnTo>
                  <a:lnTo>
                    <a:pt x="610" y="25"/>
                  </a:lnTo>
                  <a:lnTo>
                    <a:pt x="610" y="25"/>
                  </a:lnTo>
                  <a:lnTo>
                    <a:pt x="610" y="25"/>
                  </a:lnTo>
                  <a:lnTo>
                    <a:pt x="618" y="32"/>
                  </a:lnTo>
                  <a:lnTo>
                    <a:pt x="620" y="35"/>
                  </a:lnTo>
                  <a:lnTo>
                    <a:pt x="618" y="36"/>
                  </a:lnTo>
                  <a:lnTo>
                    <a:pt x="617" y="36"/>
                  </a:lnTo>
                  <a:lnTo>
                    <a:pt x="615" y="36"/>
                  </a:lnTo>
                  <a:lnTo>
                    <a:pt x="603" y="25"/>
                  </a:lnTo>
                  <a:lnTo>
                    <a:pt x="602" y="24"/>
                  </a:lnTo>
                  <a:lnTo>
                    <a:pt x="603" y="22"/>
                  </a:lnTo>
                  <a:lnTo>
                    <a:pt x="603" y="22"/>
                  </a:lnTo>
                  <a:lnTo>
                    <a:pt x="604" y="21"/>
                  </a:lnTo>
                  <a:close/>
                  <a:moveTo>
                    <a:pt x="351" y="14"/>
                  </a:moveTo>
                  <a:lnTo>
                    <a:pt x="354" y="14"/>
                  </a:lnTo>
                  <a:lnTo>
                    <a:pt x="355" y="17"/>
                  </a:lnTo>
                  <a:lnTo>
                    <a:pt x="359" y="25"/>
                  </a:lnTo>
                  <a:lnTo>
                    <a:pt x="359" y="26"/>
                  </a:lnTo>
                  <a:lnTo>
                    <a:pt x="358" y="28"/>
                  </a:lnTo>
                  <a:lnTo>
                    <a:pt x="357" y="28"/>
                  </a:lnTo>
                  <a:lnTo>
                    <a:pt x="355" y="28"/>
                  </a:lnTo>
                  <a:lnTo>
                    <a:pt x="354" y="26"/>
                  </a:lnTo>
                  <a:lnTo>
                    <a:pt x="354" y="26"/>
                  </a:lnTo>
                  <a:lnTo>
                    <a:pt x="354" y="25"/>
                  </a:lnTo>
                  <a:lnTo>
                    <a:pt x="353" y="22"/>
                  </a:lnTo>
                  <a:lnTo>
                    <a:pt x="353" y="21"/>
                  </a:lnTo>
                  <a:lnTo>
                    <a:pt x="351" y="20"/>
                  </a:lnTo>
                  <a:lnTo>
                    <a:pt x="351" y="18"/>
                  </a:lnTo>
                  <a:lnTo>
                    <a:pt x="351" y="18"/>
                  </a:lnTo>
                  <a:lnTo>
                    <a:pt x="344" y="21"/>
                  </a:lnTo>
                  <a:lnTo>
                    <a:pt x="343" y="21"/>
                  </a:lnTo>
                  <a:lnTo>
                    <a:pt x="341" y="20"/>
                  </a:lnTo>
                  <a:lnTo>
                    <a:pt x="341" y="18"/>
                  </a:lnTo>
                  <a:lnTo>
                    <a:pt x="341" y="17"/>
                  </a:lnTo>
                  <a:lnTo>
                    <a:pt x="343" y="15"/>
                  </a:lnTo>
                  <a:lnTo>
                    <a:pt x="350" y="14"/>
                  </a:lnTo>
                  <a:lnTo>
                    <a:pt x="351" y="14"/>
                  </a:lnTo>
                  <a:close/>
                  <a:moveTo>
                    <a:pt x="329" y="11"/>
                  </a:moveTo>
                  <a:lnTo>
                    <a:pt x="330" y="11"/>
                  </a:lnTo>
                  <a:lnTo>
                    <a:pt x="332" y="13"/>
                  </a:lnTo>
                  <a:lnTo>
                    <a:pt x="332" y="14"/>
                  </a:lnTo>
                  <a:lnTo>
                    <a:pt x="332" y="24"/>
                  </a:lnTo>
                  <a:lnTo>
                    <a:pt x="326" y="25"/>
                  </a:lnTo>
                  <a:lnTo>
                    <a:pt x="326" y="13"/>
                  </a:lnTo>
                  <a:lnTo>
                    <a:pt x="328" y="11"/>
                  </a:lnTo>
                  <a:lnTo>
                    <a:pt x="329" y="11"/>
                  </a:lnTo>
                  <a:close/>
                  <a:moveTo>
                    <a:pt x="581" y="0"/>
                  </a:moveTo>
                  <a:lnTo>
                    <a:pt x="582" y="2"/>
                  </a:lnTo>
                  <a:lnTo>
                    <a:pt x="589" y="7"/>
                  </a:lnTo>
                  <a:lnTo>
                    <a:pt x="589" y="7"/>
                  </a:lnTo>
                  <a:lnTo>
                    <a:pt x="589" y="7"/>
                  </a:lnTo>
                  <a:lnTo>
                    <a:pt x="591" y="8"/>
                  </a:lnTo>
                  <a:lnTo>
                    <a:pt x="592" y="10"/>
                  </a:lnTo>
                  <a:lnTo>
                    <a:pt x="593" y="11"/>
                  </a:lnTo>
                  <a:lnTo>
                    <a:pt x="593" y="11"/>
                  </a:lnTo>
                  <a:lnTo>
                    <a:pt x="595" y="13"/>
                  </a:lnTo>
                  <a:lnTo>
                    <a:pt x="595" y="15"/>
                  </a:lnTo>
                  <a:lnTo>
                    <a:pt x="593" y="15"/>
                  </a:lnTo>
                  <a:lnTo>
                    <a:pt x="592" y="15"/>
                  </a:lnTo>
                  <a:lnTo>
                    <a:pt x="591" y="15"/>
                  </a:lnTo>
                  <a:lnTo>
                    <a:pt x="578" y="4"/>
                  </a:lnTo>
                  <a:lnTo>
                    <a:pt x="578" y="3"/>
                  </a:lnTo>
                  <a:lnTo>
                    <a:pt x="578" y="2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95" name="Freeform 65">
              <a:extLst>
                <a:ext uri="{FF2B5EF4-FFF2-40B4-BE49-F238E27FC236}">
                  <a16:creationId xmlns:a16="http://schemas.microsoft.com/office/drawing/2014/main" xmlns="" id="{1A5167C0-3C2F-4886-9E80-12013B62D1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4463" y="2468563"/>
              <a:ext cx="371475" cy="258763"/>
            </a:xfrm>
            <a:custGeom>
              <a:avLst/>
              <a:gdLst>
                <a:gd name="T0" fmla="*/ 14 w 234"/>
                <a:gd name="T1" fmla="*/ 155 h 163"/>
                <a:gd name="T2" fmla="*/ 11 w 234"/>
                <a:gd name="T3" fmla="*/ 152 h 163"/>
                <a:gd name="T4" fmla="*/ 11 w 234"/>
                <a:gd name="T5" fmla="*/ 152 h 163"/>
                <a:gd name="T6" fmla="*/ 10 w 234"/>
                <a:gd name="T7" fmla="*/ 145 h 163"/>
                <a:gd name="T8" fmla="*/ 232 w 234"/>
                <a:gd name="T9" fmla="*/ 149 h 163"/>
                <a:gd name="T10" fmla="*/ 232 w 234"/>
                <a:gd name="T11" fmla="*/ 149 h 163"/>
                <a:gd name="T12" fmla="*/ 232 w 234"/>
                <a:gd name="T13" fmla="*/ 149 h 163"/>
                <a:gd name="T14" fmla="*/ 230 w 234"/>
                <a:gd name="T15" fmla="*/ 152 h 163"/>
                <a:gd name="T16" fmla="*/ 4 w 234"/>
                <a:gd name="T17" fmla="*/ 118 h 163"/>
                <a:gd name="T18" fmla="*/ 8 w 234"/>
                <a:gd name="T19" fmla="*/ 131 h 163"/>
                <a:gd name="T20" fmla="*/ 0 w 234"/>
                <a:gd name="T21" fmla="*/ 120 h 163"/>
                <a:gd name="T22" fmla="*/ 0 w 234"/>
                <a:gd name="T23" fmla="*/ 120 h 163"/>
                <a:gd name="T24" fmla="*/ 0 w 234"/>
                <a:gd name="T25" fmla="*/ 120 h 163"/>
                <a:gd name="T26" fmla="*/ 0 w 234"/>
                <a:gd name="T27" fmla="*/ 120 h 163"/>
                <a:gd name="T28" fmla="*/ 0 w 234"/>
                <a:gd name="T29" fmla="*/ 120 h 163"/>
                <a:gd name="T30" fmla="*/ 0 w 234"/>
                <a:gd name="T31" fmla="*/ 119 h 163"/>
                <a:gd name="T32" fmla="*/ 4 w 234"/>
                <a:gd name="T33" fmla="*/ 118 h 163"/>
                <a:gd name="T34" fmla="*/ 33 w 234"/>
                <a:gd name="T35" fmla="*/ 108 h 163"/>
                <a:gd name="T36" fmla="*/ 17 w 234"/>
                <a:gd name="T37" fmla="*/ 111 h 163"/>
                <a:gd name="T38" fmla="*/ 22 w 234"/>
                <a:gd name="T39" fmla="*/ 108 h 163"/>
                <a:gd name="T40" fmla="*/ 23 w 234"/>
                <a:gd name="T41" fmla="*/ 107 h 163"/>
                <a:gd name="T42" fmla="*/ 232 w 234"/>
                <a:gd name="T43" fmla="*/ 101 h 163"/>
                <a:gd name="T44" fmla="*/ 228 w 234"/>
                <a:gd name="T45" fmla="*/ 101 h 163"/>
                <a:gd name="T46" fmla="*/ 46 w 234"/>
                <a:gd name="T47" fmla="*/ 93 h 163"/>
                <a:gd name="T48" fmla="*/ 40 w 234"/>
                <a:gd name="T49" fmla="*/ 89 h 163"/>
                <a:gd name="T50" fmla="*/ 36 w 234"/>
                <a:gd name="T51" fmla="*/ 79 h 163"/>
                <a:gd name="T52" fmla="*/ 232 w 234"/>
                <a:gd name="T53" fmla="*/ 69 h 163"/>
                <a:gd name="T54" fmla="*/ 228 w 234"/>
                <a:gd name="T55" fmla="*/ 69 h 163"/>
                <a:gd name="T56" fmla="*/ 152 w 234"/>
                <a:gd name="T57" fmla="*/ 68 h 163"/>
                <a:gd name="T58" fmla="*/ 131 w 234"/>
                <a:gd name="T59" fmla="*/ 65 h 163"/>
                <a:gd name="T60" fmla="*/ 36 w 234"/>
                <a:gd name="T61" fmla="*/ 64 h 163"/>
                <a:gd name="T62" fmla="*/ 28 w 234"/>
                <a:gd name="T63" fmla="*/ 48 h 163"/>
                <a:gd name="T64" fmla="*/ 124 w 234"/>
                <a:gd name="T65" fmla="*/ 58 h 163"/>
                <a:gd name="T66" fmla="*/ 120 w 234"/>
                <a:gd name="T67" fmla="*/ 40 h 163"/>
                <a:gd name="T68" fmla="*/ 232 w 234"/>
                <a:gd name="T69" fmla="*/ 55 h 163"/>
                <a:gd name="T70" fmla="*/ 202 w 234"/>
                <a:gd name="T71" fmla="*/ 36 h 163"/>
                <a:gd name="T72" fmla="*/ 202 w 234"/>
                <a:gd name="T73" fmla="*/ 41 h 163"/>
                <a:gd name="T74" fmla="*/ 185 w 234"/>
                <a:gd name="T75" fmla="*/ 36 h 163"/>
                <a:gd name="T76" fmla="*/ 167 w 234"/>
                <a:gd name="T77" fmla="*/ 40 h 163"/>
                <a:gd name="T78" fmla="*/ 156 w 234"/>
                <a:gd name="T79" fmla="*/ 51 h 163"/>
                <a:gd name="T80" fmla="*/ 152 w 234"/>
                <a:gd name="T81" fmla="*/ 48 h 163"/>
                <a:gd name="T82" fmla="*/ 98 w 234"/>
                <a:gd name="T83" fmla="*/ 29 h 163"/>
                <a:gd name="T84" fmla="*/ 108 w 234"/>
                <a:gd name="T85" fmla="*/ 30 h 163"/>
                <a:gd name="T86" fmla="*/ 91 w 234"/>
                <a:gd name="T87" fmla="*/ 33 h 163"/>
                <a:gd name="T88" fmla="*/ 61 w 234"/>
                <a:gd name="T89" fmla="*/ 23 h 163"/>
                <a:gd name="T90" fmla="*/ 76 w 234"/>
                <a:gd name="T91" fmla="*/ 30 h 163"/>
                <a:gd name="T92" fmla="*/ 44 w 234"/>
                <a:gd name="T93" fmla="*/ 21 h 163"/>
                <a:gd name="T94" fmla="*/ 48 w 234"/>
                <a:gd name="T95" fmla="*/ 23 h 163"/>
                <a:gd name="T96" fmla="*/ 36 w 234"/>
                <a:gd name="T97" fmla="*/ 35 h 163"/>
                <a:gd name="T98" fmla="*/ 124 w 234"/>
                <a:gd name="T99" fmla="*/ 26 h 163"/>
                <a:gd name="T100" fmla="*/ 122 w 234"/>
                <a:gd name="T101" fmla="*/ 7 h 163"/>
                <a:gd name="T102" fmla="*/ 116 w 234"/>
                <a:gd name="T103" fmla="*/ 25 h 163"/>
                <a:gd name="T104" fmla="*/ 108 w 234"/>
                <a:gd name="T105" fmla="*/ 7 h 163"/>
                <a:gd name="T106" fmla="*/ 106 w 234"/>
                <a:gd name="T107" fmla="*/ 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4" h="163">
                  <a:moveTo>
                    <a:pt x="11" y="144"/>
                  </a:moveTo>
                  <a:lnTo>
                    <a:pt x="12" y="144"/>
                  </a:lnTo>
                  <a:lnTo>
                    <a:pt x="14" y="145"/>
                  </a:lnTo>
                  <a:lnTo>
                    <a:pt x="15" y="151"/>
                  </a:lnTo>
                  <a:lnTo>
                    <a:pt x="15" y="152"/>
                  </a:lnTo>
                  <a:lnTo>
                    <a:pt x="14" y="155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3" y="163"/>
                  </a:lnTo>
                  <a:lnTo>
                    <a:pt x="3" y="161"/>
                  </a:lnTo>
                  <a:lnTo>
                    <a:pt x="3" y="159"/>
                  </a:lnTo>
                  <a:lnTo>
                    <a:pt x="11" y="152"/>
                  </a:lnTo>
                  <a:lnTo>
                    <a:pt x="11" y="152"/>
                  </a:lnTo>
                  <a:lnTo>
                    <a:pt x="11" y="152"/>
                  </a:lnTo>
                  <a:lnTo>
                    <a:pt x="11" y="152"/>
                  </a:lnTo>
                  <a:lnTo>
                    <a:pt x="11" y="152"/>
                  </a:lnTo>
                  <a:lnTo>
                    <a:pt x="11" y="152"/>
                  </a:lnTo>
                  <a:lnTo>
                    <a:pt x="11" y="152"/>
                  </a:lnTo>
                  <a:lnTo>
                    <a:pt x="11" y="152"/>
                  </a:lnTo>
                  <a:lnTo>
                    <a:pt x="11" y="152"/>
                  </a:lnTo>
                  <a:lnTo>
                    <a:pt x="11" y="151"/>
                  </a:lnTo>
                  <a:lnTo>
                    <a:pt x="11" y="151"/>
                  </a:lnTo>
                  <a:lnTo>
                    <a:pt x="8" y="147"/>
                  </a:lnTo>
                  <a:lnTo>
                    <a:pt x="10" y="145"/>
                  </a:lnTo>
                  <a:lnTo>
                    <a:pt x="11" y="144"/>
                  </a:lnTo>
                  <a:lnTo>
                    <a:pt x="11" y="144"/>
                  </a:lnTo>
                  <a:close/>
                  <a:moveTo>
                    <a:pt x="231" y="131"/>
                  </a:moveTo>
                  <a:lnTo>
                    <a:pt x="232" y="131"/>
                  </a:lnTo>
                  <a:lnTo>
                    <a:pt x="232" y="134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4" y="149"/>
                  </a:lnTo>
                  <a:lnTo>
                    <a:pt x="234" y="151"/>
                  </a:lnTo>
                  <a:lnTo>
                    <a:pt x="234" y="152"/>
                  </a:lnTo>
                  <a:lnTo>
                    <a:pt x="232" y="154"/>
                  </a:lnTo>
                  <a:lnTo>
                    <a:pt x="231" y="154"/>
                  </a:lnTo>
                  <a:lnTo>
                    <a:pt x="230" y="152"/>
                  </a:lnTo>
                  <a:lnTo>
                    <a:pt x="228" y="151"/>
                  </a:lnTo>
                  <a:lnTo>
                    <a:pt x="228" y="149"/>
                  </a:lnTo>
                  <a:lnTo>
                    <a:pt x="228" y="134"/>
                  </a:lnTo>
                  <a:lnTo>
                    <a:pt x="228" y="131"/>
                  </a:lnTo>
                  <a:lnTo>
                    <a:pt x="231" y="131"/>
                  </a:lnTo>
                  <a:close/>
                  <a:moveTo>
                    <a:pt x="4" y="118"/>
                  </a:moveTo>
                  <a:lnTo>
                    <a:pt x="4" y="118"/>
                  </a:lnTo>
                  <a:lnTo>
                    <a:pt x="5" y="119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8" y="130"/>
                  </a:lnTo>
                  <a:lnTo>
                    <a:pt x="8" y="131"/>
                  </a:lnTo>
                  <a:lnTo>
                    <a:pt x="7" y="133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" y="118"/>
                  </a:lnTo>
                  <a:lnTo>
                    <a:pt x="3" y="118"/>
                  </a:lnTo>
                  <a:lnTo>
                    <a:pt x="4" y="118"/>
                  </a:lnTo>
                  <a:lnTo>
                    <a:pt x="4" y="118"/>
                  </a:lnTo>
                  <a:close/>
                  <a:moveTo>
                    <a:pt x="32" y="102"/>
                  </a:moveTo>
                  <a:lnTo>
                    <a:pt x="33" y="104"/>
                  </a:lnTo>
                  <a:lnTo>
                    <a:pt x="33" y="104"/>
                  </a:lnTo>
                  <a:lnTo>
                    <a:pt x="35" y="107"/>
                  </a:lnTo>
                  <a:lnTo>
                    <a:pt x="33" y="108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7" y="115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09"/>
                  </a:lnTo>
                  <a:lnTo>
                    <a:pt x="21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30" y="104"/>
                  </a:lnTo>
                  <a:lnTo>
                    <a:pt x="32" y="102"/>
                  </a:lnTo>
                  <a:close/>
                  <a:moveTo>
                    <a:pt x="231" y="100"/>
                  </a:moveTo>
                  <a:lnTo>
                    <a:pt x="232" y="100"/>
                  </a:lnTo>
                  <a:lnTo>
                    <a:pt x="232" y="101"/>
                  </a:lnTo>
                  <a:lnTo>
                    <a:pt x="232" y="118"/>
                  </a:lnTo>
                  <a:lnTo>
                    <a:pt x="232" y="119"/>
                  </a:lnTo>
                  <a:lnTo>
                    <a:pt x="231" y="120"/>
                  </a:lnTo>
                  <a:lnTo>
                    <a:pt x="228" y="119"/>
                  </a:lnTo>
                  <a:lnTo>
                    <a:pt x="228" y="118"/>
                  </a:lnTo>
                  <a:lnTo>
                    <a:pt x="228" y="101"/>
                  </a:lnTo>
                  <a:lnTo>
                    <a:pt x="228" y="100"/>
                  </a:lnTo>
                  <a:lnTo>
                    <a:pt x="231" y="100"/>
                  </a:lnTo>
                  <a:close/>
                  <a:moveTo>
                    <a:pt x="39" y="76"/>
                  </a:moveTo>
                  <a:lnTo>
                    <a:pt x="40" y="76"/>
                  </a:lnTo>
                  <a:lnTo>
                    <a:pt x="41" y="77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5"/>
                  </a:lnTo>
                  <a:lnTo>
                    <a:pt x="43" y="95"/>
                  </a:lnTo>
                  <a:lnTo>
                    <a:pt x="41" y="95"/>
                  </a:lnTo>
                  <a:lnTo>
                    <a:pt x="41" y="94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6"/>
                  </a:lnTo>
                  <a:lnTo>
                    <a:pt x="37" y="82"/>
                  </a:lnTo>
                  <a:lnTo>
                    <a:pt x="37" y="80"/>
                  </a:lnTo>
                  <a:lnTo>
                    <a:pt x="36" y="79"/>
                  </a:lnTo>
                  <a:lnTo>
                    <a:pt x="37" y="77"/>
                  </a:lnTo>
                  <a:lnTo>
                    <a:pt x="39" y="76"/>
                  </a:lnTo>
                  <a:lnTo>
                    <a:pt x="39" y="76"/>
                  </a:lnTo>
                  <a:close/>
                  <a:moveTo>
                    <a:pt x="231" y="66"/>
                  </a:moveTo>
                  <a:lnTo>
                    <a:pt x="232" y="68"/>
                  </a:lnTo>
                  <a:lnTo>
                    <a:pt x="232" y="69"/>
                  </a:lnTo>
                  <a:lnTo>
                    <a:pt x="232" y="86"/>
                  </a:lnTo>
                  <a:lnTo>
                    <a:pt x="232" y="87"/>
                  </a:lnTo>
                  <a:lnTo>
                    <a:pt x="231" y="87"/>
                  </a:lnTo>
                  <a:lnTo>
                    <a:pt x="228" y="87"/>
                  </a:lnTo>
                  <a:lnTo>
                    <a:pt x="228" y="86"/>
                  </a:lnTo>
                  <a:lnTo>
                    <a:pt x="228" y="69"/>
                  </a:lnTo>
                  <a:lnTo>
                    <a:pt x="228" y="68"/>
                  </a:lnTo>
                  <a:lnTo>
                    <a:pt x="231" y="66"/>
                  </a:lnTo>
                  <a:close/>
                  <a:moveTo>
                    <a:pt x="133" y="65"/>
                  </a:moveTo>
                  <a:lnTo>
                    <a:pt x="149" y="65"/>
                  </a:lnTo>
                  <a:lnTo>
                    <a:pt x="151" y="65"/>
                  </a:lnTo>
                  <a:lnTo>
                    <a:pt x="152" y="68"/>
                  </a:lnTo>
                  <a:lnTo>
                    <a:pt x="151" y="69"/>
                  </a:lnTo>
                  <a:lnTo>
                    <a:pt x="149" y="69"/>
                  </a:lnTo>
                  <a:lnTo>
                    <a:pt x="133" y="69"/>
                  </a:lnTo>
                  <a:lnTo>
                    <a:pt x="131" y="69"/>
                  </a:lnTo>
                  <a:lnTo>
                    <a:pt x="131" y="68"/>
                  </a:lnTo>
                  <a:lnTo>
                    <a:pt x="131" y="65"/>
                  </a:lnTo>
                  <a:lnTo>
                    <a:pt x="133" y="65"/>
                  </a:lnTo>
                  <a:close/>
                  <a:moveTo>
                    <a:pt x="30" y="44"/>
                  </a:moveTo>
                  <a:lnTo>
                    <a:pt x="32" y="46"/>
                  </a:lnTo>
                  <a:lnTo>
                    <a:pt x="32" y="47"/>
                  </a:lnTo>
                  <a:lnTo>
                    <a:pt x="37" y="62"/>
                  </a:lnTo>
                  <a:lnTo>
                    <a:pt x="36" y="64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2" y="6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9" y="44"/>
                  </a:lnTo>
                  <a:lnTo>
                    <a:pt x="30" y="44"/>
                  </a:lnTo>
                  <a:close/>
                  <a:moveTo>
                    <a:pt x="122" y="39"/>
                  </a:moveTo>
                  <a:lnTo>
                    <a:pt x="124" y="40"/>
                  </a:lnTo>
                  <a:lnTo>
                    <a:pt x="124" y="41"/>
                  </a:lnTo>
                  <a:lnTo>
                    <a:pt x="124" y="58"/>
                  </a:lnTo>
                  <a:lnTo>
                    <a:pt x="124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0" y="58"/>
                  </a:lnTo>
                  <a:lnTo>
                    <a:pt x="120" y="41"/>
                  </a:lnTo>
                  <a:lnTo>
                    <a:pt x="120" y="40"/>
                  </a:lnTo>
                  <a:lnTo>
                    <a:pt x="122" y="39"/>
                  </a:lnTo>
                  <a:close/>
                  <a:moveTo>
                    <a:pt x="228" y="36"/>
                  </a:moveTo>
                  <a:lnTo>
                    <a:pt x="232" y="36"/>
                  </a:lnTo>
                  <a:lnTo>
                    <a:pt x="232" y="37"/>
                  </a:lnTo>
                  <a:lnTo>
                    <a:pt x="232" y="54"/>
                  </a:lnTo>
                  <a:lnTo>
                    <a:pt x="232" y="55"/>
                  </a:lnTo>
                  <a:lnTo>
                    <a:pt x="231" y="55"/>
                  </a:lnTo>
                  <a:lnTo>
                    <a:pt x="228" y="55"/>
                  </a:lnTo>
                  <a:lnTo>
                    <a:pt x="228" y="54"/>
                  </a:lnTo>
                  <a:lnTo>
                    <a:pt x="228" y="37"/>
                  </a:lnTo>
                  <a:lnTo>
                    <a:pt x="228" y="36"/>
                  </a:lnTo>
                  <a:close/>
                  <a:moveTo>
                    <a:pt x="202" y="36"/>
                  </a:moveTo>
                  <a:lnTo>
                    <a:pt x="217" y="36"/>
                  </a:lnTo>
                  <a:lnTo>
                    <a:pt x="219" y="37"/>
                  </a:lnTo>
                  <a:lnTo>
                    <a:pt x="220" y="39"/>
                  </a:lnTo>
                  <a:lnTo>
                    <a:pt x="219" y="40"/>
                  </a:lnTo>
                  <a:lnTo>
                    <a:pt x="217" y="41"/>
                  </a:lnTo>
                  <a:lnTo>
                    <a:pt x="202" y="41"/>
                  </a:lnTo>
                  <a:lnTo>
                    <a:pt x="199" y="40"/>
                  </a:lnTo>
                  <a:lnTo>
                    <a:pt x="199" y="39"/>
                  </a:lnTo>
                  <a:lnTo>
                    <a:pt x="199" y="37"/>
                  </a:lnTo>
                  <a:lnTo>
                    <a:pt x="202" y="36"/>
                  </a:lnTo>
                  <a:close/>
                  <a:moveTo>
                    <a:pt x="169" y="36"/>
                  </a:moveTo>
                  <a:lnTo>
                    <a:pt x="185" y="36"/>
                  </a:lnTo>
                  <a:lnTo>
                    <a:pt x="187" y="37"/>
                  </a:lnTo>
                  <a:lnTo>
                    <a:pt x="188" y="39"/>
                  </a:lnTo>
                  <a:lnTo>
                    <a:pt x="187" y="40"/>
                  </a:lnTo>
                  <a:lnTo>
                    <a:pt x="185" y="41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67" y="39"/>
                  </a:lnTo>
                  <a:lnTo>
                    <a:pt x="167" y="37"/>
                  </a:lnTo>
                  <a:lnTo>
                    <a:pt x="169" y="36"/>
                  </a:lnTo>
                  <a:close/>
                  <a:moveTo>
                    <a:pt x="152" y="36"/>
                  </a:moveTo>
                  <a:lnTo>
                    <a:pt x="156" y="36"/>
                  </a:lnTo>
                  <a:lnTo>
                    <a:pt x="156" y="51"/>
                  </a:lnTo>
                  <a:lnTo>
                    <a:pt x="156" y="53"/>
                  </a:lnTo>
                  <a:lnTo>
                    <a:pt x="155" y="54"/>
                  </a:lnTo>
                  <a:lnTo>
                    <a:pt x="154" y="53"/>
                  </a:lnTo>
                  <a:lnTo>
                    <a:pt x="152" y="51"/>
                  </a:lnTo>
                  <a:lnTo>
                    <a:pt x="152" y="50"/>
                  </a:lnTo>
                  <a:lnTo>
                    <a:pt x="152" y="48"/>
                  </a:lnTo>
                  <a:lnTo>
                    <a:pt x="152" y="36"/>
                  </a:lnTo>
                  <a:close/>
                  <a:moveTo>
                    <a:pt x="93" y="28"/>
                  </a:moveTo>
                  <a:lnTo>
                    <a:pt x="93" y="28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8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8" y="30"/>
                  </a:lnTo>
                  <a:lnTo>
                    <a:pt x="111" y="32"/>
                  </a:lnTo>
                  <a:lnTo>
                    <a:pt x="111" y="33"/>
                  </a:lnTo>
                  <a:lnTo>
                    <a:pt x="109" y="35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91" y="33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91" y="29"/>
                  </a:lnTo>
                  <a:lnTo>
                    <a:pt x="93" y="28"/>
                  </a:lnTo>
                  <a:close/>
                  <a:moveTo>
                    <a:pt x="61" y="23"/>
                  </a:moveTo>
                  <a:lnTo>
                    <a:pt x="61" y="23"/>
                  </a:lnTo>
                  <a:lnTo>
                    <a:pt x="76" y="26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8" y="25"/>
                  </a:lnTo>
                  <a:lnTo>
                    <a:pt x="59" y="23"/>
                  </a:lnTo>
                  <a:lnTo>
                    <a:pt x="61" y="23"/>
                  </a:lnTo>
                  <a:close/>
                  <a:moveTo>
                    <a:pt x="44" y="21"/>
                  </a:move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6" y="35"/>
                  </a:lnTo>
                  <a:lnTo>
                    <a:pt x="44" y="21"/>
                  </a:lnTo>
                  <a:close/>
                  <a:moveTo>
                    <a:pt x="122" y="7"/>
                  </a:moveTo>
                  <a:lnTo>
                    <a:pt x="124" y="7"/>
                  </a:lnTo>
                  <a:lnTo>
                    <a:pt x="124" y="10"/>
                  </a:lnTo>
                  <a:lnTo>
                    <a:pt x="124" y="25"/>
                  </a:lnTo>
                  <a:lnTo>
                    <a:pt x="124" y="26"/>
                  </a:lnTo>
                  <a:lnTo>
                    <a:pt x="122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0" y="10"/>
                  </a:lnTo>
                  <a:lnTo>
                    <a:pt x="120" y="7"/>
                  </a:lnTo>
                  <a:lnTo>
                    <a:pt x="122" y="7"/>
                  </a:lnTo>
                  <a:close/>
                  <a:moveTo>
                    <a:pt x="109" y="5"/>
                  </a:moveTo>
                  <a:lnTo>
                    <a:pt x="109" y="7"/>
                  </a:lnTo>
                  <a:lnTo>
                    <a:pt x="111" y="7"/>
                  </a:lnTo>
                  <a:lnTo>
                    <a:pt x="118" y="22"/>
                  </a:lnTo>
                  <a:lnTo>
                    <a:pt x="118" y="25"/>
                  </a:lnTo>
                  <a:lnTo>
                    <a:pt x="116" y="25"/>
                  </a:lnTo>
                  <a:lnTo>
                    <a:pt x="115" y="26"/>
                  </a:lnTo>
                  <a:lnTo>
                    <a:pt x="113" y="25"/>
                  </a:lnTo>
                  <a:lnTo>
                    <a:pt x="112" y="25"/>
                  </a:lnTo>
                  <a:lnTo>
                    <a:pt x="106" y="10"/>
                  </a:lnTo>
                  <a:lnTo>
                    <a:pt x="106" y="8"/>
                  </a:lnTo>
                  <a:lnTo>
                    <a:pt x="108" y="7"/>
                  </a:lnTo>
                  <a:lnTo>
                    <a:pt x="109" y="5"/>
                  </a:lnTo>
                  <a:close/>
                  <a:moveTo>
                    <a:pt x="10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96" name="Freeform 66">
              <a:extLst>
                <a:ext uri="{FF2B5EF4-FFF2-40B4-BE49-F238E27FC236}">
                  <a16:creationId xmlns:a16="http://schemas.microsoft.com/office/drawing/2014/main" xmlns="" id="{06036C2B-56BE-426D-9C2E-A76AEE0C9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2536825"/>
              <a:ext cx="79375" cy="142875"/>
            </a:xfrm>
            <a:custGeom>
              <a:avLst/>
              <a:gdLst>
                <a:gd name="T0" fmla="*/ 14 w 50"/>
                <a:gd name="T1" fmla="*/ 0 h 90"/>
                <a:gd name="T2" fmla="*/ 34 w 50"/>
                <a:gd name="T3" fmla="*/ 0 h 90"/>
                <a:gd name="T4" fmla="*/ 34 w 50"/>
                <a:gd name="T5" fmla="*/ 23 h 90"/>
                <a:gd name="T6" fmla="*/ 50 w 50"/>
                <a:gd name="T7" fmla="*/ 23 h 90"/>
                <a:gd name="T8" fmla="*/ 50 w 50"/>
                <a:gd name="T9" fmla="*/ 90 h 90"/>
                <a:gd name="T10" fmla="*/ 0 w 50"/>
                <a:gd name="T11" fmla="*/ 90 h 90"/>
                <a:gd name="T12" fmla="*/ 0 w 50"/>
                <a:gd name="T13" fmla="*/ 37 h 90"/>
                <a:gd name="T14" fmla="*/ 14 w 50"/>
                <a:gd name="T15" fmla="*/ 37 h 90"/>
                <a:gd name="T16" fmla="*/ 14 w 5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0">
                  <a:moveTo>
                    <a:pt x="14" y="0"/>
                  </a:moveTo>
                  <a:lnTo>
                    <a:pt x="34" y="0"/>
                  </a:lnTo>
                  <a:lnTo>
                    <a:pt x="34" y="23"/>
                  </a:lnTo>
                  <a:lnTo>
                    <a:pt x="50" y="23"/>
                  </a:lnTo>
                  <a:lnTo>
                    <a:pt x="50" y="90"/>
                  </a:lnTo>
                  <a:lnTo>
                    <a:pt x="0" y="90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97" name="Freeform 67">
              <a:extLst>
                <a:ext uri="{FF2B5EF4-FFF2-40B4-BE49-F238E27FC236}">
                  <a16:creationId xmlns:a16="http://schemas.microsoft.com/office/drawing/2014/main" xmlns="" id="{6C65A819-E1CC-4780-9B1D-A003773CE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763" y="2536825"/>
              <a:ext cx="79375" cy="142875"/>
            </a:xfrm>
            <a:custGeom>
              <a:avLst/>
              <a:gdLst>
                <a:gd name="T0" fmla="*/ 24 w 50"/>
                <a:gd name="T1" fmla="*/ 84 h 90"/>
                <a:gd name="T2" fmla="*/ 27 w 50"/>
                <a:gd name="T3" fmla="*/ 87 h 90"/>
                <a:gd name="T4" fmla="*/ 24 w 50"/>
                <a:gd name="T5" fmla="*/ 90 h 90"/>
                <a:gd name="T6" fmla="*/ 6 w 50"/>
                <a:gd name="T7" fmla="*/ 88 h 90"/>
                <a:gd name="T8" fmla="*/ 6 w 50"/>
                <a:gd name="T9" fmla="*/ 86 h 90"/>
                <a:gd name="T10" fmla="*/ 49 w 50"/>
                <a:gd name="T11" fmla="*/ 82 h 90"/>
                <a:gd name="T12" fmla="*/ 50 w 50"/>
                <a:gd name="T13" fmla="*/ 84 h 90"/>
                <a:gd name="T14" fmla="*/ 41 w 50"/>
                <a:gd name="T15" fmla="*/ 90 h 90"/>
                <a:gd name="T16" fmla="*/ 38 w 50"/>
                <a:gd name="T17" fmla="*/ 87 h 90"/>
                <a:gd name="T18" fmla="*/ 41 w 50"/>
                <a:gd name="T19" fmla="*/ 84 h 90"/>
                <a:gd name="T20" fmla="*/ 46 w 50"/>
                <a:gd name="T21" fmla="*/ 84 h 90"/>
                <a:gd name="T22" fmla="*/ 49 w 50"/>
                <a:gd name="T23" fmla="*/ 82 h 90"/>
                <a:gd name="T24" fmla="*/ 5 w 50"/>
                <a:gd name="T25" fmla="*/ 62 h 90"/>
                <a:gd name="T26" fmla="*/ 6 w 50"/>
                <a:gd name="T27" fmla="*/ 80 h 90"/>
                <a:gd name="T28" fmla="*/ 3 w 50"/>
                <a:gd name="T29" fmla="*/ 83 h 90"/>
                <a:gd name="T30" fmla="*/ 0 w 50"/>
                <a:gd name="T31" fmla="*/ 80 h 90"/>
                <a:gd name="T32" fmla="*/ 2 w 50"/>
                <a:gd name="T33" fmla="*/ 62 h 90"/>
                <a:gd name="T34" fmla="*/ 49 w 50"/>
                <a:gd name="T35" fmla="*/ 50 h 90"/>
                <a:gd name="T36" fmla="*/ 50 w 50"/>
                <a:gd name="T37" fmla="*/ 52 h 90"/>
                <a:gd name="T38" fmla="*/ 50 w 50"/>
                <a:gd name="T39" fmla="*/ 70 h 90"/>
                <a:gd name="T40" fmla="*/ 47 w 50"/>
                <a:gd name="T41" fmla="*/ 70 h 90"/>
                <a:gd name="T42" fmla="*/ 46 w 50"/>
                <a:gd name="T43" fmla="*/ 52 h 90"/>
                <a:gd name="T44" fmla="*/ 49 w 50"/>
                <a:gd name="T45" fmla="*/ 50 h 90"/>
                <a:gd name="T46" fmla="*/ 6 w 50"/>
                <a:gd name="T47" fmla="*/ 37 h 90"/>
                <a:gd name="T48" fmla="*/ 9 w 50"/>
                <a:gd name="T49" fmla="*/ 40 h 90"/>
                <a:gd name="T50" fmla="*/ 6 w 50"/>
                <a:gd name="T51" fmla="*/ 43 h 90"/>
                <a:gd name="T52" fmla="*/ 6 w 50"/>
                <a:gd name="T53" fmla="*/ 48 h 90"/>
                <a:gd name="T54" fmla="*/ 3 w 50"/>
                <a:gd name="T55" fmla="*/ 51 h 90"/>
                <a:gd name="T56" fmla="*/ 0 w 50"/>
                <a:gd name="T57" fmla="*/ 48 h 90"/>
                <a:gd name="T58" fmla="*/ 46 w 50"/>
                <a:gd name="T59" fmla="*/ 23 h 90"/>
                <a:gd name="T60" fmla="*/ 50 w 50"/>
                <a:gd name="T61" fmla="*/ 36 h 90"/>
                <a:gd name="T62" fmla="*/ 49 w 50"/>
                <a:gd name="T63" fmla="*/ 39 h 90"/>
                <a:gd name="T64" fmla="*/ 46 w 50"/>
                <a:gd name="T65" fmla="*/ 36 h 90"/>
                <a:gd name="T66" fmla="*/ 45 w 50"/>
                <a:gd name="T67" fmla="*/ 28 h 90"/>
                <a:gd name="T68" fmla="*/ 45 w 50"/>
                <a:gd name="T69" fmla="*/ 25 h 90"/>
                <a:gd name="T70" fmla="*/ 46 w 50"/>
                <a:gd name="T71" fmla="*/ 23 h 90"/>
                <a:gd name="T72" fmla="*/ 18 w 50"/>
                <a:gd name="T73" fmla="*/ 12 h 90"/>
                <a:gd name="T74" fmla="*/ 20 w 50"/>
                <a:gd name="T75" fmla="*/ 30 h 90"/>
                <a:gd name="T76" fmla="*/ 17 w 50"/>
                <a:gd name="T77" fmla="*/ 32 h 90"/>
                <a:gd name="T78" fmla="*/ 14 w 50"/>
                <a:gd name="T79" fmla="*/ 30 h 90"/>
                <a:gd name="T80" fmla="*/ 16 w 50"/>
                <a:gd name="T81" fmla="*/ 12 h 90"/>
                <a:gd name="T82" fmla="*/ 17 w 50"/>
                <a:gd name="T83" fmla="*/ 0 h 90"/>
                <a:gd name="T84" fmla="*/ 34 w 50"/>
                <a:gd name="T85" fmla="*/ 5 h 90"/>
                <a:gd name="T86" fmla="*/ 34 w 50"/>
                <a:gd name="T87" fmla="*/ 5 h 90"/>
                <a:gd name="T88" fmla="*/ 32 w 50"/>
                <a:gd name="T89" fmla="*/ 23 h 90"/>
                <a:gd name="T90" fmla="*/ 29 w 50"/>
                <a:gd name="T91" fmla="*/ 23 h 90"/>
                <a:gd name="T92" fmla="*/ 28 w 50"/>
                <a:gd name="T93" fmla="*/ 5 h 90"/>
                <a:gd name="T94" fmla="*/ 17 w 50"/>
                <a:gd name="T95" fmla="*/ 5 h 90"/>
                <a:gd name="T96" fmla="*/ 14 w 50"/>
                <a:gd name="T97" fmla="*/ 3 h 90"/>
                <a:gd name="T98" fmla="*/ 17 w 50"/>
                <a:gd name="T9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" h="90">
                  <a:moveTo>
                    <a:pt x="7" y="84"/>
                  </a:moveTo>
                  <a:lnTo>
                    <a:pt x="24" y="84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5" y="88"/>
                  </a:lnTo>
                  <a:lnTo>
                    <a:pt x="24" y="90"/>
                  </a:lnTo>
                  <a:lnTo>
                    <a:pt x="7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6" y="86"/>
                  </a:lnTo>
                  <a:lnTo>
                    <a:pt x="7" y="84"/>
                  </a:lnTo>
                  <a:close/>
                  <a:moveTo>
                    <a:pt x="49" y="82"/>
                  </a:moveTo>
                  <a:lnTo>
                    <a:pt x="50" y="83"/>
                  </a:lnTo>
                  <a:lnTo>
                    <a:pt x="50" y="84"/>
                  </a:lnTo>
                  <a:lnTo>
                    <a:pt x="50" y="90"/>
                  </a:lnTo>
                  <a:lnTo>
                    <a:pt x="41" y="90"/>
                  </a:lnTo>
                  <a:lnTo>
                    <a:pt x="38" y="88"/>
                  </a:lnTo>
                  <a:lnTo>
                    <a:pt x="38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6" y="84"/>
                  </a:lnTo>
                  <a:lnTo>
                    <a:pt x="46" y="84"/>
                  </a:lnTo>
                  <a:lnTo>
                    <a:pt x="47" y="83"/>
                  </a:lnTo>
                  <a:lnTo>
                    <a:pt x="49" y="82"/>
                  </a:lnTo>
                  <a:close/>
                  <a:moveTo>
                    <a:pt x="3" y="62"/>
                  </a:moveTo>
                  <a:lnTo>
                    <a:pt x="5" y="62"/>
                  </a:lnTo>
                  <a:lnTo>
                    <a:pt x="6" y="65"/>
                  </a:lnTo>
                  <a:lnTo>
                    <a:pt x="6" y="80"/>
                  </a:lnTo>
                  <a:lnTo>
                    <a:pt x="5" y="82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2" y="62"/>
                  </a:lnTo>
                  <a:lnTo>
                    <a:pt x="3" y="62"/>
                  </a:lnTo>
                  <a:close/>
                  <a:moveTo>
                    <a:pt x="49" y="50"/>
                  </a:moveTo>
                  <a:lnTo>
                    <a:pt x="50" y="51"/>
                  </a:lnTo>
                  <a:lnTo>
                    <a:pt x="50" y="52"/>
                  </a:lnTo>
                  <a:lnTo>
                    <a:pt x="50" y="68"/>
                  </a:lnTo>
                  <a:lnTo>
                    <a:pt x="50" y="70"/>
                  </a:lnTo>
                  <a:lnTo>
                    <a:pt x="49" y="70"/>
                  </a:lnTo>
                  <a:lnTo>
                    <a:pt x="47" y="70"/>
                  </a:lnTo>
                  <a:lnTo>
                    <a:pt x="46" y="68"/>
                  </a:lnTo>
                  <a:lnTo>
                    <a:pt x="46" y="52"/>
                  </a:lnTo>
                  <a:lnTo>
                    <a:pt x="47" y="51"/>
                  </a:lnTo>
                  <a:lnTo>
                    <a:pt x="49" y="50"/>
                  </a:lnTo>
                  <a:close/>
                  <a:moveTo>
                    <a:pt x="0" y="37"/>
                  </a:moveTo>
                  <a:lnTo>
                    <a:pt x="6" y="37"/>
                  </a:lnTo>
                  <a:lnTo>
                    <a:pt x="7" y="39"/>
                  </a:lnTo>
                  <a:lnTo>
                    <a:pt x="9" y="40"/>
                  </a:lnTo>
                  <a:lnTo>
                    <a:pt x="7" y="41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8"/>
                  </a:lnTo>
                  <a:lnTo>
                    <a:pt x="5" y="50"/>
                  </a:lnTo>
                  <a:lnTo>
                    <a:pt x="3" y="51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37"/>
                  </a:lnTo>
                  <a:close/>
                  <a:moveTo>
                    <a:pt x="46" y="23"/>
                  </a:moveTo>
                  <a:lnTo>
                    <a:pt x="50" y="23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6" y="36"/>
                  </a:lnTo>
                  <a:lnTo>
                    <a:pt x="46" y="28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6" y="23"/>
                  </a:lnTo>
                  <a:lnTo>
                    <a:pt x="46" y="23"/>
                  </a:lnTo>
                  <a:close/>
                  <a:moveTo>
                    <a:pt x="17" y="11"/>
                  </a:moveTo>
                  <a:lnTo>
                    <a:pt x="18" y="12"/>
                  </a:lnTo>
                  <a:lnTo>
                    <a:pt x="20" y="14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1"/>
                  </a:lnTo>
                  <a:close/>
                  <a:moveTo>
                    <a:pt x="17" y="0"/>
                  </a:moveTo>
                  <a:lnTo>
                    <a:pt x="34" y="0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8" y="2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98" name="Freeform 68">
              <a:extLst>
                <a:ext uri="{FF2B5EF4-FFF2-40B4-BE49-F238E27FC236}">
                  <a16:creationId xmlns:a16="http://schemas.microsoft.com/office/drawing/2014/main" xmlns="" id="{88DFDAC4-41A3-4DF0-86A6-2E7E6D2EB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1" y="1395413"/>
              <a:ext cx="1052513" cy="1370013"/>
            </a:xfrm>
            <a:custGeom>
              <a:avLst/>
              <a:gdLst>
                <a:gd name="T0" fmla="*/ 274 w 663"/>
                <a:gd name="T1" fmla="*/ 114 h 863"/>
                <a:gd name="T2" fmla="*/ 384 w 663"/>
                <a:gd name="T3" fmla="*/ 298 h 863"/>
                <a:gd name="T4" fmla="*/ 515 w 663"/>
                <a:gd name="T5" fmla="*/ 370 h 863"/>
                <a:gd name="T6" fmla="*/ 489 w 663"/>
                <a:gd name="T7" fmla="*/ 489 h 863"/>
                <a:gd name="T8" fmla="*/ 530 w 663"/>
                <a:gd name="T9" fmla="*/ 521 h 863"/>
                <a:gd name="T10" fmla="*/ 527 w 663"/>
                <a:gd name="T11" fmla="*/ 616 h 863"/>
                <a:gd name="T12" fmla="*/ 605 w 663"/>
                <a:gd name="T13" fmla="*/ 600 h 863"/>
                <a:gd name="T14" fmla="*/ 628 w 663"/>
                <a:gd name="T15" fmla="*/ 651 h 863"/>
                <a:gd name="T16" fmla="*/ 631 w 663"/>
                <a:gd name="T17" fmla="*/ 679 h 863"/>
                <a:gd name="T18" fmla="*/ 659 w 663"/>
                <a:gd name="T19" fmla="*/ 691 h 863"/>
                <a:gd name="T20" fmla="*/ 656 w 663"/>
                <a:gd name="T21" fmla="*/ 704 h 863"/>
                <a:gd name="T22" fmla="*/ 588 w 663"/>
                <a:gd name="T23" fmla="*/ 740 h 863"/>
                <a:gd name="T24" fmla="*/ 525 w 663"/>
                <a:gd name="T25" fmla="*/ 751 h 863"/>
                <a:gd name="T26" fmla="*/ 487 w 663"/>
                <a:gd name="T27" fmla="*/ 733 h 863"/>
                <a:gd name="T28" fmla="*/ 500 w 663"/>
                <a:gd name="T29" fmla="*/ 712 h 863"/>
                <a:gd name="T30" fmla="*/ 418 w 663"/>
                <a:gd name="T31" fmla="*/ 658 h 863"/>
                <a:gd name="T32" fmla="*/ 379 w 663"/>
                <a:gd name="T33" fmla="*/ 659 h 863"/>
                <a:gd name="T34" fmla="*/ 389 w 663"/>
                <a:gd name="T35" fmla="*/ 677 h 863"/>
                <a:gd name="T36" fmla="*/ 395 w 663"/>
                <a:gd name="T37" fmla="*/ 688 h 863"/>
                <a:gd name="T38" fmla="*/ 443 w 663"/>
                <a:gd name="T39" fmla="*/ 770 h 863"/>
                <a:gd name="T40" fmla="*/ 457 w 663"/>
                <a:gd name="T41" fmla="*/ 756 h 863"/>
                <a:gd name="T42" fmla="*/ 461 w 663"/>
                <a:gd name="T43" fmla="*/ 722 h 863"/>
                <a:gd name="T44" fmla="*/ 468 w 663"/>
                <a:gd name="T45" fmla="*/ 744 h 863"/>
                <a:gd name="T46" fmla="*/ 492 w 663"/>
                <a:gd name="T47" fmla="*/ 780 h 863"/>
                <a:gd name="T48" fmla="*/ 529 w 663"/>
                <a:gd name="T49" fmla="*/ 792 h 863"/>
                <a:gd name="T50" fmla="*/ 551 w 663"/>
                <a:gd name="T51" fmla="*/ 780 h 863"/>
                <a:gd name="T52" fmla="*/ 554 w 663"/>
                <a:gd name="T53" fmla="*/ 795 h 863"/>
                <a:gd name="T54" fmla="*/ 503 w 663"/>
                <a:gd name="T55" fmla="*/ 812 h 863"/>
                <a:gd name="T56" fmla="*/ 518 w 663"/>
                <a:gd name="T57" fmla="*/ 842 h 863"/>
                <a:gd name="T58" fmla="*/ 485 w 663"/>
                <a:gd name="T59" fmla="*/ 860 h 863"/>
                <a:gd name="T60" fmla="*/ 410 w 663"/>
                <a:gd name="T61" fmla="*/ 821 h 863"/>
                <a:gd name="T62" fmla="*/ 361 w 663"/>
                <a:gd name="T63" fmla="*/ 803 h 863"/>
                <a:gd name="T64" fmla="*/ 339 w 663"/>
                <a:gd name="T65" fmla="*/ 776 h 863"/>
                <a:gd name="T66" fmla="*/ 320 w 663"/>
                <a:gd name="T67" fmla="*/ 695 h 863"/>
                <a:gd name="T68" fmla="*/ 247 w 663"/>
                <a:gd name="T69" fmla="*/ 657 h 863"/>
                <a:gd name="T70" fmla="*/ 71 w 663"/>
                <a:gd name="T71" fmla="*/ 539 h 863"/>
                <a:gd name="T72" fmla="*/ 27 w 663"/>
                <a:gd name="T73" fmla="*/ 513 h 863"/>
                <a:gd name="T74" fmla="*/ 0 w 663"/>
                <a:gd name="T75" fmla="*/ 490 h 863"/>
                <a:gd name="T76" fmla="*/ 21 w 663"/>
                <a:gd name="T77" fmla="*/ 424 h 863"/>
                <a:gd name="T78" fmla="*/ 140 w 663"/>
                <a:gd name="T79" fmla="*/ 319 h 863"/>
                <a:gd name="T80" fmla="*/ 256 w 663"/>
                <a:gd name="T81" fmla="*/ 201 h 863"/>
                <a:gd name="T82" fmla="*/ 287 w 663"/>
                <a:gd name="T8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3" h="863">
                  <a:moveTo>
                    <a:pt x="287" y="0"/>
                  </a:moveTo>
                  <a:lnTo>
                    <a:pt x="274" y="114"/>
                  </a:lnTo>
                  <a:lnTo>
                    <a:pt x="384" y="223"/>
                  </a:lnTo>
                  <a:lnTo>
                    <a:pt x="384" y="298"/>
                  </a:lnTo>
                  <a:lnTo>
                    <a:pt x="465" y="298"/>
                  </a:lnTo>
                  <a:lnTo>
                    <a:pt x="515" y="370"/>
                  </a:lnTo>
                  <a:lnTo>
                    <a:pt x="468" y="417"/>
                  </a:lnTo>
                  <a:lnTo>
                    <a:pt x="489" y="489"/>
                  </a:lnTo>
                  <a:lnTo>
                    <a:pt x="508" y="489"/>
                  </a:lnTo>
                  <a:lnTo>
                    <a:pt x="530" y="521"/>
                  </a:lnTo>
                  <a:lnTo>
                    <a:pt x="501" y="551"/>
                  </a:lnTo>
                  <a:lnTo>
                    <a:pt x="527" y="616"/>
                  </a:lnTo>
                  <a:lnTo>
                    <a:pt x="605" y="616"/>
                  </a:lnTo>
                  <a:lnTo>
                    <a:pt x="605" y="600"/>
                  </a:lnTo>
                  <a:lnTo>
                    <a:pt x="641" y="619"/>
                  </a:lnTo>
                  <a:lnTo>
                    <a:pt x="628" y="651"/>
                  </a:lnTo>
                  <a:lnTo>
                    <a:pt x="641" y="666"/>
                  </a:lnTo>
                  <a:lnTo>
                    <a:pt x="631" y="679"/>
                  </a:lnTo>
                  <a:lnTo>
                    <a:pt x="663" y="688"/>
                  </a:lnTo>
                  <a:lnTo>
                    <a:pt x="659" y="691"/>
                  </a:lnTo>
                  <a:lnTo>
                    <a:pt x="659" y="704"/>
                  </a:lnTo>
                  <a:lnTo>
                    <a:pt x="656" y="704"/>
                  </a:lnTo>
                  <a:lnTo>
                    <a:pt x="635" y="699"/>
                  </a:lnTo>
                  <a:lnTo>
                    <a:pt x="588" y="740"/>
                  </a:lnTo>
                  <a:lnTo>
                    <a:pt x="534" y="740"/>
                  </a:lnTo>
                  <a:lnTo>
                    <a:pt x="525" y="751"/>
                  </a:lnTo>
                  <a:lnTo>
                    <a:pt x="525" y="733"/>
                  </a:lnTo>
                  <a:lnTo>
                    <a:pt x="487" y="733"/>
                  </a:lnTo>
                  <a:lnTo>
                    <a:pt x="498" y="731"/>
                  </a:lnTo>
                  <a:lnTo>
                    <a:pt x="500" y="712"/>
                  </a:lnTo>
                  <a:lnTo>
                    <a:pt x="428" y="650"/>
                  </a:lnTo>
                  <a:lnTo>
                    <a:pt x="418" y="658"/>
                  </a:lnTo>
                  <a:lnTo>
                    <a:pt x="377" y="654"/>
                  </a:lnTo>
                  <a:lnTo>
                    <a:pt x="379" y="659"/>
                  </a:lnTo>
                  <a:lnTo>
                    <a:pt x="384" y="669"/>
                  </a:lnTo>
                  <a:lnTo>
                    <a:pt x="389" y="677"/>
                  </a:lnTo>
                  <a:lnTo>
                    <a:pt x="393" y="686"/>
                  </a:lnTo>
                  <a:lnTo>
                    <a:pt x="395" y="688"/>
                  </a:lnTo>
                  <a:lnTo>
                    <a:pt x="390" y="745"/>
                  </a:lnTo>
                  <a:lnTo>
                    <a:pt x="443" y="770"/>
                  </a:lnTo>
                  <a:lnTo>
                    <a:pt x="456" y="770"/>
                  </a:lnTo>
                  <a:lnTo>
                    <a:pt x="457" y="756"/>
                  </a:lnTo>
                  <a:lnTo>
                    <a:pt x="444" y="747"/>
                  </a:lnTo>
                  <a:lnTo>
                    <a:pt x="461" y="722"/>
                  </a:lnTo>
                  <a:lnTo>
                    <a:pt x="487" y="733"/>
                  </a:lnTo>
                  <a:lnTo>
                    <a:pt x="468" y="744"/>
                  </a:lnTo>
                  <a:lnTo>
                    <a:pt x="468" y="780"/>
                  </a:lnTo>
                  <a:lnTo>
                    <a:pt x="492" y="780"/>
                  </a:lnTo>
                  <a:lnTo>
                    <a:pt x="504" y="792"/>
                  </a:lnTo>
                  <a:lnTo>
                    <a:pt x="529" y="792"/>
                  </a:lnTo>
                  <a:lnTo>
                    <a:pt x="540" y="780"/>
                  </a:lnTo>
                  <a:lnTo>
                    <a:pt x="551" y="780"/>
                  </a:lnTo>
                  <a:lnTo>
                    <a:pt x="551" y="795"/>
                  </a:lnTo>
                  <a:lnTo>
                    <a:pt x="554" y="795"/>
                  </a:lnTo>
                  <a:lnTo>
                    <a:pt x="544" y="816"/>
                  </a:lnTo>
                  <a:lnTo>
                    <a:pt x="503" y="812"/>
                  </a:lnTo>
                  <a:lnTo>
                    <a:pt x="503" y="842"/>
                  </a:lnTo>
                  <a:lnTo>
                    <a:pt x="518" y="842"/>
                  </a:lnTo>
                  <a:lnTo>
                    <a:pt x="518" y="863"/>
                  </a:lnTo>
                  <a:lnTo>
                    <a:pt x="485" y="860"/>
                  </a:lnTo>
                  <a:lnTo>
                    <a:pt x="446" y="845"/>
                  </a:lnTo>
                  <a:lnTo>
                    <a:pt x="410" y="821"/>
                  </a:lnTo>
                  <a:lnTo>
                    <a:pt x="395" y="835"/>
                  </a:lnTo>
                  <a:lnTo>
                    <a:pt x="361" y="803"/>
                  </a:lnTo>
                  <a:lnTo>
                    <a:pt x="346" y="806"/>
                  </a:lnTo>
                  <a:lnTo>
                    <a:pt x="339" y="776"/>
                  </a:lnTo>
                  <a:lnTo>
                    <a:pt x="317" y="767"/>
                  </a:lnTo>
                  <a:lnTo>
                    <a:pt x="320" y="695"/>
                  </a:lnTo>
                  <a:lnTo>
                    <a:pt x="263" y="713"/>
                  </a:lnTo>
                  <a:lnTo>
                    <a:pt x="247" y="657"/>
                  </a:lnTo>
                  <a:lnTo>
                    <a:pt x="117" y="619"/>
                  </a:lnTo>
                  <a:lnTo>
                    <a:pt x="71" y="539"/>
                  </a:lnTo>
                  <a:lnTo>
                    <a:pt x="43" y="537"/>
                  </a:lnTo>
                  <a:lnTo>
                    <a:pt x="27" y="513"/>
                  </a:lnTo>
                  <a:lnTo>
                    <a:pt x="4" y="519"/>
                  </a:lnTo>
                  <a:lnTo>
                    <a:pt x="0" y="490"/>
                  </a:lnTo>
                  <a:lnTo>
                    <a:pt x="21" y="492"/>
                  </a:lnTo>
                  <a:lnTo>
                    <a:pt x="21" y="424"/>
                  </a:lnTo>
                  <a:lnTo>
                    <a:pt x="39" y="342"/>
                  </a:lnTo>
                  <a:lnTo>
                    <a:pt x="140" y="319"/>
                  </a:lnTo>
                  <a:lnTo>
                    <a:pt x="165" y="202"/>
                  </a:lnTo>
                  <a:lnTo>
                    <a:pt x="256" y="201"/>
                  </a:lnTo>
                  <a:lnTo>
                    <a:pt x="277" y="89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399" name="Freeform 69">
              <a:extLst>
                <a:ext uri="{FF2B5EF4-FFF2-40B4-BE49-F238E27FC236}">
                  <a16:creationId xmlns:a16="http://schemas.microsoft.com/office/drawing/2014/main" xmlns="" id="{D2828395-F925-4FDD-9769-4020DE954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1701" y="1701800"/>
              <a:ext cx="1050925" cy="1060450"/>
            </a:xfrm>
            <a:custGeom>
              <a:avLst/>
              <a:gdLst>
                <a:gd name="T0" fmla="*/ 461 w 662"/>
                <a:gd name="T1" fmla="*/ 657 h 668"/>
                <a:gd name="T2" fmla="*/ 397 w 662"/>
                <a:gd name="T3" fmla="*/ 639 h 668"/>
                <a:gd name="T4" fmla="*/ 498 w 662"/>
                <a:gd name="T5" fmla="*/ 645 h 668"/>
                <a:gd name="T6" fmla="*/ 408 w 662"/>
                <a:gd name="T7" fmla="*/ 628 h 668"/>
                <a:gd name="T8" fmla="*/ 516 w 662"/>
                <a:gd name="T9" fmla="*/ 620 h 668"/>
                <a:gd name="T10" fmla="*/ 544 w 662"/>
                <a:gd name="T11" fmla="*/ 623 h 668"/>
                <a:gd name="T12" fmla="*/ 360 w 662"/>
                <a:gd name="T13" fmla="*/ 606 h 668"/>
                <a:gd name="T14" fmla="*/ 532 w 662"/>
                <a:gd name="T15" fmla="*/ 596 h 668"/>
                <a:gd name="T16" fmla="*/ 498 w 662"/>
                <a:gd name="T17" fmla="*/ 594 h 668"/>
                <a:gd name="T18" fmla="*/ 501 w 662"/>
                <a:gd name="T19" fmla="*/ 596 h 668"/>
                <a:gd name="T20" fmla="*/ 504 w 662"/>
                <a:gd name="T21" fmla="*/ 601 h 668"/>
                <a:gd name="T22" fmla="*/ 464 w 662"/>
                <a:gd name="T23" fmla="*/ 590 h 668"/>
                <a:gd name="T24" fmla="*/ 431 w 662"/>
                <a:gd name="T25" fmla="*/ 574 h 668"/>
                <a:gd name="T26" fmla="*/ 404 w 662"/>
                <a:gd name="T27" fmla="*/ 559 h 668"/>
                <a:gd name="T28" fmla="*/ 451 w 662"/>
                <a:gd name="T29" fmla="*/ 559 h 668"/>
                <a:gd name="T30" fmla="*/ 471 w 662"/>
                <a:gd name="T31" fmla="*/ 545 h 668"/>
                <a:gd name="T32" fmla="*/ 563 w 662"/>
                <a:gd name="T33" fmla="*/ 542 h 668"/>
                <a:gd name="T34" fmla="*/ 577 w 662"/>
                <a:gd name="T35" fmla="*/ 541 h 668"/>
                <a:gd name="T36" fmla="*/ 392 w 662"/>
                <a:gd name="T37" fmla="*/ 541 h 668"/>
                <a:gd name="T38" fmla="*/ 392 w 662"/>
                <a:gd name="T39" fmla="*/ 542 h 668"/>
                <a:gd name="T40" fmla="*/ 390 w 662"/>
                <a:gd name="T41" fmla="*/ 552 h 668"/>
                <a:gd name="T42" fmla="*/ 461 w 662"/>
                <a:gd name="T43" fmla="*/ 530 h 668"/>
                <a:gd name="T44" fmla="*/ 498 w 662"/>
                <a:gd name="T45" fmla="*/ 537 h 668"/>
                <a:gd name="T46" fmla="*/ 601 w 662"/>
                <a:gd name="T47" fmla="*/ 530 h 668"/>
                <a:gd name="T48" fmla="*/ 274 w 662"/>
                <a:gd name="T49" fmla="*/ 518 h 668"/>
                <a:gd name="T50" fmla="*/ 633 w 662"/>
                <a:gd name="T51" fmla="*/ 509 h 668"/>
                <a:gd name="T52" fmla="*/ 630 w 662"/>
                <a:gd name="T53" fmla="*/ 512 h 668"/>
                <a:gd name="T54" fmla="*/ 490 w 662"/>
                <a:gd name="T55" fmla="*/ 511 h 668"/>
                <a:gd name="T56" fmla="*/ 302 w 662"/>
                <a:gd name="T57" fmla="*/ 508 h 668"/>
                <a:gd name="T58" fmla="*/ 256 w 662"/>
                <a:gd name="T59" fmla="*/ 498 h 668"/>
                <a:gd name="T60" fmla="*/ 631 w 662"/>
                <a:gd name="T61" fmla="*/ 488 h 668"/>
                <a:gd name="T62" fmla="*/ 251 w 662"/>
                <a:gd name="T63" fmla="*/ 465 h 668"/>
                <a:gd name="T64" fmla="*/ 640 w 662"/>
                <a:gd name="T65" fmla="*/ 475 h 668"/>
                <a:gd name="T66" fmla="*/ 424 w 662"/>
                <a:gd name="T67" fmla="*/ 458 h 668"/>
                <a:gd name="T68" fmla="*/ 238 w 662"/>
                <a:gd name="T69" fmla="*/ 457 h 668"/>
                <a:gd name="T70" fmla="*/ 157 w 662"/>
                <a:gd name="T71" fmla="*/ 437 h 668"/>
                <a:gd name="T72" fmla="*/ 136 w 662"/>
                <a:gd name="T73" fmla="*/ 433 h 668"/>
                <a:gd name="T74" fmla="*/ 135 w 662"/>
                <a:gd name="T75" fmla="*/ 432 h 668"/>
                <a:gd name="T76" fmla="*/ 557 w 662"/>
                <a:gd name="T77" fmla="*/ 423 h 668"/>
                <a:gd name="T78" fmla="*/ 630 w 662"/>
                <a:gd name="T79" fmla="*/ 426 h 668"/>
                <a:gd name="T80" fmla="*/ 526 w 662"/>
                <a:gd name="T81" fmla="*/ 422 h 668"/>
                <a:gd name="T82" fmla="*/ 505 w 662"/>
                <a:gd name="T83" fmla="*/ 375 h 668"/>
                <a:gd name="T84" fmla="*/ 511 w 662"/>
                <a:gd name="T85" fmla="*/ 347 h 668"/>
                <a:gd name="T86" fmla="*/ 498 w 662"/>
                <a:gd name="T87" fmla="*/ 364 h 668"/>
                <a:gd name="T88" fmla="*/ 530 w 662"/>
                <a:gd name="T89" fmla="*/ 329 h 668"/>
                <a:gd name="T90" fmla="*/ 27 w 662"/>
                <a:gd name="T91" fmla="*/ 320 h 668"/>
                <a:gd name="T92" fmla="*/ 0 w 662"/>
                <a:gd name="T93" fmla="*/ 297 h 668"/>
                <a:gd name="T94" fmla="*/ 22 w 662"/>
                <a:gd name="T95" fmla="*/ 272 h 668"/>
                <a:gd name="T96" fmla="*/ 21 w 662"/>
                <a:gd name="T97" fmla="*/ 243 h 668"/>
                <a:gd name="T98" fmla="*/ 490 w 662"/>
                <a:gd name="T99" fmla="*/ 202 h 668"/>
                <a:gd name="T100" fmla="*/ 497 w 662"/>
                <a:gd name="T101" fmla="*/ 152 h 668"/>
                <a:gd name="T102" fmla="*/ 38 w 662"/>
                <a:gd name="T103" fmla="*/ 153 h 668"/>
                <a:gd name="T104" fmla="*/ 39 w 662"/>
                <a:gd name="T105" fmla="*/ 152 h 668"/>
                <a:gd name="T106" fmla="*/ 72 w 662"/>
                <a:gd name="T107" fmla="*/ 146 h 668"/>
                <a:gd name="T108" fmla="*/ 103 w 662"/>
                <a:gd name="T109" fmla="*/ 134 h 668"/>
                <a:gd name="T110" fmla="*/ 486 w 662"/>
                <a:gd name="T111" fmla="*/ 142 h 668"/>
                <a:gd name="T112" fmla="*/ 465 w 662"/>
                <a:gd name="T113" fmla="*/ 106 h 668"/>
                <a:gd name="T114" fmla="*/ 425 w 662"/>
                <a:gd name="T115" fmla="*/ 106 h 668"/>
                <a:gd name="T116" fmla="*/ 381 w 662"/>
                <a:gd name="T117" fmla="*/ 102 h 668"/>
                <a:gd name="T118" fmla="*/ 164 w 662"/>
                <a:gd name="T119" fmla="*/ 37 h 668"/>
                <a:gd name="T120" fmla="*/ 165 w 662"/>
                <a:gd name="T121" fmla="*/ 25 h 668"/>
                <a:gd name="T122" fmla="*/ 216 w 662"/>
                <a:gd name="T123" fmla="*/ 1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2" h="668">
                  <a:moveTo>
                    <a:pt x="493" y="663"/>
                  </a:moveTo>
                  <a:lnTo>
                    <a:pt x="493" y="663"/>
                  </a:lnTo>
                  <a:lnTo>
                    <a:pt x="508" y="664"/>
                  </a:lnTo>
                  <a:lnTo>
                    <a:pt x="511" y="666"/>
                  </a:lnTo>
                  <a:lnTo>
                    <a:pt x="511" y="667"/>
                  </a:lnTo>
                  <a:lnTo>
                    <a:pt x="511" y="668"/>
                  </a:lnTo>
                  <a:lnTo>
                    <a:pt x="508" y="668"/>
                  </a:lnTo>
                  <a:lnTo>
                    <a:pt x="508" y="668"/>
                  </a:lnTo>
                  <a:lnTo>
                    <a:pt x="504" y="668"/>
                  </a:lnTo>
                  <a:lnTo>
                    <a:pt x="504" y="668"/>
                  </a:lnTo>
                  <a:lnTo>
                    <a:pt x="504" y="668"/>
                  </a:lnTo>
                  <a:lnTo>
                    <a:pt x="504" y="668"/>
                  </a:lnTo>
                  <a:lnTo>
                    <a:pt x="504" y="668"/>
                  </a:lnTo>
                  <a:lnTo>
                    <a:pt x="504" y="668"/>
                  </a:lnTo>
                  <a:lnTo>
                    <a:pt x="500" y="668"/>
                  </a:lnTo>
                  <a:lnTo>
                    <a:pt x="497" y="668"/>
                  </a:lnTo>
                  <a:lnTo>
                    <a:pt x="493" y="668"/>
                  </a:lnTo>
                  <a:lnTo>
                    <a:pt x="493" y="668"/>
                  </a:lnTo>
                  <a:lnTo>
                    <a:pt x="490" y="667"/>
                  </a:lnTo>
                  <a:lnTo>
                    <a:pt x="490" y="666"/>
                  </a:lnTo>
                  <a:lnTo>
                    <a:pt x="492" y="664"/>
                  </a:lnTo>
                  <a:lnTo>
                    <a:pt x="493" y="663"/>
                  </a:lnTo>
                  <a:close/>
                  <a:moveTo>
                    <a:pt x="462" y="653"/>
                  </a:moveTo>
                  <a:lnTo>
                    <a:pt x="464" y="653"/>
                  </a:lnTo>
                  <a:lnTo>
                    <a:pt x="479" y="660"/>
                  </a:lnTo>
                  <a:lnTo>
                    <a:pt x="480" y="662"/>
                  </a:lnTo>
                  <a:lnTo>
                    <a:pt x="480" y="663"/>
                  </a:lnTo>
                  <a:lnTo>
                    <a:pt x="479" y="664"/>
                  </a:lnTo>
                  <a:lnTo>
                    <a:pt x="478" y="664"/>
                  </a:lnTo>
                  <a:lnTo>
                    <a:pt x="476" y="664"/>
                  </a:lnTo>
                  <a:lnTo>
                    <a:pt x="462" y="659"/>
                  </a:lnTo>
                  <a:lnTo>
                    <a:pt x="461" y="657"/>
                  </a:lnTo>
                  <a:lnTo>
                    <a:pt x="461" y="655"/>
                  </a:lnTo>
                  <a:lnTo>
                    <a:pt x="461" y="655"/>
                  </a:lnTo>
                  <a:lnTo>
                    <a:pt x="462" y="653"/>
                  </a:lnTo>
                  <a:close/>
                  <a:moveTo>
                    <a:pt x="512" y="649"/>
                  </a:moveTo>
                  <a:lnTo>
                    <a:pt x="518" y="649"/>
                  </a:lnTo>
                  <a:lnTo>
                    <a:pt x="518" y="663"/>
                  </a:lnTo>
                  <a:lnTo>
                    <a:pt x="516" y="664"/>
                  </a:lnTo>
                  <a:lnTo>
                    <a:pt x="515" y="666"/>
                  </a:lnTo>
                  <a:lnTo>
                    <a:pt x="514" y="664"/>
                  </a:lnTo>
                  <a:lnTo>
                    <a:pt x="512" y="663"/>
                  </a:lnTo>
                  <a:lnTo>
                    <a:pt x="512" y="652"/>
                  </a:lnTo>
                  <a:lnTo>
                    <a:pt x="512" y="652"/>
                  </a:lnTo>
                  <a:lnTo>
                    <a:pt x="512" y="650"/>
                  </a:lnTo>
                  <a:lnTo>
                    <a:pt x="512" y="649"/>
                  </a:lnTo>
                  <a:close/>
                  <a:moveTo>
                    <a:pt x="435" y="639"/>
                  </a:moveTo>
                  <a:lnTo>
                    <a:pt x="436" y="639"/>
                  </a:lnTo>
                  <a:lnTo>
                    <a:pt x="449" y="648"/>
                  </a:lnTo>
                  <a:lnTo>
                    <a:pt x="449" y="648"/>
                  </a:lnTo>
                  <a:lnTo>
                    <a:pt x="450" y="649"/>
                  </a:lnTo>
                  <a:lnTo>
                    <a:pt x="450" y="650"/>
                  </a:lnTo>
                  <a:lnTo>
                    <a:pt x="449" y="652"/>
                  </a:lnTo>
                  <a:lnTo>
                    <a:pt x="449" y="652"/>
                  </a:lnTo>
                  <a:lnTo>
                    <a:pt x="447" y="652"/>
                  </a:lnTo>
                  <a:lnTo>
                    <a:pt x="446" y="652"/>
                  </a:lnTo>
                  <a:lnTo>
                    <a:pt x="433" y="644"/>
                  </a:lnTo>
                  <a:lnTo>
                    <a:pt x="432" y="642"/>
                  </a:lnTo>
                  <a:lnTo>
                    <a:pt x="433" y="641"/>
                  </a:lnTo>
                  <a:lnTo>
                    <a:pt x="433" y="639"/>
                  </a:lnTo>
                  <a:lnTo>
                    <a:pt x="435" y="639"/>
                  </a:lnTo>
                  <a:close/>
                  <a:moveTo>
                    <a:pt x="385" y="628"/>
                  </a:moveTo>
                  <a:lnTo>
                    <a:pt x="388" y="628"/>
                  </a:lnTo>
                  <a:lnTo>
                    <a:pt x="397" y="639"/>
                  </a:lnTo>
                  <a:lnTo>
                    <a:pt x="396" y="641"/>
                  </a:lnTo>
                  <a:lnTo>
                    <a:pt x="396" y="641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5" y="642"/>
                  </a:lnTo>
                  <a:lnTo>
                    <a:pt x="393" y="641"/>
                  </a:lnTo>
                  <a:lnTo>
                    <a:pt x="392" y="639"/>
                  </a:lnTo>
                  <a:lnTo>
                    <a:pt x="389" y="638"/>
                  </a:lnTo>
                  <a:lnTo>
                    <a:pt x="388" y="635"/>
                  </a:lnTo>
                  <a:lnTo>
                    <a:pt x="386" y="634"/>
                  </a:lnTo>
                  <a:lnTo>
                    <a:pt x="385" y="632"/>
                  </a:lnTo>
                  <a:lnTo>
                    <a:pt x="384" y="632"/>
                  </a:lnTo>
                  <a:lnTo>
                    <a:pt x="384" y="631"/>
                  </a:lnTo>
                  <a:lnTo>
                    <a:pt x="384" y="628"/>
                  </a:lnTo>
                  <a:lnTo>
                    <a:pt x="385" y="628"/>
                  </a:lnTo>
                  <a:close/>
                  <a:moveTo>
                    <a:pt x="501" y="627"/>
                  </a:moveTo>
                  <a:lnTo>
                    <a:pt x="503" y="627"/>
                  </a:lnTo>
                  <a:lnTo>
                    <a:pt x="503" y="630"/>
                  </a:lnTo>
                  <a:lnTo>
                    <a:pt x="503" y="645"/>
                  </a:lnTo>
                  <a:lnTo>
                    <a:pt x="503" y="646"/>
                  </a:lnTo>
                  <a:lnTo>
                    <a:pt x="501" y="648"/>
                  </a:lnTo>
                  <a:lnTo>
                    <a:pt x="498" y="646"/>
                  </a:lnTo>
                  <a:lnTo>
                    <a:pt x="498" y="645"/>
                  </a:lnTo>
                  <a:lnTo>
                    <a:pt x="498" y="630"/>
                  </a:lnTo>
                  <a:lnTo>
                    <a:pt x="498" y="627"/>
                  </a:lnTo>
                  <a:lnTo>
                    <a:pt x="501" y="627"/>
                  </a:lnTo>
                  <a:close/>
                  <a:moveTo>
                    <a:pt x="410" y="623"/>
                  </a:moveTo>
                  <a:lnTo>
                    <a:pt x="413" y="624"/>
                  </a:lnTo>
                  <a:lnTo>
                    <a:pt x="422" y="631"/>
                  </a:lnTo>
                  <a:lnTo>
                    <a:pt x="424" y="632"/>
                  </a:lnTo>
                  <a:lnTo>
                    <a:pt x="424" y="634"/>
                  </a:lnTo>
                  <a:lnTo>
                    <a:pt x="422" y="635"/>
                  </a:lnTo>
                  <a:lnTo>
                    <a:pt x="421" y="635"/>
                  </a:lnTo>
                  <a:lnTo>
                    <a:pt x="420" y="635"/>
                  </a:lnTo>
                  <a:lnTo>
                    <a:pt x="410" y="628"/>
                  </a:lnTo>
                  <a:lnTo>
                    <a:pt x="410" y="628"/>
                  </a:lnTo>
                  <a:lnTo>
                    <a:pt x="410" y="628"/>
                  </a:lnTo>
                  <a:lnTo>
                    <a:pt x="410" y="628"/>
                  </a:lnTo>
                  <a:lnTo>
                    <a:pt x="410" y="628"/>
                  </a:lnTo>
                  <a:lnTo>
                    <a:pt x="410" y="628"/>
                  </a:lnTo>
                  <a:lnTo>
                    <a:pt x="410" y="628"/>
                  </a:lnTo>
                  <a:lnTo>
                    <a:pt x="410" y="628"/>
                  </a:lnTo>
                  <a:lnTo>
                    <a:pt x="410" y="628"/>
                  </a:lnTo>
                  <a:lnTo>
                    <a:pt x="410" y="628"/>
                  </a:lnTo>
                  <a:lnTo>
                    <a:pt x="410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407" y="630"/>
                  </a:lnTo>
                  <a:lnTo>
                    <a:pt x="406" y="631"/>
                  </a:lnTo>
                  <a:lnTo>
                    <a:pt x="404" y="630"/>
                  </a:lnTo>
                  <a:lnTo>
                    <a:pt x="403" y="628"/>
                  </a:lnTo>
                  <a:lnTo>
                    <a:pt x="404" y="627"/>
                  </a:lnTo>
                  <a:lnTo>
                    <a:pt x="406" y="624"/>
                  </a:lnTo>
                  <a:lnTo>
                    <a:pt x="407" y="623"/>
                  </a:lnTo>
                  <a:lnTo>
                    <a:pt x="410" y="623"/>
                  </a:lnTo>
                  <a:close/>
                  <a:moveTo>
                    <a:pt x="509" y="614"/>
                  </a:moveTo>
                  <a:lnTo>
                    <a:pt x="509" y="614"/>
                  </a:lnTo>
                  <a:lnTo>
                    <a:pt x="525" y="616"/>
                  </a:lnTo>
                  <a:lnTo>
                    <a:pt x="527" y="617"/>
                  </a:lnTo>
                  <a:lnTo>
                    <a:pt x="527" y="619"/>
                  </a:lnTo>
                  <a:lnTo>
                    <a:pt x="526" y="620"/>
                  </a:lnTo>
                  <a:lnTo>
                    <a:pt x="525" y="620"/>
                  </a:lnTo>
                  <a:lnTo>
                    <a:pt x="525" y="620"/>
                  </a:lnTo>
                  <a:lnTo>
                    <a:pt x="521" y="620"/>
                  </a:lnTo>
                  <a:lnTo>
                    <a:pt x="519" y="620"/>
                  </a:lnTo>
                  <a:lnTo>
                    <a:pt x="519" y="620"/>
                  </a:lnTo>
                  <a:lnTo>
                    <a:pt x="519" y="620"/>
                  </a:lnTo>
                  <a:lnTo>
                    <a:pt x="516" y="620"/>
                  </a:lnTo>
                  <a:lnTo>
                    <a:pt x="512" y="620"/>
                  </a:lnTo>
                  <a:lnTo>
                    <a:pt x="509" y="620"/>
                  </a:lnTo>
                  <a:lnTo>
                    <a:pt x="509" y="620"/>
                  </a:lnTo>
                  <a:lnTo>
                    <a:pt x="507" y="619"/>
                  </a:lnTo>
                  <a:lnTo>
                    <a:pt x="507" y="617"/>
                  </a:lnTo>
                  <a:lnTo>
                    <a:pt x="508" y="616"/>
                  </a:lnTo>
                  <a:lnTo>
                    <a:pt x="509" y="614"/>
                  </a:lnTo>
                  <a:close/>
                  <a:moveTo>
                    <a:pt x="548" y="608"/>
                  </a:moveTo>
                  <a:lnTo>
                    <a:pt x="548" y="608"/>
                  </a:lnTo>
                  <a:lnTo>
                    <a:pt x="550" y="609"/>
                  </a:lnTo>
                  <a:lnTo>
                    <a:pt x="550" y="612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5" y="621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1" y="621"/>
                  </a:lnTo>
                  <a:lnTo>
                    <a:pt x="540" y="621"/>
                  </a:lnTo>
                  <a:lnTo>
                    <a:pt x="539" y="620"/>
                  </a:lnTo>
                  <a:lnTo>
                    <a:pt x="540" y="617"/>
                  </a:lnTo>
                  <a:lnTo>
                    <a:pt x="541" y="617"/>
                  </a:lnTo>
                  <a:lnTo>
                    <a:pt x="541" y="617"/>
                  </a:lnTo>
                  <a:lnTo>
                    <a:pt x="541" y="617"/>
                  </a:lnTo>
                  <a:lnTo>
                    <a:pt x="545" y="609"/>
                  </a:lnTo>
                  <a:lnTo>
                    <a:pt x="547" y="608"/>
                  </a:lnTo>
                  <a:lnTo>
                    <a:pt x="548" y="608"/>
                  </a:lnTo>
                  <a:close/>
                  <a:moveTo>
                    <a:pt x="361" y="606"/>
                  </a:moveTo>
                  <a:lnTo>
                    <a:pt x="363" y="606"/>
                  </a:lnTo>
                  <a:lnTo>
                    <a:pt x="364" y="608"/>
                  </a:lnTo>
                  <a:lnTo>
                    <a:pt x="375" y="617"/>
                  </a:lnTo>
                  <a:lnTo>
                    <a:pt x="377" y="620"/>
                  </a:lnTo>
                  <a:lnTo>
                    <a:pt x="375" y="621"/>
                  </a:lnTo>
                  <a:lnTo>
                    <a:pt x="374" y="621"/>
                  </a:lnTo>
                  <a:lnTo>
                    <a:pt x="373" y="621"/>
                  </a:lnTo>
                  <a:lnTo>
                    <a:pt x="361" y="610"/>
                  </a:lnTo>
                  <a:lnTo>
                    <a:pt x="361" y="610"/>
                  </a:lnTo>
                  <a:lnTo>
                    <a:pt x="361" y="610"/>
                  </a:lnTo>
                  <a:lnTo>
                    <a:pt x="361" y="610"/>
                  </a:lnTo>
                  <a:lnTo>
                    <a:pt x="361" y="610"/>
                  </a:lnTo>
                  <a:lnTo>
                    <a:pt x="361" y="610"/>
                  </a:lnTo>
                  <a:lnTo>
                    <a:pt x="360" y="610"/>
                  </a:lnTo>
                  <a:lnTo>
                    <a:pt x="360" y="610"/>
                  </a:lnTo>
                  <a:lnTo>
                    <a:pt x="359" y="610"/>
                  </a:lnTo>
                  <a:lnTo>
                    <a:pt x="357" y="609"/>
                  </a:lnTo>
                  <a:lnTo>
                    <a:pt x="357" y="608"/>
                  </a:lnTo>
                  <a:lnTo>
                    <a:pt x="360" y="606"/>
                  </a:lnTo>
                  <a:lnTo>
                    <a:pt x="360" y="606"/>
                  </a:lnTo>
                  <a:lnTo>
                    <a:pt x="361" y="606"/>
                  </a:lnTo>
                  <a:close/>
                  <a:moveTo>
                    <a:pt x="536" y="594"/>
                  </a:moveTo>
                  <a:lnTo>
                    <a:pt x="537" y="594"/>
                  </a:lnTo>
                  <a:lnTo>
                    <a:pt x="537" y="596"/>
                  </a:lnTo>
                  <a:lnTo>
                    <a:pt x="537" y="598"/>
                  </a:lnTo>
                  <a:lnTo>
                    <a:pt x="532" y="602"/>
                  </a:lnTo>
                  <a:lnTo>
                    <a:pt x="530" y="603"/>
                  </a:lnTo>
                  <a:lnTo>
                    <a:pt x="529" y="603"/>
                  </a:lnTo>
                  <a:lnTo>
                    <a:pt x="519" y="603"/>
                  </a:lnTo>
                  <a:lnTo>
                    <a:pt x="518" y="603"/>
                  </a:lnTo>
                  <a:lnTo>
                    <a:pt x="516" y="601"/>
                  </a:lnTo>
                  <a:lnTo>
                    <a:pt x="518" y="599"/>
                  </a:lnTo>
                  <a:lnTo>
                    <a:pt x="519" y="599"/>
                  </a:lnTo>
                  <a:lnTo>
                    <a:pt x="529" y="599"/>
                  </a:lnTo>
                  <a:lnTo>
                    <a:pt x="529" y="599"/>
                  </a:lnTo>
                  <a:lnTo>
                    <a:pt x="529" y="599"/>
                  </a:lnTo>
                  <a:lnTo>
                    <a:pt x="529" y="599"/>
                  </a:lnTo>
                  <a:lnTo>
                    <a:pt x="529" y="599"/>
                  </a:lnTo>
                  <a:lnTo>
                    <a:pt x="529" y="599"/>
                  </a:lnTo>
                  <a:lnTo>
                    <a:pt x="529" y="599"/>
                  </a:lnTo>
                  <a:lnTo>
                    <a:pt x="529" y="599"/>
                  </a:lnTo>
                  <a:lnTo>
                    <a:pt x="529" y="599"/>
                  </a:lnTo>
                  <a:lnTo>
                    <a:pt x="529" y="598"/>
                  </a:lnTo>
                  <a:lnTo>
                    <a:pt x="529" y="598"/>
                  </a:lnTo>
                  <a:lnTo>
                    <a:pt x="529" y="598"/>
                  </a:lnTo>
                  <a:lnTo>
                    <a:pt x="529" y="598"/>
                  </a:lnTo>
                  <a:lnTo>
                    <a:pt x="529" y="598"/>
                  </a:lnTo>
                  <a:lnTo>
                    <a:pt x="529" y="598"/>
                  </a:lnTo>
                  <a:lnTo>
                    <a:pt x="529" y="598"/>
                  </a:lnTo>
                  <a:lnTo>
                    <a:pt x="529" y="598"/>
                  </a:lnTo>
                  <a:lnTo>
                    <a:pt x="530" y="598"/>
                  </a:lnTo>
                  <a:lnTo>
                    <a:pt x="532" y="596"/>
                  </a:lnTo>
                  <a:lnTo>
                    <a:pt x="533" y="595"/>
                  </a:lnTo>
                  <a:lnTo>
                    <a:pt x="533" y="594"/>
                  </a:lnTo>
                  <a:lnTo>
                    <a:pt x="536" y="594"/>
                  </a:lnTo>
                  <a:close/>
                  <a:moveTo>
                    <a:pt x="345" y="592"/>
                  </a:moveTo>
                  <a:lnTo>
                    <a:pt x="346" y="592"/>
                  </a:lnTo>
                  <a:lnTo>
                    <a:pt x="348" y="594"/>
                  </a:lnTo>
                  <a:lnTo>
                    <a:pt x="350" y="610"/>
                  </a:lnTo>
                  <a:lnTo>
                    <a:pt x="350" y="612"/>
                  </a:lnTo>
                  <a:lnTo>
                    <a:pt x="349" y="613"/>
                  </a:lnTo>
                  <a:lnTo>
                    <a:pt x="349" y="613"/>
                  </a:lnTo>
                  <a:lnTo>
                    <a:pt x="348" y="613"/>
                  </a:lnTo>
                  <a:lnTo>
                    <a:pt x="346" y="612"/>
                  </a:lnTo>
                  <a:lnTo>
                    <a:pt x="342" y="595"/>
                  </a:lnTo>
                  <a:lnTo>
                    <a:pt x="343" y="594"/>
                  </a:lnTo>
                  <a:lnTo>
                    <a:pt x="345" y="592"/>
                  </a:lnTo>
                  <a:lnTo>
                    <a:pt x="345" y="592"/>
                  </a:lnTo>
                  <a:close/>
                  <a:moveTo>
                    <a:pt x="489" y="587"/>
                  </a:moveTo>
                  <a:lnTo>
                    <a:pt x="492" y="587"/>
                  </a:lnTo>
                  <a:lnTo>
                    <a:pt x="492" y="588"/>
                  </a:lnTo>
                  <a:lnTo>
                    <a:pt x="493" y="588"/>
                  </a:lnTo>
                  <a:lnTo>
                    <a:pt x="494" y="590"/>
                  </a:lnTo>
                  <a:lnTo>
                    <a:pt x="496" y="591"/>
                  </a:lnTo>
                  <a:lnTo>
                    <a:pt x="497" y="594"/>
                  </a:lnTo>
                  <a:lnTo>
                    <a:pt x="497" y="594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5"/>
                  </a:lnTo>
                  <a:lnTo>
                    <a:pt x="500" y="595"/>
                  </a:lnTo>
                  <a:lnTo>
                    <a:pt x="500" y="595"/>
                  </a:lnTo>
                  <a:lnTo>
                    <a:pt x="500" y="595"/>
                  </a:lnTo>
                  <a:lnTo>
                    <a:pt x="500" y="595"/>
                  </a:lnTo>
                  <a:lnTo>
                    <a:pt x="500" y="595"/>
                  </a:lnTo>
                  <a:lnTo>
                    <a:pt x="500" y="595"/>
                  </a:lnTo>
                  <a:lnTo>
                    <a:pt x="500" y="595"/>
                  </a:lnTo>
                  <a:lnTo>
                    <a:pt x="500" y="595"/>
                  </a:lnTo>
                  <a:lnTo>
                    <a:pt x="500" y="595"/>
                  </a:lnTo>
                  <a:lnTo>
                    <a:pt x="500" y="596"/>
                  </a:lnTo>
                  <a:lnTo>
                    <a:pt x="500" y="596"/>
                  </a:lnTo>
                  <a:lnTo>
                    <a:pt x="500" y="596"/>
                  </a:lnTo>
                  <a:lnTo>
                    <a:pt x="500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6"/>
                  </a:lnTo>
                  <a:lnTo>
                    <a:pt x="501" y="598"/>
                  </a:lnTo>
                  <a:lnTo>
                    <a:pt x="501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3" y="598"/>
                  </a:lnTo>
                  <a:lnTo>
                    <a:pt x="504" y="599"/>
                  </a:lnTo>
                  <a:lnTo>
                    <a:pt x="504" y="601"/>
                  </a:lnTo>
                  <a:lnTo>
                    <a:pt x="504" y="602"/>
                  </a:lnTo>
                  <a:lnTo>
                    <a:pt x="501" y="603"/>
                  </a:lnTo>
                  <a:lnTo>
                    <a:pt x="500" y="602"/>
                  </a:lnTo>
                  <a:lnTo>
                    <a:pt x="489" y="591"/>
                  </a:lnTo>
                  <a:lnTo>
                    <a:pt x="487" y="590"/>
                  </a:lnTo>
                  <a:lnTo>
                    <a:pt x="489" y="588"/>
                  </a:lnTo>
                  <a:lnTo>
                    <a:pt x="489" y="587"/>
                  </a:lnTo>
                  <a:close/>
                  <a:moveTo>
                    <a:pt x="545" y="587"/>
                  </a:moveTo>
                  <a:lnTo>
                    <a:pt x="551" y="587"/>
                  </a:lnTo>
                  <a:lnTo>
                    <a:pt x="551" y="599"/>
                  </a:lnTo>
                  <a:lnTo>
                    <a:pt x="550" y="602"/>
                  </a:lnTo>
                  <a:lnTo>
                    <a:pt x="548" y="602"/>
                  </a:lnTo>
                  <a:lnTo>
                    <a:pt x="547" y="602"/>
                  </a:lnTo>
                  <a:lnTo>
                    <a:pt x="545" y="599"/>
                  </a:lnTo>
                  <a:lnTo>
                    <a:pt x="545" y="592"/>
                  </a:lnTo>
                  <a:lnTo>
                    <a:pt x="545" y="591"/>
                  </a:lnTo>
                  <a:lnTo>
                    <a:pt x="544" y="590"/>
                  </a:lnTo>
                  <a:lnTo>
                    <a:pt x="545" y="588"/>
                  </a:lnTo>
                  <a:lnTo>
                    <a:pt x="545" y="588"/>
                  </a:lnTo>
                  <a:lnTo>
                    <a:pt x="545" y="587"/>
                  </a:lnTo>
                  <a:close/>
                  <a:moveTo>
                    <a:pt x="465" y="577"/>
                  </a:moveTo>
                  <a:lnTo>
                    <a:pt x="467" y="577"/>
                  </a:lnTo>
                  <a:lnTo>
                    <a:pt x="468" y="580"/>
                  </a:lnTo>
                  <a:lnTo>
                    <a:pt x="468" y="587"/>
                  </a:lnTo>
                  <a:lnTo>
                    <a:pt x="476" y="587"/>
                  </a:lnTo>
                  <a:lnTo>
                    <a:pt x="478" y="588"/>
                  </a:lnTo>
                  <a:lnTo>
                    <a:pt x="478" y="590"/>
                  </a:lnTo>
                  <a:lnTo>
                    <a:pt x="478" y="591"/>
                  </a:lnTo>
                  <a:lnTo>
                    <a:pt x="476" y="592"/>
                  </a:lnTo>
                  <a:lnTo>
                    <a:pt x="468" y="592"/>
                  </a:lnTo>
                  <a:lnTo>
                    <a:pt x="465" y="591"/>
                  </a:lnTo>
                  <a:lnTo>
                    <a:pt x="464" y="590"/>
                  </a:lnTo>
                  <a:lnTo>
                    <a:pt x="462" y="587"/>
                  </a:lnTo>
                  <a:lnTo>
                    <a:pt x="462" y="580"/>
                  </a:lnTo>
                  <a:lnTo>
                    <a:pt x="464" y="577"/>
                  </a:lnTo>
                  <a:lnTo>
                    <a:pt x="465" y="577"/>
                  </a:lnTo>
                  <a:close/>
                  <a:moveTo>
                    <a:pt x="433" y="573"/>
                  </a:moveTo>
                  <a:lnTo>
                    <a:pt x="433" y="573"/>
                  </a:lnTo>
                  <a:lnTo>
                    <a:pt x="435" y="573"/>
                  </a:lnTo>
                  <a:lnTo>
                    <a:pt x="436" y="574"/>
                  </a:lnTo>
                  <a:lnTo>
                    <a:pt x="438" y="576"/>
                  </a:lnTo>
                  <a:lnTo>
                    <a:pt x="440" y="576"/>
                  </a:lnTo>
                  <a:lnTo>
                    <a:pt x="442" y="577"/>
                  </a:lnTo>
                  <a:lnTo>
                    <a:pt x="443" y="577"/>
                  </a:lnTo>
                  <a:lnTo>
                    <a:pt x="443" y="577"/>
                  </a:lnTo>
                  <a:lnTo>
                    <a:pt x="443" y="577"/>
                  </a:lnTo>
                  <a:lnTo>
                    <a:pt x="443" y="577"/>
                  </a:lnTo>
                  <a:lnTo>
                    <a:pt x="443" y="577"/>
                  </a:lnTo>
                  <a:lnTo>
                    <a:pt x="443" y="577"/>
                  </a:lnTo>
                  <a:lnTo>
                    <a:pt x="443" y="577"/>
                  </a:lnTo>
                  <a:lnTo>
                    <a:pt x="443" y="577"/>
                  </a:lnTo>
                  <a:lnTo>
                    <a:pt x="443" y="577"/>
                  </a:lnTo>
                  <a:lnTo>
                    <a:pt x="443" y="577"/>
                  </a:lnTo>
                  <a:lnTo>
                    <a:pt x="443" y="577"/>
                  </a:lnTo>
                  <a:lnTo>
                    <a:pt x="449" y="577"/>
                  </a:lnTo>
                  <a:lnTo>
                    <a:pt x="450" y="578"/>
                  </a:lnTo>
                  <a:lnTo>
                    <a:pt x="451" y="580"/>
                  </a:lnTo>
                  <a:lnTo>
                    <a:pt x="450" y="581"/>
                  </a:lnTo>
                  <a:lnTo>
                    <a:pt x="449" y="583"/>
                  </a:lnTo>
                  <a:lnTo>
                    <a:pt x="443" y="583"/>
                  </a:lnTo>
                  <a:lnTo>
                    <a:pt x="442" y="583"/>
                  </a:lnTo>
                  <a:lnTo>
                    <a:pt x="432" y="577"/>
                  </a:lnTo>
                  <a:lnTo>
                    <a:pt x="431" y="576"/>
                  </a:lnTo>
                  <a:lnTo>
                    <a:pt x="431" y="574"/>
                  </a:lnTo>
                  <a:lnTo>
                    <a:pt x="432" y="573"/>
                  </a:lnTo>
                  <a:lnTo>
                    <a:pt x="433" y="573"/>
                  </a:lnTo>
                  <a:close/>
                  <a:moveTo>
                    <a:pt x="323" y="572"/>
                  </a:moveTo>
                  <a:lnTo>
                    <a:pt x="323" y="572"/>
                  </a:lnTo>
                  <a:lnTo>
                    <a:pt x="339" y="577"/>
                  </a:lnTo>
                  <a:lnTo>
                    <a:pt x="341" y="578"/>
                  </a:lnTo>
                  <a:lnTo>
                    <a:pt x="341" y="580"/>
                  </a:lnTo>
                  <a:lnTo>
                    <a:pt x="339" y="581"/>
                  </a:lnTo>
                  <a:lnTo>
                    <a:pt x="338" y="581"/>
                  </a:lnTo>
                  <a:lnTo>
                    <a:pt x="338" y="581"/>
                  </a:lnTo>
                  <a:lnTo>
                    <a:pt x="321" y="577"/>
                  </a:lnTo>
                  <a:lnTo>
                    <a:pt x="320" y="576"/>
                  </a:lnTo>
                  <a:lnTo>
                    <a:pt x="320" y="573"/>
                  </a:lnTo>
                  <a:lnTo>
                    <a:pt x="321" y="573"/>
                  </a:lnTo>
                  <a:lnTo>
                    <a:pt x="323" y="572"/>
                  </a:lnTo>
                  <a:close/>
                  <a:moveTo>
                    <a:pt x="404" y="559"/>
                  </a:moveTo>
                  <a:lnTo>
                    <a:pt x="404" y="559"/>
                  </a:lnTo>
                  <a:lnTo>
                    <a:pt x="413" y="563"/>
                  </a:lnTo>
                  <a:lnTo>
                    <a:pt x="415" y="565"/>
                  </a:lnTo>
                  <a:lnTo>
                    <a:pt x="417" y="565"/>
                  </a:lnTo>
                  <a:lnTo>
                    <a:pt x="420" y="566"/>
                  </a:lnTo>
                  <a:lnTo>
                    <a:pt x="420" y="566"/>
                  </a:lnTo>
                  <a:lnTo>
                    <a:pt x="421" y="567"/>
                  </a:lnTo>
                  <a:lnTo>
                    <a:pt x="421" y="569"/>
                  </a:lnTo>
                  <a:lnTo>
                    <a:pt x="420" y="570"/>
                  </a:lnTo>
                  <a:lnTo>
                    <a:pt x="418" y="570"/>
                  </a:lnTo>
                  <a:lnTo>
                    <a:pt x="417" y="570"/>
                  </a:lnTo>
                  <a:lnTo>
                    <a:pt x="403" y="563"/>
                  </a:lnTo>
                  <a:lnTo>
                    <a:pt x="402" y="562"/>
                  </a:lnTo>
                  <a:lnTo>
                    <a:pt x="402" y="560"/>
                  </a:lnTo>
                  <a:lnTo>
                    <a:pt x="403" y="559"/>
                  </a:lnTo>
                  <a:lnTo>
                    <a:pt x="404" y="559"/>
                  </a:lnTo>
                  <a:close/>
                  <a:moveTo>
                    <a:pt x="449" y="552"/>
                  </a:moveTo>
                  <a:lnTo>
                    <a:pt x="451" y="552"/>
                  </a:lnTo>
                  <a:lnTo>
                    <a:pt x="460" y="560"/>
                  </a:lnTo>
                  <a:lnTo>
                    <a:pt x="461" y="562"/>
                  </a:lnTo>
                  <a:lnTo>
                    <a:pt x="461" y="565"/>
                  </a:lnTo>
                  <a:lnTo>
                    <a:pt x="461" y="569"/>
                  </a:lnTo>
                  <a:lnTo>
                    <a:pt x="460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7" y="570"/>
                  </a:lnTo>
                  <a:lnTo>
                    <a:pt x="456" y="567"/>
                  </a:lnTo>
                  <a:lnTo>
                    <a:pt x="456" y="567"/>
                  </a:lnTo>
                  <a:lnTo>
                    <a:pt x="457" y="565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7" y="563"/>
                  </a:lnTo>
                  <a:lnTo>
                    <a:pt x="456" y="563"/>
                  </a:lnTo>
                  <a:lnTo>
                    <a:pt x="454" y="560"/>
                  </a:lnTo>
                  <a:lnTo>
                    <a:pt x="451" y="559"/>
                  </a:lnTo>
                  <a:lnTo>
                    <a:pt x="450" y="558"/>
                  </a:lnTo>
                  <a:lnTo>
                    <a:pt x="449" y="556"/>
                  </a:lnTo>
                  <a:lnTo>
                    <a:pt x="447" y="556"/>
                  </a:lnTo>
                  <a:lnTo>
                    <a:pt x="447" y="554"/>
                  </a:lnTo>
                  <a:lnTo>
                    <a:pt x="447" y="552"/>
                  </a:lnTo>
                  <a:lnTo>
                    <a:pt x="449" y="552"/>
                  </a:lnTo>
                  <a:close/>
                  <a:moveTo>
                    <a:pt x="529" y="547"/>
                  </a:moveTo>
                  <a:lnTo>
                    <a:pt x="530" y="547"/>
                  </a:lnTo>
                  <a:lnTo>
                    <a:pt x="532" y="549"/>
                  </a:lnTo>
                  <a:lnTo>
                    <a:pt x="530" y="551"/>
                  </a:lnTo>
                  <a:lnTo>
                    <a:pt x="525" y="558"/>
                  </a:lnTo>
                  <a:lnTo>
                    <a:pt x="525" y="551"/>
                  </a:lnTo>
                  <a:lnTo>
                    <a:pt x="525" y="548"/>
                  </a:lnTo>
                  <a:lnTo>
                    <a:pt x="526" y="548"/>
                  </a:lnTo>
                  <a:lnTo>
                    <a:pt x="526" y="548"/>
                  </a:lnTo>
                  <a:lnTo>
                    <a:pt x="527" y="547"/>
                  </a:lnTo>
                  <a:lnTo>
                    <a:pt x="529" y="547"/>
                  </a:lnTo>
                  <a:close/>
                  <a:moveTo>
                    <a:pt x="320" y="545"/>
                  </a:moveTo>
                  <a:lnTo>
                    <a:pt x="320" y="545"/>
                  </a:lnTo>
                  <a:lnTo>
                    <a:pt x="323" y="547"/>
                  </a:lnTo>
                  <a:lnTo>
                    <a:pt x="323" y="548"/>
                  </a:lnTo>
                  <a:lnTo>
                    <a:pt x="323" y="565"/>
                  </a:lnTo>
                  <a:lnTo>
                    <a:pt x="321" y="566"/>
                  </a:lnTo>
                  <a:lnTo>
                    <a:pt x="320" y="566"/>
                  </a:lnTo>
                  <a:lnTo>
                    <a:pt x="320" y="566"/>
                  </a:lnTo>
                  <a:lnTo>
                    <a:pt x="319" y="566"/>
                  </a:lnTo>
                  <a:lnTo>
                    <a:pt x="317" y="565"/>
                  </a:lnTo>
                  <a:lnTo>
                    <a:pt x="319" y="548"/>
                  </a:lnTo>
                  <a:lnTo>
                    <a:pt x="319" y="547"/>
                  </a:lnTo>
                  <a:lnTo>
                    <a:pt x="320" y="545"/>
                  </a:lnTo>
                  <a:close/>
                  <a:moveTo>
                    <a:pt x="469" y="544"/>
                  </a:moveTo>
                  <a:lnTo>
                    <a:pt x="471" y="545"/>
                  </a:lnTo>
                  <a:lnTo>
                    <a:pt x="472" y="545"/>
                  </a:lnTo>
                  <a:lnTo>
                    <a:pt x="472" y="548"/>
                  </a:lnTo>
                  <a:lnTo>
                    <a:pt x="471" y="549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51"/>
                  </a:lnTo>
                  <a:lnTo>
                    <a:pt x="468" y="563"/>
                  </a:lnTo>
                  <a:lnTo>
                    <a:pt x="467" y="565"/>
                  </a:lnTo>
                  <a:lnTo>
                    <a:pt x="465" y="566"/>
                  </a:lnTo>
                  <a:lnTo>
                    <a:pt x="464" y="565"/>
                  </a:lnTo>
                  <a:lnTo>
                    <a:pt x="462" y="563"/>
                  </a:lnTo>
                  <a:lnTo>
                    <a:pt x="462" y="551"/>
                  </a:lnTo>
                  <a:lnTo>
                    <a:pt x="464" y="548"/>
                  </a:lnTo>
                  <a:lnTo>
                    <a:pt x="465" y="547"/>
                  </a:lnTo>
                  <a:lnTo>
                    <a:pt x="468" y="545"/>
                  </a:lnTo>
                  <a:lnTo>
                    <a:pt x="469" y="544"/>
                  </a:lnTo>
                  <a:close/>
                  <a:moveTo>
                    <a:pt x="545" y="541"/>
                  </a:moveTo>
                  <a:lnTo>
                    <a:pt x="561" y="541"/>
                  </a:lnTo>
                  <a:lnTo>
                    <a:pt x="563" y="542"/>
                  </a:lnTo>
                  <a:lnTo>
                    <a:pt x="563" y="544"/>
                  </a:lnTo>
                  <a:lnTo>
                    <a:pt x="563" y="545"/>
                  </a:lnTo>
                  <a:lnTo>
                    <a:pt x="561" y="547"/>
                  </a:lnTo>
                  <a:lnTo>
                    <a:pt x="545" y="547"/>
                  </a:lnTo>
                  <a:lnTo>
                    <a:pt x="543" y="545"/>
                  </a:lnTo>
                  <a:lnTo>
                    <a:pt x="543" y="544"/>
                  </a:lnTo>
                  <a:lnTo>
                    <a:pt x="543" y="542"/>
                  </a:lnTo>
                  <a:lnTo>
                    <a:pt x="545" y="541"/>
                  </a:lnTo>
                  <a:close/>
                  <a:moveTo>
                    <a:pt x="591" y="540"/>
                  </a:moveTo>
                  <a:lnTo>
                    <a:pt x="591" y="540"/>
                  </a:lnTo>
                  <a:lnTo>
                    <a:pt x="593" y="540"/>
                  </a:lnTo>
                  <a:lnTo>
                    <a:pt x="593" y="542"/>
                  </a:lnTo>
                  <a:lnTo>
                    <a:pt x="593" y="544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88" y="547"/>
                  </a:lnTo>
                  <a:lnTo>
                    <a:pt x="588" y="547"/>
                  </a:lnTo>
                  <a:lnTo>
                    <a:pt x="588" y="547"/>
                  </a:lnTo>
                  <a:lnTo>
                    <a:pt x="588" y="547"/>
                  </a:lnTo>
                  <a:lnTo>
                    <a:pt x="577" y="547"/>
                  </a:lnTo>
                  <a:lnTo>
                    <a:pt x="576" y="545"/>
                  </a:lnTo>
                  <a:lnTo>
                    <a:pt x="575" y="544"/>
                  </a:lnTo>
                  <a:lnTo>
                    <a:pt x="576" y="542"/>
                  </a:lnTo>
                  <a:lnTo>
                    <a:pt x="577" y="541"/>
                  </a:lnTo>
                  <a:lnTo>
                    <a:pt x="587" y="541"/>
                  </a:lnTo>
                  <a:lnTo>
                    <a:pt x="590" y="540"/>
                  </a:lnTo>
                  <a:lnTo>
                    <a:pt x="591" y="540"/>
                  </a:lnTo>
                  <a:close/>
                  <a:moveTo>
                    <a:pt x="475" y="534"/>
                  </a:moveTo>
                  <a:lnTo>
                    <a:pt x="476" y="534"/>
                  </a:lnTo>
                  <a:lnTo>
                    <a:pt x="487" y="540"/>
                  </a:lnTo>
                  <a:lnTo>
                    <a:pt x="482" y="542"/>
                  </a:lnTo>
                  <a:lnTo>
                    <a:pt x="475" y="540"/>
                  </a:lnTo>
                  <a:lnTo>
                    <a:pt x="474" y="538"/>
                  </a:lnTo>
                  <a:lnTo>
                    <a:pt x="474" y="536"/>
                  </a:lnTo>
                  <a:lnTo>
                    <a:pt x="474" y="536"/>
                  </a:lnTo>
                  <a:lnTo>
                    <a:pt x="475" y="534"/>
                  </a:lnTo>
                  <a:close/>
                  <a:moveTo>
                    <a:pt x="389" y="533"/>
                  </a:moveTo>
                  <a:lnTo>
                    <a:pt x="390" y="533"/>
                  </a:lnTo>
                  <a:lnTo>
                    <a:pt x="392" y="534"/>
                  </a:lnTo>
                  <a:lnTo>
                    <a:pt x="392" y="536"/>
                  </a:lnTo>
                  <a:lnTo>
                    <a:pt x="392" y="536"/>
                  </a:lnTo>
                  <a:lnTo>
                    <a:pt x="392" y="536"/>
                  </a:lnTo>
                  <a:lnTo>
                    <a:pt x="392" y="537"/>
                  </a:lnTo>
                  <a:lnTo>
                    <a:pt x="392" y="537"/>
                  </a:lnTo>
                  <a:lnTo>
                    <a:pt x="392" y="538"/>
                  </a:lnTo>
                  <a:lnTo>
                    <a:pt x="392" y="538"/>
                  </a:lnTo>
                  <a:lnTo>
                    <a:pt x="392" y="538"/>
                  </a:lnTo>
                  <a:lnTo>
                    <a:pt x="392" y="538"/>
                  </a:lnTo>
                  <a:lnTo>
                    <a:pt x="392" y="538"/>
                  </a:lnTo>
                  <a:lnTo>
                    <a:pt x="392" y="538"/>
                  </a:lnTo>
                  <a:lnTo>
                    <a:pt x="392" y="538"/>
                  </a:lnTo>
                  <a:lnTo>
                    <a:pt x="392" y="540"/>
                  </a:lnTo>
                  <a:lnTo>
                    <a:pt x="392" y="540"/>
                  </a:lnTo>
                  <a:lnTo>
                    <a:pt x="392" y="540"/>
                  </a:lnTo>
                  <a:lnTo>
                    <a:pt x="392" y="540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1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2" y="544"/>
                  </a:lnTo>
                  <a:lnTo>
                    <a:pt x="392" y="544"/>
                  </a:lnTo>
                  <a:lnTo>
                    <a:pt x="392" y="544"/>
                  </a:lnTo>
                  <a:lnTo>
                    <a:pt x="392" y="544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8"/>
                  </a:lnTo>
                  <a:lnTo>
                    <a:pt x="390" y="552"/>
                  </a:lnTo>
                  <a:lnTo>
                    <a:pt x="390" y="554"/>
                  </a:lnTo>
                  <a:lnTo>
                    <a:pt x="389" y="554"/>
                  </a:lnTo>
                  <a:lnTo>
                    <a:pt x="388" y="554"/>
                  </a:lnTo>
                  <a:lnTo>
                    <a:pt x="386" y="554"/>
                  </a:lnTo>
                  <a:lnTo>
                    <a:pt x="386" y="551"/>
                  </a:lnTo>
                  <a:lnTo>
                    <a:pt x="388" y="536"/>
                  </a:lnTo>
                  <a:lnTo>
                    <a:pt x="388" y="534"/>
                  </a:lnTo>
                  <a:lnTo>
                    <a:pt x="389" y="533"/>
                  </a:lnTo>
                  <a:close/>
                  <a:moveTo>
                    <a:pt x="461" y="529"/>
                  </a:moveTo>
                  <a:lnTo>
                    <a:pt x="465" y="531"/>
                  </a:lnTo>
                  <a:lnTo>
                    <a:pt x="465" y="533"/>
                  </a:lnTo>
                  <a:lnTo>
                    <a:pt x="456" y="545"/>
                  </a:lnTo>
                  <a:lnTo>
                    <a:pt x="456" y="547"/>
                  </a:lnTo>
                  <a:lnTo>
                    <a:pt x="454" y="547"/>
                  </a:lnTo>
                  <a:lnTo>
                    <a:pt x="453" y="547"/>
                  </a:lnTo>
                  <a:lnTo>
                    <a:pt x="451" y="545"/>
                  </a:lnTo>
                  <a:lnTo>
                    <a:pt x="451" y="542"/>
                  </a:lnTo>
                  <a:lnTo>
                    <a:pt x="456" y="538"/>
                  </a:lnTo>
                  <a:lnTo>
                    <a:pt x="456" y="538"/>
                  </a:lnTo>
                  <a:lnTo>
                    <a:pt x="456" y="538"/>
                  </a:lnTo>
                  <a:lnTo>
                    <a:pt x="456" y="538"/>
                  </a:lnTo>
                  <a:lnTo>
                    <a:pt x="456" y="538"/>
                  </a:lnTo>
                  <a:lnTo>
                    <a:pt x="456" y="537"/>
                  </a:lnTo>
                  <a:lnTo>
                    <a:pt x="456" y="537"/>
                  </a:lnTo>
                  <a:lnTo>
                    <a:pt x="456" y="537"/>
                  </a:lnTo>
                  <a:lnTo>
                    <a:pt x="456" y="537"/>
                  </a:lnTo>
                  <a:lnTo>
                    <a:pt x="456" y="537"/>
                  </a:lnTo>
                  <a:lnTo>
                    <a:pt x="456" y="537"/>
                  </a:lnTo>
                  <a:lnTo>
                    <a:pt x="458" y="534"/>
                  </a:lnTo>
                  <a:lnTo>
                    <a:pt x="460" y="531"/>
                  </a:lnTo>
                  <a:lnTo>
                    <a:pt x="461" y="530"/>
                  </a:lnTo>
                  <a:lnTo>
                    <a:pt x="461" y="530"/>
                  </a:lnTo>
                  <a:lnTo>
                    <a:pt x="461" y="529"/>
                  </a:lnTo>
                  <a:close/>
                  <a:moveTo>
                    <a:pt x="501" y="529"/>
                  </a:moveTo>
                  <a:lnTo>
                    <a:pt x="501" y="529"/>
                  </a:lnTo>
                  <a:lnTo>
                    <a:pt x="503" y="530"/>
                  </a:lnTo>
                  <a:lnTo>
                    <a:pt x="503" y="531"/>
                  </a:lnTo>
                  <a:lnTo>
                    <a:pt x="503" y="534"/>
                  </a:lnTo>
                  <a:lnTo>
                    <a:pt x="503" y="534"/>
                  </a:lnTo>
                  <a:lnTo>
                    <a:pt x="519" y="534"/>
                  </a:lnTo>
                  <a:lnTo>
                    <a:pt x="521" y="536"/>
                  </a:lnTo>
                  <a:lnTo>
                    <a:pt x="522" y="537"/>
                  </a:lnTo>
                  <a:lnTo>
                    <a:pt x="521" y="538"/>
                  </a:lnTo>
                  <a:lnTo>
                    <a:pt x="519" y="540"/>
                  </a:lnTo>
                  <a:lnTo>
                    <a:pt x="503" y="540"/>
                  </a:lnTo>
                  <a:lnTo>
                    <a:pt x="503" y="540"/>
                  </a:lnTo>
                  <a:lnTo>
                    <a:pt x="503" y="540"/>
                  </a:lnTo>
                  <a:lnTo>
                    <a:pt x="489" y="540"/>
                  </a:lnTo>
                  <a:lnTo>
                    <a:pt x="489" y="538"/>
                  </a:lnTo>
                  <a:lnTo>
                    <a:pt x="498" y="538"/>
                  </a:lnTo>
                  <a:lnTo>
                    <a:pt x="498" y="538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7"/>
                  </a:lnTo>
                  <a:lnTo>
                    <a:pt x="498" y="536"/>
                  </a:lnTo>
                  <a:lnTo>
                    <a:pt x="498" y="533"/>
                  </a:lnTo>
                  <a:lnTo>
                    <a:pt x="498" y="531"/>
                  </a:lnTo>
                  <a:lnTo>
                    <a:pt x="498" y="531"/>
                  </a:lnTo>
                  <a:lnTo>
                    <a:pt x="498" y="530"/>
                  </a:lnTo>
                  <a:lnTo>
                    <a:pt x="501" y="529"/>
                  </a:lnTo>
                  <a:close/>
                  <a:moveTo>
                    <a:pt x="615" y="519"/>
                  </a:moveTo>
                  <a:lnTo>
                    <a:pt x="616" y="519"/>
                  </a:lnTo>
                  <a:lnTo>
                    <a:pt x="617" y="519"/>
                  </a:lnTo>
                  <a:lnTo>
                    <a:pt x="617" y="522"/>
                  </a:lnTo>
                  <a:lnTo>
                    <a:pt x="617" y="523"/>
                  </a:lnTo>
                  <a:lnTo>
                    <a:pt x="609" y="529"/>
                  </a:lnTo>
                  <a:lnTo>
                    <a:pt x="609" y="529"/>
                  </a:lnTo>
                  <a:lnTo>
                    <a:pt x="609" y="529"/>
                  </a:lnTo>
                  <a:lnTo>
                    <a:pt x="609" y="529"/>
                  </a:lnTo>
                  <a:lnTo>
                    <a:pt x="609" y="529"/>
                  </a:lnTo>
                  <a:lnTo>
                    <a:pt x="608" y="530"/>
                  </a:lnTo>
                  <a:lnTo>
                    <a:pt x="606" y="531"/>
                  </a:lnTo>
                  <a:lnTo>
                    <a:pt x="605" y="533"/>
                  </a:lnTo>
                  <a:lnTo>
                    <a:pt x="605" y="533"/>
                  </a:lnTo>
                  <a:lnTo>
                    <a:pt x="604" y="534"/>
                  </a:lnTo>
                  <a:lnTo>
                    <a:pt x="602" y="534"/>
                  </a:lnTo>
                  <a:lnTo>
                    <a:pt x="601" y="533"/>
                  </a:lnTo>
                  <a:lnTo>
                    <a:pt x="601" y="531"/>
                  </a:lnTo>
                  <a:lnTo>
                    <a:pt x="601" y="530"/>
                  </a:lnTo>
                  <a:lnTo>
                    <a:pt x="613" y="519"/>
                  </a:lnTo>
                  <a:lnTo>
                    <a:pt x="615" y="519"/>
                  </a:lnTo>
                  <a:close/>
                  <a:moveTo>
                    <a:pt x="321" y="513"/>
                  </a:moveTo>
                  <a:lnTo>
                    <a:pt x="321" y="513"/>
                  </a:lnTo>
                  <a:lnTo>
                    <a:pt x="323" y="515"/>
                  </a:lnTo>
                  <a:lnTo>
                    <a:pt x="324" y="516"/>
                  </a:lnTo>
                  <a:lnTo>
                    <a:pt x="323" y="533"/>
                  </a:lnTo>
                  <a:lnTo>
                    <a:pt x="323" y="534"/>
                  </a:lnTo>
                  <a:lnTo>
                    <a:pt x="321" y="534"/>
                  </a:lnTo>
                  <a:lnTo>
                    <a:pt x="321" y="534"/>
                  </a:lnTo>
                  <a:lnTo>
                    <a:pt x="319" y="534"/>
                  </a:lnTo>
                  <a:lnTo>
                    <a:pt x="319" y="531"/>
                  </a:lnTo>
                  <a:lnTo>
                    <a:pt x="319" y="516"/>
                  </a:lnTo>
                  <a:lnTo>
                    <a:pt x="320" y="515"/>
                  </a:lnTo>
                  <a:lnTo>
                    <a:pt x="321" y="513"/>
                  </a:lnTo>
                  <a:close/>
                  <a:moveTo>
                    <a:pt x="287" y="508"/>
                  </a:moveTo>
                  <a:lnTo>
                    <a:pt x="287" y="509"/>
                  </a:lnTo>
                  <a:lnTo>
                    <a:pt x="288" y="511"/>
                  </a:lnTo>
                  <a:lnTo>
                    <a:pt x="288" y="512"/>
                  </a:lnTo>
                  <a:lnTo>
                    <a:pt x="287" y="513"/>
                  </a:lnTo>
                  <a:lnTo>
                    <a:pt x="285" y="513"/>
                  </a:lnTo>
                  <a:lnTo>
                    <a:pt x="284" y="513"/>
                  </a:lnTo>
                  <a:lnTo>
                    <a:pt x="280" y="515"/>
                  </a:lnTo>
                  <a:lnTo>
                    <a:pt x="277" y="516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2" y="518"/>
                  </a:lnTo>
                  <a:lnTo>
                    <a:pt x="270" y="518"/>
                  </a:lnTo>
                  <a:lnTo>
                    <a:pt x="269" y="518"/>
                  </a:lnTo>
                  <a:lnTo>
                    <a:pt x="269" y="516"/>
                  </a:lnTo>
                  <a:lnTo>
                    <a:pt x="269" y="515"/>
                  </a:lnTo>
                  <a:lnTo>
                    <a:pt x="270" y="513"/>
                  </a:lnTo>
                  <a:lnTo>
                    <a:pt x="285" y="508"/>
                  </a:lnTo>
                  <a:lnTo>
                    <a:pt x="287" y="508"/>
                  </a:lnTo>
                  <a:close/>
                  <a:moveTo>
                    <a:pt x="635" y="502"/>
                  </a:moveTo>
                  <a:lnTo>
                    <a:pt x="637" y="502"/>
                  </a:lnTo>
                  <a:lnTo>
                    <a:pt x="644" y="504"/>
                  </a:lnTo>
                  <a:lnTo>
                    <a:pt x="645" y="504"/>
                  </a:lnTo>
                  <a:lnTo>
                    <a:pt x="645" y="506"/>
                  </a:lnTo>
                  <a:lnTo>
                    <a:pt x="645" y="508"/>
                  </a:lnTo>
                  <a:lnTo>
                    <a:pt x="644" y="508"/>
                  </a:lnTo>
                  <a:lnTo>
                    <a:pt x="642" y="508"/>
                  </a:lnTo>
                  <a:lnTo>
                    <a:pt x="635" y="506"/>
                  </a:lnTo>
                  <a:lnTo>
                    <a:pt x="635" y="506"/>
                  </a:lnTo>
                  <a:lnTo>
                    <a:pt x="635" y="508"/>
                  </a:lnTo>
                  <a:lnTo>
                    <a:pt x="635" y="508"/>
                  </a:lnTo>
                  <a:lnTo>
                    <a:pt x="634" y="508"/>
                  </a:lnTo>
                  <a:lnTo>
                    <a:pt x="634" y="508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3" y="509"/>
                  </a:lnTo>
                  <a:lnTo>
                    <a:pt x="631" y="509"/>
                  </a:lnTo>
                  <a:lnTo>
                    <a:pt x="631" y="509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1" y="511"/>
                  </a:lnTo>
                  <a:lnTo>
                    <a:pt x="630" y="511"/>
                  </a:lnTo>
                  <a:lnTo>
                    <a:pt x="630" y="511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28" y="512"/>
                  </a:lnTo>
                  <a:lnTo>
                    <a:pt x="628" y="512"/>
                  </a:lnTo>
                  <a:lnTo>
                    <a:pt x="628" y="512"/>
                  </a:lnTo>
                  <a:lnTo>
                    <a:pt x="628" y="512"/>
                  </a:lnTo>
                  <a:lnTo>
                    <a:pt x="628" y="512"/>
                  </a:lnTo>
                  <a:lnTo>
                    <a:pt x="627" y="513"/>
                  </a:lnTo>
                  <a:lnTo>
                    <a:pt x="627" y="512"/>
                  </a:lnTo>
                  <a:lnTo>
                    <a:pt x="626" y="512"/>
                  </a:lnTo>
                  <a:lnTo>
                    <a:pt x="626" y="511"/>
                  </a:lnTo>
                  <a:lnTo>
                    <a:pt x="626" y="509"/>
                  </a:lnTo>
                  <a:lnTo>
                    <a:pt x="633" y="502"/>
                  </a:lnTo>
                  <a:lnTo>
                    <a:pt x="634" y="502"/>
                  </a:lnTo>
                  <a:lnTo>
                    <a:pt x="635" y="502"/>
                  </a:lnTo>
                  <a:close/>
                  <a:moveTo>
                    <a:pt x="486" y="501"/>
                  </a:moveTo>
                  <a:lnTo>
                    <a:pt x="487" y="502"/>
                  </a:lnTo>
                  <a:lnTo>
                    <a:pt x="498" y="513"/>
                  </a:lnTo>
                  <a:lnTo>
                    <a:pt x="500" y="515"/>
                  </a:lnTo>
                  <a:lnTo>
                    <a:pt x="500" y="516"/>
                  </a:lnTo>
                  <a:lnTo>
                    <a:pt x="497" y="518"/>
                  </a:lnTo>
                  <a:lnTo>
                    <a:pt x="496" y="516"/>
                  </a:lnTo>
                  <a:lnTo>
                    <a:pt x="496" y="516"/>
                  </a:lnTo>
                  <a:lnTo>
                    <a:pt x="494" y="515"/>
                  </a:lnTo>
                  <a:lnTo>
                    <a:pt x="492" y="513"/>
                  </a:lnTo>
                  <a:lnTo>
                    <a:pt x="490" y="511"/>
                  </a:lnTo>
                  <a:lnTo>
                    <a:pt x="487" y="509"/>
                  </a:lnTo>
                  <a:lnTo>
                    <a:pt x="486" y="506"/>
                  </a:lnTo>
                  <a:lnTo>
                    <a:pt x="486" y="506"/>
                  </a:lnTo>
                  <a:lnTo>
                    <a:pt x="486" y="506"/>
                  </a:lnTo>
                  <a:lnTo>
                    <a:pt x="483" y="505"/>
                  </a:lnTo>
                  <a:lnTo>
                    <a:pt x="483" y="504"/>
                  </a:lnTo>
                  <a:lnTo>
                    <a:pt x="483" y="502"/>
                  </a:lnTo>
                  <a:lnTo>
                    <a:pt x="486" y="501"/>
                  </a:lnTo>
                  <a:close/>
                  <a:moveTo>
                    <a:pt x="392" y="501"/>
                  </a:moveTo>
                  <a:lnTo>
                    <a:pt x="392" y="501"/>
                  </a:lnTo>
                  <a:lnTo>
                    <a:pt x="395" y="502"/>
                  </a:lnTo>
                  <a:lnTo>
                    <a:pt x="395" y="504"/>
                  </a:lnTo>
                  <a:lnTo>
                    <a:pt x="393" y="519"/>
                  </a:lnTo>
                  <a:lnTo>
                    <a:pt x="393" y="520"/>
                  </a:lnTo>
                  <a:lnTo>
                    <a:pt x="390" y="522"/>
                  </a:lnTo>
                  <a:lnTo>
                    <a:pt x="390" y="522"/>
                  </a:lnTo>
                  <a:lnTo>
                    <a:pt x="389" y="520"/>
                  </a:lnTo>
                  <a:lnTo>
                    <a:pt x="389" y="519"/>
                  </a:lnTo>
                  <a:lnTo>
                    <a:pt x="390" y="504"/>
                  </a:lnTo>
                  <a:lnTo>
                    <a:pt x="390" y="501"/>
                  </a:lnTo>
                  <a:lnTo>
                    <a:pt x="392" y="501"/>
                  </a:lnTo>
                  <a:close/>
                  <a:moveTo>
                    <a:pt x="317" y="498"/>
                  </a:moveTo>
                  <a:lnTo>
                    <a:pt x="319" y="498"/>
                  </a:lnTo>
                  <a:lnTo>
                    <a:pt x="319" y="500"/>
                  </a:lnTo>
                  <a:lnTo>
                    <a:pt x="319" y="502"/>
                  </a:lnTo>
                  <a:lnTo>
                    <a:pt x="317" y="502"/>
                  </a:lnTo>
                  <a:lnTo>
                    <a:pt x="317" y="504"/>
                  </a:lnTo>
                  <a:lnTo>
                    <a:pt x="314" y="504"/>
                  </a:lnTo>
                  <a:lnTo>
                    <a:pt x="312" y="505"/>
                  </a:lnTo>
                  <a:lnTo>
                    <a:pt x="309" y="506"/>
                  </a:lnTo>
                  <a:lnTo>
                    <a:pt x="306" y="506"/>
                  </a:lnTo>
                  <a:lnTo>
                    <a:pt x="302" y="508"/>
                  </a:lnTo>
                  <a:lnTo>
                    <a:pt x="302" y="508"/>
                  </a:lnTo>
                  <a:lnTo>
                    <a:pt x="301" y="508"/>
                  </a:lnTo>
                  <a:lnTo>
                    <a:pt x="299" y="506"/>
                  </a:lnTo>
                  <a:lnTo>
                    <a:pt x="299" y="505"/>
                  </a:lnTo>
                  <a:lnTo>
                    <a:pt x="301" y="504"/>
                  </a:lnTo>
                  <a:lnTo>
                    <a:pt x="316" y="498"/>
                  </a:lnTo>
                  <a:lnTo>
                    <a:pt x="317" y="498"/>
                  </a:lnTo>
                  <a:close/>
                  <a:moveTo>
                    <a:pt x="259" y="495"/>
                  </a:moveTo>
                  <a:lnTo>
                    <a:pt x="260" y="495"/>
                  </a:lnTo>
                  <a:lnTo>
                    <a:pt x="262" y="497"/>
                  </a:lnTo>
                  <a:lnTo>
                    <a:pt x="266" y="513"/>
                  </a:lnTo>
                  <a:lnTo>
                    <a:pt x="265" y="515"/>
                  </a:lnTo>
                  <a:lnTo>
                    <a:pt x="263" y="516"/>
                  </a:lnTo>
                  <a:lnTo>
                    <a:pt x="263" y="516"/>
                  </a:lnTo>
                  <a:lnTo>
                    <a:pt x="262" y="515"/>
                  </a:lnTo>
                  <a:lnTo>
                    <a:pt x="260" y="513"/>
                  </a:lnTo>
                  <a:lnTo>
                    <a:pt x="260" y="513"/>
                  </a:lnTo>
                  <a:lnTo>
                    <a:pt x="260" y="511"/>
                  </a:lnTo>
                  <a:lnTo>
                    <a:pt x="259" y="508"/>
                  </a:lnTo>
                  <a:lnTo>
                    <a:pt x="258" y="504"/>
                  </a:lnTo>
                  <a:lnTo>
                    <a:pt x="258" y="501"/>
                  </a:lnTo>
                  <a:lnTo>
                    <a:pt x="256" y="500"/>
                  </a:lnTo>
                  <a:lnTo>
                    <a:pt x="256" y="500"/>
                  </a:lnTo>
                  <a:lnTo>
                    <a:pt x="256" y="500"/>
                  </a:lnTo>
                  <a:lnTo>
                    <a:pt x="256" y="500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7"/>
                  </a:lnTo>
                  <a:lnTo>
                    <a:pt x="258" y="495"/>
                  </a:lnTo>
                  <a:lnTo>
                    <a:pt x="259" y="495"/>
                  </a:lnTo>
                  <a:close/>
                  <a:moveTo>
                    <a:pt x="658" y="493"/>
                  </a:moveTo>
                  <a:lnTo>
                    <a:pt x="662" y="495"/>
                  </a:lnTo>
                  <a:lnTo>
                    <a:pt x="662" y="495"/>
                  </a:lnTo>
                  <a:lnTo>
                    <a:pt x="659" y="498"/>
                  </a:lnTo>
                  <a:lnTo>
                    <a:pt x="659" y="511"/>
                  </a:lnTo>
                  <a:lnTo>
                    <a:pt x="659" y="511"/>
                  </a:lnTo>
                  <a:lnTo>
                    <a:pt x="656" y="511"/>
                  </a:lnTo>
                  <a:lnTo>
                    <a:pt x="653" y="511"/>
                  </a:lnTo>
                  <a:lnTo>
                    <a:pt x="653" y="498"/>
                  </a:lnTo>
                  <a:lnTo>
                    <a:pt x="655" y="495"/>
                  </a:lnTo>
                  <a:lnTo>
                    <a:pt x="656" y="494"/>
                  </a:lnTo>
                  <a:lnTo>
                    <a:pt x="658" y="493"/>
                  </a:lnTo>
                  <a:close/>
                  <a:moveTo>
                    <a:pt x="633" y="486"/>
                  </a:moveTo>
                  <a:lnTo>
                    <a:pt x="634" y="486"/>
                  </a:lnTo>
                  <a:lnTo>
                    <a:pt x="644" y="488"/>
                  </a:lnTo>
                  <a:lnTo>
                    <a:pt x="644" y="488"/>
                  </a:lnTo>
                  <a:lnTo>
                    <a:pt x="646" y="490"/>
                  </a:lnTo>
                  <a:lnTo>
                    <a:pt x="648" y="490"/>
                  </a:lnTo>
                  <a:lnTo>
                    <a:pt x="649" y="491"/>
                  </a:lnTo>
                  <a:lnTo>
                    <a:pt x="651" y="491"/>
                  </a:lnTo>
                  <a:lnTo>
                    <a:pt x="651" y="494"/>
                  </a:lnTo>
                  <a:lnTo>
                    <a:pt x="649" y="495"/>
                  </a:lnTo>
                  <a:lnTo>
                    <a:pt x="648" y="495"/>
                  </a:lnTo>
                  <a:lnTo>
                    <a:pt x="648" y="495"/>
                  </a:lnTo>
                  <a:lnTo>
                    <a:pt x="633" y="490"/>
                  </a:lnTo>
                  <a:lnTo>
                    <a:pt x="631" y="488"/>
                  </a:lnTo>
                  <a:lnTo>
                    <a:pt x="630" y="487"/>
                  </a:lnTo>
                  <a:lnTo>
                    <a:pt x="631" y="486"/>
                  </a:lnTo>
                  <a:lnTo>
                    <a:pt x="633" y="486"/>
                  </a:lnTo>
                  <a:close/>
                  <a:moveTo>
                    <a:pt x="461" y="480"/>
                  </a:moveTo>
                  <a:lnTo>
                    <a:pt x="462" y="480"/>
                  </a:lnTo>
                  <a:lnTo>
                    <a:pt x="475" y="491"/>
                  </a:lnTo>
                  <a:lnTo>
                    <a:pt x="476" y="493"/>
                  </a:lnTo>
                  <a:lnTo>
                    <a:pt x="475" y="495"/>
                  </a:lnTo>
                  <a:lnTo>
                    <a:pt x="474" y="495"/>
                  </a:lnTo>
                  <a:lnTo>
                    <a:pt x="472" y="495"/>
                  </a:lnTo>
                  <a:lnTo>
                    <a:pt x="460" y="484"/>
                  </a:lnTo>
                  <a:lnTo>
                    <a:pt x="458" y="483"/>
                  </a:lnTo>
                  <a:lnTo>
                    <a:pt x="460" y="482"/>
                  </a:lnTo>
                  <a:lnTo>
                    <a:pt x="461" y="480"/>
                  </a:lnTo>
                  <a:close/>
                  <a:moveTo>
                    <a:pt x="381" y="473"/>
                  </a:moveTo>
                  <a:lnTo>
                    <a:pt x="382" y="473"/>
                  </a:lnTo>
                  <a:lnTo>
                    <a:pt x="384" y="475"/>
                  </a:lnTo>
                  <a:lnTo>
                    <a:pt x="388" y="482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0" y="491"/>
                  </a:lnTo>
                  <a:lnTo>
                    <a:pt x="389" y="493"/>
                  </a:lnTo>
                  <a:lnTo>
                    <a:pt x="388" y="491"/>
                  </a:lnTo>
                  <a:lnTo>
                    <a:pt x="388" y="491"/>
                  </a:lnTo>
                  <a:lnTo>
                    <a:pt x="385" y="487"/>
                  </a:lnTo>
                  <a:lnTo>
                    <a:pt x="382" y="482"/>
                  </a:lnTo>
                  <a:lnTo>
                    <a:pt x="379" y="476"/>
                  </a:lnTo>
                  <a:lnTo>
                    <a:pt x="379" y="475"/>
                  </a:lnTo>
                  <a:lnTo>
                    <a:pt x="379" y="473"/>
                  </a:lnTo>
                  <a:lnTo>
                    <a:pt x="381" y="473"/>
                  </a:lnTo>
                  <a:close/>
                  <a:moveTo>
                    <a:pt x="251" y="465"/>
                  </a:moveTo>
                  <a:lnTo>
                    <a:pt x="252" y="465"/>
                  </a:lnTo>
                  <a:lnTo>
                    <a:pt x="252" y="466"/>
                  </a:lnTo>
                  <a:lnTo>
                    <a:pt x="258" y="482"/>
                  </a:lnTo>
                  <a:lnTo>
                    <a:pt x="256" y="483"/>
                  </a:lnTo>
                  <a:lnTo>
                    <a:pt x="255" y="484"/>
                  </a:lnTo>
                  <a:lnTo>
                    <a:pt x="255" y="484"/>
                  </a:lnTo>
                  <a:lnTo>
                    <a:pt x="254" y="484"/>
                  </a:lnTo>
                  <a:lnTo>
                    <a:pt x="252" y="483"/>
                  </a:lnTo>
                  <a:lnTo>
                    <a:pt x="248" y="468"/>
                  </a:lnTo>
                  <a:lnTo>
                    <a:pt x="248" y="465"/>
                  </a:lnTo>
                  <a:lnTo>
                    <a:pt x="249" y="465"/>
                  </a:lnTo>
                  <a:lnTo>
                    <a:pt x="251" y="465"/>
                  </a:lnTo>
                  <a:close/>
                  <a:moveTo>
                    <a:pt x="630" y="461"/>
                  </a:moveTo>
                  <a:lnTo>
                    <a:pt x="631" y="461"/>
                  </a:lnTo>
                  <a:lnTo>
                    <a:pt x="633" y="462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3"/>
                  </a:lnTo>
                  <a:lnTo>
                    <a:pt x="641" y="475"/>
                  </a:lnTo>
                  <a:lnTo>
                    <a:pt x="640" y="475"/>
                  </a:lnTo>
                  <a:lnTo>
                    <a:pt x="638" y="476"/>
                  </a:lnTo>
                  <a:lnTo>
                    <a:pt x="628" y="465"/>
                  </a:lnTo>
                  <a:lnTo>
                    <a:pt x="628" y="464"/>
                  </a:lnTo>
                  <a:lnTo>
                    <a:pt x="628" y="462"/>
                  </a:lnTo>
                  <a:lnTo>
                    <a:pt x="630" y="461"/>
                  </a:lnTo>
                  <a:close/>
                  <a:moveTo>
                    <a:pt x="438" y="459"/>
                  </a:moveTo>
                  <a:lnTo>
                    <a:pt x="439" y="459"/>
                  </a:lnTo>
                  <a:lnTo>
                    <a:pt x="451" y="470"/>
                  </a:lnTo>
                  <a:lnTo>
                    <a:pt x="451" y="472"/>
                  </a:lnTo>
                  <a:lnTo>
                    <a:pt x="451" y="473"/>
                  </a:lnTo>
                  <a:lnTo>
                    <a:pt x="449" y="475"/>
                  </a:lnTo>
                  <a:lnTo>
                    <a:pt x="447" y="473"/>
                  </a:lnTo>
                  <a:lnTo>
                    <a:pt x="436" y="464"/>
                  </a:lnTo>
                  <a:lnTo>
                    <a:pt x="435" y="461"/>
                  </a:lnTo>
                  <a:lnTo>
                    <a:pt x="435" y="459"/>
                  </a:lnTo>
                  <a:lnTo>
                    <a:pt x="438" y="459"/>
                  </a:lnTo>
                  <a:close/>
                  <a:moveTo>
                    <a:pt x="378" y="457"/>
                  </a:moveTo>
                  <a:lnTo>
                    <a:pt x="378" y="457"/>
                  </a:lnTo>
                  <a:lnTo>
                    <a:pt x="393" y="458"/>
                  </a:lnTo>
                  <a:lnTo>
                    <a:pt x="396" y="458"/>
                  </a:lnTo>
                  <a:lnTo>
                    <a:pt x="396" y="461"/>
                  </a:lnTo>
                  <a:lnTo>
                    <a:pt x="395" y="462"/>
                  </a:lnTo>
                  <a:lnTo>
                    <a:pt x="393" y="462"/>
                  </a:lnTo>
                  <a:lnTo>
                    <a:pt x="393" y="462"/>
                  </a:lnTo>
                  <a:lnTo>
                    <a:pt x="378" y="461"/>
                  </a:lnTo>
                  <a:lnTo>
                    <a:pt x="375" y="459"/>
                  </a:lnTo>
                  <a:lnTo>
                    <a:pt x="375" y="458"/>
                  </a:lnTo>
                  <a:lnTo>
                    <a:pt x="377" y="457"/>
                  </a:lnTo>
                  <a:lnTo>
                    <a:pt x="378" y="457"/>
                  </a:lnTo>
                  <a:close/>
                  <a:moveTo>
                    <a:pt x="422" y="457"/>
                  </a:moveTo>
                  <a:lnTo>
                    <a:pt x="424" y="457"/>
                  </a:lnTo>
                  <a:lnTo>
                    <a:pt x="424" y="458"/>
                  </a:lnTo>
                  <a:lnTo>
                    <a:pt x="424" y="459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20" y="465"/>
                  </a:lnTo>
                  <a:lnTo>
                    <a:pt x="418" y="465"/>
                  </a:lnTo>
                  <a:lnTo>
                    <a:pt x="410" y="464"/>
                  </a:lnTo>
                  <a:lnTo>
                    <a:pt x="408" y="464"/>
                  </a:lnTo>
                  <a:lnTo>
                    <a:pt x="407" y="461"/>
                  </a:lnTo>
                  <a:lnTo>
                    <a:pt x="408" y="459"/>
                  </a:lnTo>
                  <a:lnTo>
                    <a:pt x="410" y="459"/>
                  </a:lnTo>
                  <a:lnTo>
                    <a:pt x="410" y="459"/>
                  </a:lnTo>
                  <a:lnTo>
                    <a:pt x="417" y="459"/>
                  </a:lnTo>
                  <a:lnTo>
                    <a:pt x="421" y="457"/>
                  </a:lnTo>
                  <a:lnTo>
                    <a:pt x="422" y="457"/>
                  </a:lnTo>
                  <a:close/>
                  <a:moveTo>
                    <a:pt x="220" y="451"/>
                  </a:moveTo>
                  <a:lnTo>
                    <a:pt x="222" y="451"/>
                  </a:lnTo>
                  <a:lnTo>
                    <a:pt x="237" y="455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7" y="459"/>
                  </a:lnTo>
                  <a:lnTo>
                    <a:pt x="236" y="461"/>
                  </a:lnTo>
                  <a:lnTo>
                    <a:pt x="236" y="461"/>
                  </a:lnTo>
                  <a:lnTo>
                    <a:pt x="220" y="457"/>
                  </a:lnTo>
                  <a:lnTo>
                    <a:pt x="219" y="455"/>
                  </a:lnTo>
                  <a:lnTo>
                    <a:pt x="218" y="452"/>
                  </a:lnTo>
                  <a:lnTo>
                    <a:pt x="219" y="452"/>
                  </a:lnTo>
                  <a:lnTo>
                    <a:pt x="220" y="451"/>
                  </a:lnTo>
                  <a:close/>
                  <a:moveTo>
                    <a:pt x="190" y="443"/>
                  </a:moveTo>
                  <a:lnTo>
                    <a:pt x="190" y="443"/>
                  </a:lnTo>
                  <a:lnTo>
                    <a:pt x="205" y="447"/>
                  </a:lnTo>
                  <a:lnTo>
                    <a:pt x="206" y="448"/>
                  </a:lnTo>
                  <a:lnTo>
                    <a:pt x="208" y="450"/>
                  </a:lnTo>
                  <a:lnTo>
                    <a:pt x="206" y="451"/>
                  </a:lnTo>
                  <a:lnTo>
                    <a:pt x="205" y="451"/>
                  </a:lnTo>
                  <a:lnTo>
                    <a:pt x="204" y="451"/>
                  </a:lnTo>
                  <a:lnTo>
                    <a:pt x="188" y="447"/>
                  </a:lnTo>
                  <a:lnTo>
                    <a:pt x="187" y="446"/>
                  </a:lnTo>
                  <a:lnTo>
                    <a:pt x="187" y="444"/>
                  </a:lnTo>
                  <a:lnTo>
                    <a:pt x="188" y="443"/>
                  </a:lnTo>
                  <a:lnTo>
                    <a:pt x="190" y="443"/>
                  </a:lnTo>
                  <a:close/>
                  <a:moveTo>
                    <a:pt x="158" y="434"/>
                  </a:moveTo>
                  <a:lnTo>
                    <a:pt x="159" y="434"/>
                  </a:lnTo>
                  <a:lnTo>
                    <a:pt x="175" y="439"/>
                  </a:lnTo>
                  <a:lnTo>
                    <a:pt x="176" y="440"/>
                  </a:lnTo>
                  <a:lnTo>
                    <a:pt x="176" y="441"/>
                  </a:lnTo>
                  <a:lnTo>
                    <a:pt x="176" y="443"/>
                  </a:lnTo>
                  <a:lnTo>
                    <a:pt x="175" y="443"/>
                  </a:lnTo>
                  <a:lnTo>
                    <a:pt x="173" y="443"/>
                  </a:lnTo>
                  <a:lnTo>
                    <a:pt x="158" y="439"/>
                  </a:lnTo>
                  <a:lnTo>
                    <a:pt x="157" y="437"/>
                  </a:lnTo>
                  <a:lnTo>
                    <a:pt x="157" y="436"/>
                  </a:lnTo>
                  <a:lnTo>
                    <a:pt x="157" y="434"/>
                  </a:lnTo>
                  <a:lnTo>
                    <a:pt x="158" y="434"/>
                  </a:lnTo>
                  <a:close/>
                  <a:moveTo>
                    <a:pt x="637" y="429"/>
                  </a:moveTo>
                  <a:lnTo>
                    <a:pt x="637" y="430"/>
                  </a:lnTo>
                  <a:lnTo>
                    <a:pt x="638" y="430"/>
                  </a:lnTo>
                  <a:lnTo>
                    <a:pt x="638" y="433"/>
                  </a:lnTo>
                  <a:lnTo>
                    <a:pt x="638" y="433"/>
                  </a:lnTo>
                  <a:lnTo>
                    <a:pt x="638" y="434"/>
                  </a:lnTo>
                  <a:lnTo>
                    <a:pt x="637" y="437"/>
                  </a:lnTo>
                  <a:lnTo>
                    <a:pt x="635" y="440"/>
                  </a:lnTo>
                  <a:lnTo>
                    <a:pt x="633" y="448"/>
                  </a:lnTo>
                  <a:lnTo>
                    <a:pt x="631" y="448"/>
                  </a:lnTo>
                  <a:lnTo>
                    <a:pt x="630" y="450"/>
                  </a:lnTo>
                  <a:lnTo>
                    <a:pt x="630" y="450"/>
                  </a:lnTo>
                  <a:lnTo>
                    <a:pt x="628" y="448"/>
                  </a:lnTo>
                  <a:lnTo>
                    <a:pt x="628" y="446"/>
                  </a:lnTo>
                  <a:lnTo>
                    <a:pt x="634" y="432"/>
                  </a:lnTo>
                  <a:lnTo>
                    <a:pt x="635" y="430"/>
                  </a:lnTo>
                  <a:lnTo>
                    <a:pt x="637" y="429"/>
                  </a:lnTo>
                  <a:close/>
                  <a:moveTo>
                    <a:pt x="128" y="425"/>
                  </a:moveTo>
                  <a:lnTo>
                    <a:pt x="128" y="425"/>
                  </a:lnTo>
                  <a:lnTo>
                    <a:pt x="144" y="429"/>
                  </a:lnTo>
                  <a:lnTo>
                    <a:pt x="146" y="430"/>
                  </a:lnTo>
                  <a:lnTo>
                    <a:pt x="146" y="433"/>
                  </a:lnTo>
                  <a:lnTo>
                    <a:pt x="144" y="433"/>
                  </a:lnTo>
                  <a:lnTo>
                    <a:pt x="143" y="434"/>
                  </a:lnTo>
                  <a:lnTo>
                    <a:pt x="143" y="434"/>
                  </a:lnTo>
                  <a:lnTo>
                    <a:pt x="137" y="433"/>
                  </a:lnTo>
                  <a:lnTo>
                    <a:pt x="137" y="433"/>
                  </a:lnTo>
                  <a:lnTo>
                    <a:pt x="136" y="433"/>
                  </a:lnTo>
                  <a:lnTo>
                    <a:pt x="136" y="433"/>
                  </a:lnTo>
                  <a:lnTo>
                    <a:pt x="136" y="433"/>
                  </a:lnTo>
                  <a:lnTo>
                    <a:pt x="136" y="433"/>
                  </a:lnTo>
                  <a:lnTo>
                    <a:pt x="136" y="433"/>
                  </a:lnTo>
                  <a:lnTo>
                    <a:pt x="136" y="433"/>
                  </a:lnTo>
                  <a:lnTo>
                    <a:pt x="136" y="433"/>
                  </a:lnTo>
                  <a:lnTo>
                    <a:pt x="136" y="433"/>
                  </a:lnTo>
                  <a:lnTo>
                    <a:pt x="136" y="433"/>
                  </a:lnTo>
                  <a:lnTo>
                    <a:pt x="136" y="433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3" y="432"/>
                  </a:lnTo>
                  <a:lnTo>
                    <a:pt x="133" y="432"/>
                  </a:lnTo>
                  <a:lnTo>
                    <a:pt x="130" y="430"/>
                  </a:lnTo>
                  <a:lnTo>
                    <a:pt x="128" y="430"/>
                  </a:lnTo>
                  <a:lnTo>
                    <a:pt x="126" y="430"/>
                  </a:lnTo>
                  <a:lnTo>
                    <a:pt x="125" y="429"/>
                  </a:lnTo>
                  <a:lnTo>
                    <a:pt x="125" y="426"/>
                  </a:lnTo>
                  <a:lnTo>
                    <a:pt x="126" y="426"/>
                  </a:lnTo>
                  <a:lnTo>
                    <a:pt x="128" y="425"/>
                  </a:lnTo>
                  <a:close/>
                  <a:moveTo>
                    <a:pt x="573" y="423"/>
                  </a:moveTo>
                  <a:lnTo>
                    <a:pt x="588" y="423"/>
                  </a:lnTo>
                  <a:lnTo>
                    <a:pt x="591" y="425"/>
                  </a:lnTo>
                  <a:lnTo>
                    <a:pt x="591" y="426"/>
                  </a:lnTo>
                  <a:lnTo>
                    <a:pt x="591" y="428"/>
                  </a:lnTo>
                  <a:lnTo>
                    <a:pt x="588" y="429"/>
                  </a:lnTo>
                  <a:lnTo>
                    <a:pt x="573" y="429"/>
                  </a:lnTo>
                  <a:lnTo>
                    <a:pt x="570" y="428"/>
                  </a:lnTo>
                  <a:lnTo>
                    <a:pt x="570" y="426"/>
                  </a:lnTo>
                  <a:lnTo>
                    <a:pt x="570" y="425"/>
                  </a:lnTo>
                  <a:lnTo>
                    <a:pt x="573" y="423"/>
                  </a:lnTo>
                  <a:close/>
                  <a:moveTo>
                    <a:pt x="540" y="423"/>
                  </a:moveTo>
                  <a:lnTo>
                    <a:pt x="557" y="423"/>
                  </a:lnTo>
                  <a:lnTo>
                    <a:pt x="558" y="425"/>
                  </a:lnTo>
                  <a:lnTo>
                    <a:pt x="559" y="426"/>
                  </a:lnTo>
                  <a:lnTo>
                    <a:pt x="558" y="428"/>
                  </a:lnTo>
                  <a:lnTo>
                    <a:pt x="557" y="429"/>
                  </a:lnTo>
                  <a:lnTo>
                    <a:pt x="540" y="429"/>
                  </a:lnTo>
                  <a:lnTo>
                    <a:pt x="539" y="428"/>
                  </a:lnTo>
                  <a:lnTo>
                    <a:pt x="539" y="426"/>
                  </a:lnTo>
                  <a:lnTo>
                    <a:pt x="539" y="425"/>
                  </a:lnTo>
                  <a:lnTo>
                    <a:pt x="540" y="423"/>
                  </a:lnTo>
                  <a:close/>
                  <a:moveTo>
                    <a:pt x="617" y="414"/>
                  </a:moveTo>
                  <a:lnTo>
                    <a:pt x="617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lnTo>
                    <a:pt x="633" y="422"/>
                  </a:lnTo>
                  <a:lnTo>
                    <a:pt x="633" y="423"/>
                  </a:lnTo>
                  <a:lnTo>
                    <a:pt x="633" y="425"/>
                  </a:lnTo>
                  <a:lnTo>
                    <a:pt x="633" y="426"/>
                  </a:lnTo>
                  <a:lnTo>
                    <a:pt x="631" y="426"/>
                  </a:lnTo>
                  <a:lnTo>
                    <a:pt x="630" y="426"/>
                  </a:lnTo>
                  <a:lnTo>
                    <a:pt x="616" y="418"/>
                  </a:lnTo>
                  <a:lnTo>
                    <a:pt x="615" y="416"/>
                  </a:lnTo>
                  <a:lnTo>
                    <a:pt x="615" y="415"/>
                  </a:lnTo>
                  <a:lnTo>
                    <a:pt x="616" y="414"/>
                  </a:lnTo>
                  <a:lnTo>
                    <a:pt x="617" y="414"/>
                  </a:lnTo>
                  <a:close/>
                  <a:moveTo>
                    <a:pt x="605" y="407"/>
                  </a:moveTo>
                  <a:lnTo>
                    <a:pt x="609" y="410"/>
                  </a:lnTo>
                  <a:lnTo>
                    <a:pt x="609" y="423"/>
                  </a:lnTo>
                  <a:lnTo>
                    <a:pt x="609" y="425"/>
                  </a:lnTo>
                  <a:lnTo>
                    <a:pt x="606" y="426"/>
                  </a:lnTo>
                  <a:lnTo>
                    <a:pt x="605" y="425"/>
                  </a:lnTo>
                  <a:lnTo>
                    <a:pt x="605" y="423"/>
                  </a:lnTo>
                  <a:lnTo>
                    <a:pt x="605" y="407"/>
                  </a:lnTo>
                  <a:lnTo>
                    <a:pt x="605" y="407"/>
                  </a:lnTo>
                  <a:close/>
                  <a:moveTo>
                    <a:pt x="108" y="405"/>
                  </a:moveTo>
                  <a:lnTo>
                    <a:pt x="110" y="405"/>
                  </a:lnTo>
                  <a:lnTo>
                    <a:pt x="110" y="405"/>
                  </a:lnTo>
                  <a:lnTo>
                    <a:pt x="118" y="421"/>
                  </a:lnTo>
                  <a:lnTo>
                    <a:pt x="118" y="422"/>
                  </a:lnTo>
                  <a:lnTo>
                    <a:pt x="117" y="423"/>
                  </a:lnTo>
                  <a:lnTo>
                    <a:pt x="115" y="423"/>
                  </a:lnTo>
                  <a:lnTo>
                    <a:pt x="115" y="423"/>
                  </a:lnTo>
                  <a:lnTo>
                    <a:pt x="114" y="422"/>
                  </a:lnTo>
                  <a:lnTo>
                    <a:pt x="105" y="408"/>
                  </a:lnTo>
                  <a:lnTo>
                    <a:pt x="105" y="407"/>
                  </a:lnTo>
                  <a:lnTo>
                    <a:pt x="107" y="405"/>
                  </a:lnTo>
                  <a:lnTo>
                    <a:pt x="108" y="405"/>
                  </a:lnTo>
                  <a:close/>
                  <a:moveTo>
                    <a:pt x="518" y="404"/>
                  </a:moveTo>
                  <a:lnTo>
                    <a:pt x="519" y="405"/>
                  </a:lnTo>
                  <a:lnTo>
                    <a:pt x="521" y="405"/>
                  </a:lnTo>
                  <a:lnTo>
                    <a:pt x="526" y="421"/>
                  </a:lnTo>
                  <a:lnTo>
                    <a:pt x="526" y="422"/>
                  </a:lnTo>
                  <a:lnTo>
                    <a:pt x="525" y="423"/>
                  </a:lnTo>
                  <a:lnTo>
                    <a:pt x="525" y="425"/>
                  </a:lnTo>
                  <a:lnTo>
                    <a:pt x="523" y="423"/>
                  </a:lnTo>
                  <a:lnTo>
                    <a:pt x="522" y="422"/>
                  </a:lnTo>
                  <a:lnTo>
                    <a:pt x="516" y="408"/>
                  </a:lnTo>
                  <a:lnTo>
                    <a:pt x="516" y="405"/>
                  </a:lnTo>
                  <a:lnTo>
                    <a:pt x="518" y="404"/>
                  </a:lnTo>
                  <a:lnTo>
                    <a:pt x="518" y="404"/>
                  </a:lnTo>
                  <a:close/>
                  <a:moveTo>
                    <a:pt x="92" y="376"/>
                  </a:moveTo>
                  <a:lnTo>
                    <a:pt x="93" y="378"/>
                  </a:lnTo>
                  <a:lnTo>
                    <a:pt x="94" y="378"/>
                  </a:lnTo>
                  <a:lnTo>
                    <a:pt x="103" y="392"/>
                  </a:lnTo>
                  <a:lnTo>
                    <a:pt x="103" y="394"/>
                  </a:lnTo>
                  <a:lnTo>
                    <a:pt x="101" y="396"/>
                  </a:lnTo>
                  <a:lnTo>
                    <a:pt x="100" y="396"/>
                  </a:lnTo>
                  <a:lnTo>
                    <a:pt x="99" y="396"/>
                  </a:lnTo>
                  <a:lnTo>
                    <a:pt x="99" y="394"/>
                  </a:lnTo>
                  <a:lnTo>
                    <a:pt x="97" y="394"/>
                  </a:lnTo>
                  <a:lnTo>
                    <a:pt x="97" y="393"/>
                  </a:lnTo>
                  <a:lnTo>
                    <a:pt x="96" y="390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0" y="380"/>
                  </a:lnTo>
                  <a:lnTo>
                    <a:pt x="90" y="379"/>
                  </a:lnTo>
                  <a:lnTo>
                    <a:pt x="92" y="378"/>
                  </a:lnTo>
                  <a:lnTo>
                    <a:pt x="92" y="376"/>
                  </a:lnTo>
                  <a:close/>
                  <a:moveTo>
                    <a:pt x="505" y="375"/>
                  </a:moveTo>
                  <a:lnTo>
                    <a:pt x="507" y="375"/>
                  </a:lnTo>
                  <a:lnTo>
                    <a:pt x="508" y="376"/>
                  </a:lnTo>
                  <a:lnTo>
                    <a:pt x="508" y="376"/>
                  </a:lnTo>
                  <a:lnTo>
                    <a:pt x="509" y="378"/>
                  </a:lnTo>
                  <a:lnTo>
                    <a:pt x="509" y="380"/>
                  </a:lnTo>
                  <a:lnTo>
                    <a:pt x="511" y="383"/>
                  </a:lnTo>
                  <a:lnTo>
                    <a:pt x="514" y="392"/>
                  </a:lnTo>
                  <a:lnTo>
                    <a:pt x="514" y="393"/>
                  </a:lnTo>
                  <a:lnTo>
                    <a:pt x="512" y="394"/>
                  </a:lnTo>
                  <a:lnTo>
                    <a:pt x="512" y="394"/>
                  </a:lnTo>
                  <a:lnTo>
                    <a:pt x="511" y="394"/>
                  </a:lnTo>
                  <a:lnTo>
                    <a:pt x="509" y="393"/>
                  </a:lnTo>
                  <a:lnTo>
                    <a:pt x="504" y="378"/>
                  </a:lnTo>
                  <a:lnTo>
                    <a:pt x="504" y="376"/>
                  </a:lnTo>
                  <a:lnTo>
                    <a:pt x="505" y="375"/>
                  </a:lnTo>
                  <a:lnTo>
                    <a:pt x="505" y="375"/>
                  </a:lnTo>
                  <a:close/>
                  <a:moveTo>
                    <a:pt x="76" y="349"/>
                  </a:moveTo>
                  <a:lnTo>
                    <a:pt x="78" y="349"/>
                  </a:lnTo>
                  <a:lnTo>
                    <a:pt x="78" y="350"/>
                  </a:lnTo>
                  <a:lnTo>
                    <a:pt x="86" y="364"/>
                  </a:lnTo>
                  <a:lnTo>
                    <a:pt x="86" y="365"/>
                  </a:lnTo>
                  <a:lnTo>
                    <a:pt x="85" y="367"/>
                  </a:lnTo>
                  <a:lnTo>
                    <a:pt x="85" y="368"/>
                  </a:lnTo>
                  <a:lnTo>
                    <a:pt x="83" y="367"/>
                  </a:lnTo>
                  <a:lnTo>
                    <a:pt x="82" y="367"/>
                  </a:lnTo>
                  <a:lnTo>
                    <a:pt x="74" y="353"/>
                  </a:lnTo>
                  <a:lnTo>
                    <a:pt x="74" y="350"/>
                  </a:lnTo>
                  <a:lnTo>
                    <a:pt x="75" y="349"/>
                  </a:lnTo>
                  <a:lnTo>
                    <a:pt x="76" y="349"/>
                  </a:lnTo>
                  <a:close/>
                  <a:moveTo>
                    <a:pt x="508" y="344"/>
                  </a:moveTo>
                  <a:lnTo>
                    <a:pt x="509" y="346"/>
                  </a:lnTo>
                  <a:lnTo>
                    <a:pt x="511" y="347"/>
                  </a:lnTo>
                  <a:lnTo>
                    <a:pt x="509" y="349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501" y="361"/>
                  </a:lnTo>
                  <a:lnTo>
                    <a:pt x="501" y="362"/>
                  </a:lnTo>
                  <a:lnTo>
                    <a:pt x="501" y="364"/>
                  </a:lnTo>
                  <a:lnTo>
                    <a:pt x="500" y="364"/>
                  </a:lnTo>
                  <a:lnTo>
                    <a:pt x="498" y="364"/>
                  </a:lnTo>
                  <a:lnTo>
                    <a:pt x="497" y="362"/>
                  </a:lnTo>
                  <a:lnTo>
                    <a:pt x="496" y="360"/>
                  </a:lnTo>
                  <a:lnTo>
                    <a:pt x="496" y="357"/>
                  </a:lnTo>
                  <a:lnTo>
                    <a:pt x="497" y="356"/>
                  </a:lnTo>
                  <a:lnTo>
                    <a:pt x="507" y="346"/>
                  </a:lnTo>
                  <a:lnTo>
                    <a:pt x="508" y="344"/>
                  </a:lnTo>
                  <a:close/>
                  <a:moveTo>
                    <a:pt x="46" y="339"/>
                  </a:moveTo>
                  <a:lnTo>
                    <a:pt x="46" y="339"/>
                  </a:lnTo>
                  <a:lnTo>
                    <a:pt x="63" y="340"/>
                  </a:lnTo>
                  <a:lnTo>
                    <a:pt x="64" y="342"/>
                  </a:lnTo>
                  <a:lnTo>
                    <a:pt x="65" y="343"/>
                  </a:lnTo>
                  <a:lnTo>
                    <a:pt x="64" y="344"/>
                  </a:lnTo>
                  <a:lnTo>
                    <a:pt x="63" y="344"/>
                  </a:lnTo>
                  <a:lnTo>
                    <a:pt x="63" y="344"/>
                  </a:lnTo>
                  <a:lnTo>
                    <a:pt x="46" y="344"/>
                  </a:lnTo>
                  <a:lnTo>
                    <a:pt x="45" y="343"/>
                  </a:lnTo>
                  <a:lnTo>
                    <a:pt x="43" y="342"/>
                  </a:lnTo>
                  <a:lnTo>
                    <a:pt x="45" y="340"/>
                  </a:lnTo>
                  <a:lnTo>
                    <a:pt x="46" y="339"/>
                  </a:lnTo>
                  <a:close/>
                  <a:moveTo>
                    <a:pt x="527" y="325"/>
                  </a:moveTo>
                  <a:lnTo>
                    <a:pt x="527" y="325"/>
                  </a:lnTo>
                  <a:lnTo>
                    <a:pt x="527" y="325"/>
                  </a:lnTo>
                  <a:lnTo>
                    <a:pt x="529" y="326"/>
                  </a:lnTo>
                  <a:lnTo>
                    <a:pt x="529" y="326"/>
                  </a:lnTo>
                  <a:lnTo>
                    <a:pt x="530" y="328"/>
                  </a:lnTo>
                  <a:lnTo>
                    <a:pt x="530" y="328"/>
                  </a:lnTo>
                  <a:lnTo>
                    <a:pt x="530" y="328"/>
                  </a:lnTo>
                  <a:lnTo>
                    <a:pt x="530" y="328"/>
                  </a:lnTo>
                  <a:lnTo>
                    <a:pt x="530" y="328"/>
                  </a:lnTo>
                  <a:lnTo>
                    <a:pt x="530" y="328"/>
                  </a:lnTo>
                  <a:lnTo>
                    <a:pt x="530" y="328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30" y="329"/>
                  </a:lnTo>
                  <a:lnTo>
                    <a:pt x="521" y="338"/>
                  </a:lnTo>
                  <a:lnTo>
                    <a:pt x="519" y="339"/>
                  </a:lnTo>
                  <a:lnTo>
                    <a:pt x="518" y="338"/>
                  </a:lnTo>
                  <a:lnTo>
                    <a:pt x="516" y="336"/>
                  </a:lnTo>
                  <a:lnTo>
                    <a:pt x="518" y="335"/>
                  </a:lnTo>
                  <a:lnTo>
                    <a:pt x="525" y="328"/>
                  </a:lnTo>
                  <a:lnTo>
                    <a:pt x="525" y="326"/>
                  </a:lnTo>
                  <a:lnTo>
                    <a:pt x="526" y="325"/>
                  </a:lnTo>
                  <a:lnTo>
                    <a:pt x="527" y="325"/>
                  </a:lnTo>
                  <a:lnTo>
                    <a:pt x="527" y="325"/>
                  </a:lnTo>
                  <a:lnTo>
                    <a:pt x="527" y="325"/>
                  </a:lnTo>
                  <a:close/>
                  <a:moveTo>
                    <a:pt x="28" y="317"/>
                  </a:moveTo>
                  <a:lnTo>
                    <a:pt x="29" y="317"/>
                  </a:lnTo>
                  <a:lnTo>
                    <a:pt x="31" y="317"/>
                  </a:lnTo>
                  <a:lnTo>
                    <a:pt x="39" y="331"/>
                  </a:lnTo>
                  <a:lnTo>
                    <a:pt x="40" y="332"/>
                  </a:lnTo>
                  <a:lnTo>
                    <a:pt x="39" y="333"/>
                  </a:lnTo>
                  <a:lnTo>
                    <a:pt x="38" y="335"/>
                  </a:lnTo>
                  <a:lnTo>
                    <a:pt x="36" y="333"/>
                  </a:lnTo>
                  <a:lnTo>
                    <a:pt x="36" y="333"/>
                  </a:lnTo>
                  <a:lnTo>
                    <a:pt x="27" y="320"/>
                  </a:lnTo>
                  <a:lnTo>
                    <a:pt x="27" y="318"/>
                  </a:lnTo>
                  <a:lnTo>
                    <a:pt x="27" y="317"/>
                  </a:lnTo>
                  <a:lnTo>
                    <a:pt x="28" y="317"/>
                  </a:lnTo>
                  <a:close/>
                  <a:moveTo>
                    <a:pt x="6" y="314"/>
                  </a:moveTo>
                  <a:lnTo>
                    <a:pt x="7" y="315"/>
                  </a:lnTo>
                  <a:lnTo>
                    <a:pt x="9" y="317"/>
                  </a:lnTo>
                  <a:lnTo>
                    <a:pt x="9" y="321"/>
                  </a:lnTo>
                  <a:lnTo>
                    <a:pt x="10" y="321"/>
                  </a:lnTo>
                  <a:lnTo>
                    <a:pt x="10" y="321"/>
                  </a:lnTo>
                  <a:lnTo>
                    <a:pt x="11" y="321"/>
                  </a:lnTo>
                  <a:lnTo>
                    <a:pt x="13" y="322"/>
                  </a:lnTo>
                  <a:lnTo>
                    <a:pt x="13" y="324"/>
                  </a:lnTo>
                  <a:lnTo>
                    <a:pt x="11" y="325"/>
                  </a:lnTo>
                  <a:lnTo>
                    <a:pt x="4" y="326"/>
                  </a:lnTo>
                  <a:lnTo>
                    <a:pt x="3" y="317"/>
                  </a:lnTo>
                  <a:lnTo>
                    <a:pt x="4" y="315"/>
                  </a:lnTo>
                  <a:lnTo>
                    <a:pt x="6" y="314"/>
                  </a:lnTo>
                  <a:lnTo>
                    <a:pt x="6" y="314"/>
                  </a:lnTo>
                  <a:close/>
                  <a:moveTo>
                    <a:pt x="508" y="299"/>
                  </a:moveTo>
                  <a:lnTo>
                    <a:pt x="509" y="299"/>
                  </a:lnTo>
                  <a:lnTo>
                    <a:pt x="511" y="300"/>
                  </a:lnTo>
                  <a:lnTo>
                    <a:pt x="519" y="313"/>
                  </a:lnTo>
                  <a:lnTo>
                    <a:pt x="521" y="314"/>
                  </a:lnTo>
                  <a:lnTo>
                    <a:pt x="519" y="317"/>
                  </a:lnTo>
                  <a:lnTo>
                    <a:pt x="518" y="317"/>
                  </a:lnTo>
                  <a:lnTo>
                    <a:pt x="516" y="317"/>
                  </a:lnTo>
                  <a:lnTo>
                    <a:pt x="516" y="315"/>
                  </a:lnTo>
                  <a:lnTo>
                    <a:pt x="507" y="303"/>
                  </a:lnTo>
                  <a:lnTo>
                    <a:pt x="507" y="300"/>
                  </a:lnTo>
                  <a:lnTo>
                    <a:pt x="507" y="299"/>
                  </a:lnTo>
                  <a:lnTo>
                    <a:pt x="508" y="299"/>
                  </a:lnTo>
                  <a:close/>
                  <a:moveTo>
                    <a:pt x="0" y="297"/>
                  </a:moveTo>
                  <a:lnTo>
                    <a:pt x="11" y="297"/>
                  </a:lnTo>
                  <a:lnTo>
                    <a:pt x="13" y="299"/>
                  </a:lnTo>
                  <a:lnTo>
                    <a:pt x="14" y="300"/>
                  </a:lnTo>
                  <a:lnTo>
                    <a:pt x="13" y="302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4" y="302"/>
                  </a:lnTo>
                  <a:lnTo>
                    <a:pt x="4" y="303"/>
                  </a:lnTo>
                  <a:lnTo>
                    <a:pt x="3" y="303"/>
                  </a:lnTo>
                  <a:lnTo>
                    <a:pt x="3" y="303"/>
                  </a:lnTo>
                  <a:lnTo>
                    <a:pt x="2" y="303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297"/>
                  </a:lnTo>
                  <a:close/>
                  <a:moveTo>
                    <a:pt x="485" y="285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9" y="296"/>
                  </a:lnTo>
                  <a:lnTo>
                    <a:pt x="497" y="296"/>
                  </a:lnTo>
                  <a:lnTo>
                    <a:pt x="498" y="296"/>
                  </a:lnTo>
                  <a:lnTo>
                    <a:pt x="498" y="297"/>
                  </a:lnTo>
                  <a:lnTo>
                    <a:pt x="498" y="300"/>
                  </a:lnTo>
                  <a:lnTo>
                    <a:pt x="497" y="300"/>
                  </a:lnTo>
                  <a:lnTo>
                    <a:pt x="489" y="300"/>
                  </a:lnTo>
                  <a:lnTo>
                    <a:pt x="487" y="300"/>
                  </a:lnTo>
                  <a:lnTo>
                    <a:pt x="486" y="299"/>
                  </a:lnTo>
                  <a:lnTo>
                    <a:pt x="485" y="297"/>
                  </a:lnTo>
                  <a:lnTo>
                    <a:pt x="482" y="289"/>
                  </a:lnTo>
                  <a:lnTo>
                    <a:pt x="482" y="286"/>
                  </a:lnTo>
                  <a:lnTo>
                    <a:pt x="483" y="285"/>
                  </a:lnTo>
                  <a:lnTo>
                    <a:pt x="485" y="285"/>
                  </a:lnTo>
                  <a:close/>
                  <a:moveTo>
                    <a:pt x="22" y="272"/>
                  </a:moveTo>
                  <a:lnTo>
                    <a:pt x="25" y="274"/>
                  </a:lnTo>
                  <a:lnTo>
                    <a:pt x="25" y="275"/>
                  </a:lnTo>
                  <a:lnTo>
                    <a:pt x="25" y="292"/>
                  </a:lnTo>
                  <a:lnTo>
                    <a:pt x="25" y="293"/>
                  </a:lnTo>
                  <a:lnTo>
                    <a:pt x="22" y="293"/>
                  </a:lnTo>
                  <a:lnTo>
                    <a:pt x="21" y="293"/>
                  </a:lnTo>
                  <a:lnTo>
                    <a:pt x="21" y="292"/>
                  </a:lnTo>
                  <a:lnTo>
                    <a:pt x="21" y="275"/>
                  </a:lnTo>
                  <a:lnTo>
                    <a:pt x="21" y="274"/>
                  </a:lnTo>
                  <a:lnTo>
                    <a:pt x="22" y="272"/>
                  </a:lnTo>
                  <a:close/>
                  <a:moveTo>
                    <a:pt x="475" y="254"/>
                  </a:moveTo>
                  <a:lnTo>
                    <a:pt x="476" y="254"/>
                  </a:lnTo>
                  <a:lnTo>
                    <a:pt x="478" y="256"/>
                  </a:lnTo>
                  <a:lnTo>
                    <a:pt x="482" y="271"/>
                  </a:lnTo>
                  <a:lnTo>
                    <a:pt x="482" y="274"/>
                  </a:lnTo>
                  <a:lnTo>
                    <a:pt x="480" y="275"/>
                  </a:lnTo>
                  <a:lnTo>
                    <a:pt x="479" y="275"/>
                  </a:lnTo>
                  <a:lnTo>
                    <a:pt x="478" y="274"/>
                  </a:lnTo>
                  <a:lnTo>
                    <a:pt x="478" y="272"/>
                  </a:lnTo>
                  <a:lnTo>
                    <a:pt x="474" y="257"/>
                  </a:lnTo>
                  <a:lnTo>
                    <a:pt x="474" y="256"/>
                  </a:lnTo>
                  <a:lnTo>
                    <a:pt x="475" y="254"/>
                  </a:lnTo>
                  <a:lnTo>
                    <a:pt x="475" y="254"/>
                  </a:lnTo>
                  <a:close/>
                  <a:moveTo>
                    <a:pt x="22" y="241"/>
                  </a:moveTo>
                  <a:lnTo>
                    <a:pt x="25" y="242"/>
                  </a:lnTo>
                  <a:lnTo>
                    <a:pt x="25" y="243"/>
                  </a:lnTo>
                  <a:lnTo>
                    <a:pt x="25" y="259"/>
                  </a:lnTo>
                  <a:lnTo>
                    <a:pt x="25" y="261"/>
                  </a:lnTo>
                  <a:lnTo>
                    <a:pt x="22" y="261"/>
                  </a:lnTo>
                  <a:lnTo>
                    <a:pt x="21" y="261"/>
                  </a:lnTo>
                  <a:lnTo>
                    <a:pt x="21" y="259"/>
                  </a:lnTo>
                  <a:lnTo>
                    <a:pt x="21" y="243"/>
                  </a:lnTo>
                  <a:lnTo>
                    <a:pt x="21" y="242"/>
                  </a:lnTo>
                  <a:lnTo>
                    <a:pt x="22" y="241"/>
                  </a:lnTo>
                  <a:close/>
                  <a:moveTo>
                    <a:pt x="465" y="224"/>
                  </a:moveTo>
                  <a:lnTo>
                    <a:pt x="467" y="224"/>
                  </a:lnTo>
                  <a:lnTo>
                    <a:pt x="468" y="225"/>
                  </a:lnTo>
                  <a:lnTo>
                    <a:pt x="472" y="241"/>
                  </a:lnTo>
                  <a:lnTo>
                    <a:pt x="472" y="242"/>
                  </a:lnTo>
                  <a:lnTo>
                    <a:pt x="471" y="243"/>
                  </a:lnTo>
                  <a:lnTo>
                    <a:pt x="471" y="243"/>
                  </a:lnTo>
                  <a:lnTo>
                    <a:pt x="469" y="243"/>
                  </a:lnTo>
                  <a:lnTo>
                    <a:pt x="468" y="242"/>
                  </a:lnTo>
                  <a:lnTo>
                    <a:pt x="464" y="227"/>
                  </a:lnTo>
                  <a:lnTo>
                    <a:pt x="464" y="225"/>
                  </a:lnTo>
                  <a:lnTo>
                    <a:pt x="465" y="224"/>
                  </a:lnTo>
                  <a:lnTo>
                    <a:pt x="465" y="224"/>
                  </a:lnTo>
                  <a:close/>
                  <a:moveTo>
                    <a:pt x="28" y="210"/>
                  </a:moveTo>
                  <a:lnTo>
                    <a:pt x="28" y="210"/>
                  </a:lnTo>
                  <a:lnTo>
                    <a:pt x="29" y="210"/>
                  </a:lnTo>
                  <a:lnTo>
                    <a:pt x="29" y="213"/>
                  </a:lnTo>
                  <a:lnTo>
                    <a:pt x="27" y="228"/>
                  </a:lnTo>
                  <a:lnTo>
                    <a:pt x="25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2" y="230"/>
                  </a:lnTo>
                  <a:lnTo>
                    <a:pt x="21" y="227"/>
                  </a:lnTo>
                  <a:lnTo>
                    <a:pt x="25" y="212"/>
                  </a:lnTo>
                  <a:lnTo>
                    <a:pt x="27" y="210"/>
                  </a:lnTo>
                  <a:lnTo>
                    <a:pt x="28" y="210"/>
                  </a:lnTo>
                  <a:close/>
                  <a:moveTo>
                    <a:pt x="489" y="198"/>
                  </a:moveTo>
                  <a:lnTo>
                    <a:pt x="490" y="199"/>
                  </a:lnTo>
                  <a:lnTo>
                    <a:pt x="490" y="200"/>
                  </a:lnTo>
                  <a:lnTo>
                    <a:pt x="490" y="202"/>
                  </a:lnTo>
                  <a:lnTo>
                    <a:pt x="479" y="214"/>
                  </a:lnTo>
                  <a:lnTo>
                    <a:pt x="476" y="214"/>
                  </a:lnTo>
                  <a:lnTo>
                    <a:pt x="475" y="214"/>
                  </a:lnTo>
                  <a:lnTo>
                    <a:pt x="475" y="212"/>
                  </a:lnTo>
                  <a:lnTo>
                    <a:pt x="475" y="210"/>
                  </a:lnTo>
                  <a:lnTo>
                    <a:pt x="486" y="199"/>
                  </a:lnTo>
                  <a:lnTo>
                    <a:pt x="489" y="198"/>
                  </a:lnTo>
                  <a:close/>
                  <a:moveTo>
                    <a:pt x="35" y="178"/>
                  </a:moveTo>
                  <a:lnTo>
                    <a:pt x="35" y="178"/>
                  </a:lnTo>
                  <a:lnTo>
                    <a:pt x="36" y="180"/>
                  </a:lnTo>
                  <a:lnTo>
                    <a:pt x="36" y="181"/>
                  </a:lnTo>
                  <a:lnTo>
                    <a:pt x="34" y="196"/>
                  </a:lnTo>
                  <a:lnTo>
                    <a:pt x="32" y="198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29" y="198"/>
                  </a:lnTo>
                  <a:lnTo>
                    <a:pt x="29" y="196"/>
                  </a:lnTo>
                  <a:lnTo>
                    <a:pt x="32" y="180"/>
                  </a:lnTo>
                  <a:lnTo>
                    <a:pt x="34" y="178"/>
                  </a:lnTo>
                  <a:lnTo>
                    <a:pt x="35" y="178"/>
                  </a:lnTo>
                  <a:close/>
                  <a:moveTo>
                    <a:pt x="511" y="176"/>
                  </a:moveTo>
                  <a:lnTo>
                    <a:pt x="512" y="176"/>
                  </a:lnTo>
                  <a:lnTo>
                    <a:pt x="514" y="178"/>
                  </a:lnTo>
                  <a:lnTo>
                    <a:pt x="512" y="180"/>
                  </a:lnTo>
                  <a:lnTo>
                    <a:pt x="501" y="191"/>
                  </a:lnTo>
                  <a:lnTo>
                    <a:pt x="500" y="192"/>
                  </a:lnTo>
                  <a:lnTo>
                    <a:pt x="498" y="191"/>
                  </a:lnTo>
                  <a:lnTo>
                    <a:pt x="497" y="189"/>
                  </a:lnTo>
                  <a:lnTo>
                    <a:pt x="498" y="188"/>
                  </a:lnTo>
                  <a:lnTo>
                    <a:pt x="509" y="176"/>
                  </a:lnTo>
                  <a:lnTo>
                    <a:pt x="511" y="176"/>
                  </a:lnTo>
                  <a:close/>
                  <a:moveTo>
                    <a:pt x="497" y="152"/>
                  </a:moveTo>
                  <a:lnTo>
                    <a:pt x="497" y="152"/>
                  </a:lnTo>
                  <a:lnTo>
                    <a:pt x="498" y="153"/>
                  </a:lnTo>
                  <a:lnTo>
                    <a:pt x="508" y="167"/>
                  </a:lnTo>
                  <a:lnTo>
                    <a:pt x="508" y="169"/>
                  </a:lnTo>
                  <a:lnTo>
                    <a:pt x="507" y="170"/>
                  </a:lnTo>
                  <a:lnTo>
                    <a:pt x="505" y="170"/>
                  </a:lnTo>
                  <a:lnTo>
                    <a:pt x="504" y="170"/>
                  </a:lnTo>
                  <a:lnTo>
                    <a:pt x="504" y="170"/>
                  </a:lnTo>
                  <a:lnTo>
                    <a:pt x="494" y="156"/>
                  </a:lnTo>
                  <a:lnTo>
                    <a:pt x="494" y="155"/>
                  </a:lnTo>
                  <a:lnTo>
                    <a:pt x="496" y="153"/>
                  </a:lnTo>
                  <a:lnTo>
                    <a:pt x="497" y="152"/>
                  </a:lnTo>
                  <a:close/>
                  <a:moveTo>
                    <a:pt x="40" y="149"/>
                  </a:moveTo>
                  <a:lnTo>
                    <a:pt x="42" y="149"/>
                  </a:lnTo>
                  <a:lnTo>
                    <a:pt x="43" y="149"/>
                  </a:lnTo>
                  <a:lnTo>
                    <a:pt x="40" y="166"/>
                  </a:lnTo>
                  <a:lnTo>
                    <a:pt x="39" y="167"/>
                  </a:lnTo>
                  <a:lnTo>
                    <a:pt x="38" y="167"/>
                  </a:lnTo>
                  <a:lnTo>
                    <a:pt x="38" y="167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40" y="149"/>
                  </a:lnTo>
                  <a:close/>
                  <a:moveTo>
                    <a:pt x="71" y="141"/>
                  </a:moveTo>
                  <a:lnTo>
                    <a:pt x="72" y="142"/>
                  </a:lnTo>
                  <a:lnTo>
                    <a:pt x="74" y="144"/>
                  </a:lnTo>
                  <a:lnTo>
                    <a:pt x="74" y="145"/>
                  </a:lnTo>
                  <a:lnTo>
                    <a:pt x="72" y="146"/>
                  </a:lnTo>
                  <a:lnTo>
                    <a:pt x="56" y="149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3" y="148"/>
                  </a:lnTo>
                  <a:lnTo>
                    <a:pt x="54" y="146"/>
                  </a:lnTo>
                  <a:lnTo>
                    <a:pt x="56" y="145"/>
                  </a:lnTo>
                  <a:lnTo>
                    <a:pt x="56" y="145"/>
                  </a:lnTo>
                  <a:lnTo>
                    <a:pt x="57" y="145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71" y="142"/>
                  </a:lnTo>
                  <a:lnTo>
                    <a:pt x="71" y="141"/>
                  </a:lnTo>
                  <a:close/>
                  <a:moveTo>
                    <a:pt x="103" y="134"/>
                  </a:moveTo>
                  <a:lnTo>
                    <a:pt x="104" y="135"/>
                  </a:lnTo>
                  <a:lnTo>
                    <a:pt x="105" y="137"/>
                  </a:lnTo>
                  <a:lnTo>
                    <a:pt x="105" y="138"/>
                  </a:lnTo>
                  <a:lnTo>
                    <a:pt x="104" y="140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6" y="142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8"/>
                  </a:lnTo>
                  <a:lnTo>
                    <a:pt x="103" y="134"/>
                  </a:lnTo>
                  <a:lnTo>
                    <a:pt x="103" y="134"/>
                  </a:lnTo>
                  <a:close/>
                  <a:moveTo>
                    <a:pt x="135" y="127"/>
                  </a:moveTo>
                  <a:lnTo>
                    <a:pt x="136" y="128"/>
                  </a:lnTo>
                  <a:lnTo>
                    <a:pt x="136" y="130"/>
                  </a:lnTo>
                  <a:lnTo>
                    <a:pt x="136" y="131"/>
                  </a:lnTo>
                  <a:lnTo>
                    <a:pt x="135" y="133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4"/>
                  </a:lnTo>
                  <a:lnTo>
                    <a:pt x="117" y="133"/>
                  </a:lnTo>
                  <a:lnTo>
                    <a:pt x="118" y="131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9" y="128"/>
                  </a:lnTo>
                  <a:lnTo>
                    <a:pt x="132" y="128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5" y="127"/>
                  </a:lnTo>
                  <a:close/>
                  <a:moveTo>
                    <a:pt x="478" y="126"/>
                  </a:moveTo>
                  <a:lnTo>
                    <a:pt x="479" y="126"/>
                  </a:lnTo>
                  <a:lnTo>
                    <a:pt x="480" y="127"/>
                  </a:lnTo>
                  <a:lnTo>
                    <a:pt x="489" y="140"/>
                  </a:lnTo>
                  <a:lnTo>
                    <a:pt x="490" y="142"/>
                  </a:lnTo>
                  <a:lnTo>
                    <a:pt x="489" y="144"/>
                  </a:lnTo>
                  <a:lnTo>
                    <a:pt x="487" y="144"/>
                  </a:lnTo>
                  <a:lnTo>
                    <a:pt x="486" y="144"/>
                  </a:lnTo>
                  <a:lnTo>
                    <a:pt x="486" y="142"/>
                  </a:lnTo>
                  <a:lnTo>
                    <a:pt x="476" y="130"/>
                  </a:lnTo>
                  <a:lnTo>
                    <a:pt x="476" y="127"/>
                  </a:lnTo>
                  <a:lnTo>
                    <a:pt x="476" y="126"/>
                  </a:lnTo>
                  <a:lnTo>
                    <a:pt x="478" y="126"/>
                  </a:lnTo>
                  <a:close/>
                  <a:moveTo>
                    <a:pt x="460" y="105"/>
                  </a:move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5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65" y="106"/>
                  </a:lnTo>
                  <a:lnTo>
                    <a:pt x="471" y="113"/>
                  </a:lnTo>
                  <a:lnTo>
                    <a:pt x="472" y="115"/>
                  </a:lnTo>
                  <a:lnTo>
                    <a:pt x="471" y="117"/>
                  </a:lnTo>
                  <a:lnTo>
                    <a:pt x="469" y="117"/>
                  </a:lnTo>
                  <a:lnTo>
                    <a:pt x="468" y="117"/>
                  </a:lnTo>
                  <a:lnTo>
                    <a:pt x="467" y="116"/>
                  </a:lnTo>
                  <a:lnTo>
                    <a:pt x="462" y="109"/>
                  </a:lnTo>
                  <a:lnTo>
                    <a:pt x="460" y="109"/>
                  </a:lnTo>
                  <a:lnTo>
                    <a:pt x="458" y="109"/>
                  </a:lnTo>
                  <a:lnTo>
                    <a:pt x="457" y="106"/>
                  </a:lnTo>
                  <a:lnTo>
                    <a:pt x="458" y="105"/>
                  </a:lnTo>
                  <a:lnTo>
                    <a:pt x="460" y="105"/>
                  </a:lnTo>
                  <a:close/>
                  <a:moveTo>
                    <a:pt x="428" y="105"/>
                  </a:moveTo>
                  <a:lnTo>
                    <a:pt x="443" y="105"/>
                  </a:lnTo>
                  <a:lnTo>
                    <a:pt x="446" y="105"/>
                  </a:lnTo>
                  <a:lnTo>
                    <a:pt x="446" y="106"/>
                  </a:lnTo>
                  <a:lnTo>
                    <a:pt x="446" y="109"/>
                  </a:lnTo>
                  <a:lnTo>
                    <a:pt x="443" y="109"/>
                  </a:lnTo>
                  <a:lnTo>
                    <a:pt x="428" y="109"/>
                  </a:lnTo>
                  <a:lnTo>
                    <a:pt x="426" y="109"/>
                  </a:lnTo>
                  <a:lnTo>
                    <a:pt x="425" y="106"/>
                  </a:lnTo>
                  <a:lnTo>
                    <a:pt x="426" y="105"/>
                  </a:lnTo>
                  <a:lnTo>
                    <a:pt x="428" y="105"/>
                  </a:lnTo>
                  <a:close/>
                  <a:moveTo>
                    <a:pt x="395" y="105"/>
                  </a:moveTo>
                  <a:lnTo>
                    <a:pt x="411" y="105"/>
                  </a:lnTo>
                  <a:lnTo>
                    <a:pt x="413" y="105"/>
                  </a:lnTo>
                  <a:lnTo>
                    <a:pt x="414" y="106"/>
                  </a:lnTo>
                  <a:lnTo>
                    <a:pt x="413" y="109"/>
                  </a:lnTo>
                  <a:lnTo>
                    <a:pt x="411" y="109"/>
                  </a:lnTo>
                  <a:lnTo>
                    <a:pt x="395" y="109"/>
                  </a:lnTo>
                  <a:lnTo>
                    <a:pt x="393" y="109"/>
                  </a:lnTo>
                  <a:lnTo>
                    <a:pt x="393" y="106"/>
                  </a:lnTo>
                  <a:lnTo>
                    <a:pt x="393" y="105"/>
                  </a:lnTo>
                  <a:lnTo>
                    <a:pt x="395" y="105"/>
                  </a:lnTo>
                  <a:close/>
                  <a:moveTo>
                    <a:pt x="148" y="99"/>
                  </a:moveTo>
                  <a:lnTo>
                    <a:pt x="148" y="99"/>
                  </a:lnTo>
                  <a:lnTo>
                    <a:pt x="150" y="101"/>
                  </a:lnTo>
                  <a:lnTo>
                    <a:pt x="150" y="102"/>
                  </a:lnTo>
                  <a:lnTo>
                    <a:pt x="147" y="117"/>
                  </a:lnTo>
                  <a:lnTo>
                    <a:pt x="146" y="119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6" y="101"/>
                  </a:lnTo>
                  <a:lnTo>
                    <a:pt x="147" y="99"/>
                  </a:lnTo>
                  <a:lnTo>
                    <a:pt x="148" y="99"/>
                  </a:lnTo>
                  <a:close/>
                  <a:moveTo>
                    <a:pt x="381" y="81"/>
                  </a:moveTo>
                  <a:lnTo>
                    <a:pt x="384" y="83"/>
                  </a:lnTo>
                  <a:lnTo>
                    <a:pt x="384" y="84"/>
                  </a:lnTo>
                  <a:lnTo>
                    <a:pt x="384" y="99"/>
                  </a:lnTo>
                  <a:lnTo>
                    <a:pt x="384" y="102"/>
                  </a:lnTo>
                  <a:lnTo>
                    <a:pt x="381" y="102"/>
                  </a:lnTo>
                  <a:lnTo>
                    <a:pt x="379" y="102"/>
                  </a:lnTo>
                  <a:lnTo>
                    <a:pt x="379" y="99"/>
                  </a:lnTo>
                  <a:lnTo>
                    <a:pt x="379" y="84"/>
                  </a:lnTo>
                  <a:lnTo>
                    <a:pt x="379" y="83"/>
                  </a:lnTo>
                  <a:lnTo>
                    <a:pt x="381" y="81"/>
                  </a:lnTo>
                  <a:close/>
                  <a:moveTo>
                    <a:pt x="154" y="68"/>
                  </a:moveTo>
                  <a:lnTo>
                    <a:pt x="155" y="68"/>
                  </a:lnTo>
                  <a:lnTo>
                    <a:pt x="157" y="69"/>
                  </a:lnTo>
                  <a:lnTo>
                    <a:pt x="157" y="70"/>
                  </a:lnTo>
                  <a:lnTo>
                    <a:pt x="154" y="86"/>
                  </a:lnTo>
                  <a:lnTo>
                    <a:pt x="153" y="87"/>
                  </a:lnTo>
                  <a:lnTo>
                    <a:pt x="151" y="88"/>
                  </a:lnTo>
                  <a:lnTo>
                    <a:pt x="151" y="88"/>
                  </a:lnTo>
                  <a:lnTo>
                    <a:pt x="150" y="87"/>
                  </a:lnTo>
                  <a:lnTo>
                    <a:pt x="148" y="86"/>
                  </a:lnTo>
                  <a:lnTo>
                    <a:pt x="153" y="69"/>
                  </a:lnTo>
                  <a:lnTo>
                    <a:pt x="153" y="68"/>
                  </a:lnTo>
                  <a:lnTo>
                    <a:pt x="154" y="68"/>
                  </a:lnTo>
                  <a:close/>
                  <a:moveTo>
                    <a:pt x="381" y="50"/>
                  </a:moveTo>
                  <a:lnTo>
                    <a:pt x="384" y="50"/>
                  </a:lnTo>
                  <a:lnTo>
                    <a:pt x="384" y="52"/>
                  </a:lnTo>
                  <a:lnTo>
                    <a:pt x="384" y="68"/>
                  </a:lnTo>
                  <a:lnTo>
                    <a:pt x="384" y="69"/>
                  </a:lnTo>
                  <a:lnTo>
                    <a:pt x="381" y="70"/>
                  </a:lnTo>
                  <a:lnTo>
                    <a:pt x="379" y="69"/>
                  </a:lnTo>
                  <a:lnTo>
                    <a:pt x="379" y="68"/>
                  </a:lnTo>
                  <a:lnTo>
                    <a:pt x="379" y="52"/>
                  </a:lnTo>
                  <a:lnTo>
                    <a:pt x="379" y="50"/>
                  </a:lnTo>
                  <a:lnTo>
                    <a:pt x="381" y="50"/>
                  </a:lnTo>
                  <a:close/>
                  <a:moveTo>
                    <a:pt x="161" y="36"/>
                  </a:moveTo>
                  <a:lnTo>
                    <a:pt x="162" y="36"/>
                  </a:lnTo>
                  <a:lnTo>
                    <a:pt x="164" y="37"/>
                  </a:lnTo>
                  <a:lnTo>
                    <a:pt x="164" y="38"/>
                  </a:lnTo>
                  <a:lnTo>
                    <a:pt x="161" y="55"/>
                  </a:lnTo>
                  <a:lnTo>
                    <a:pt x="159" y="56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5" y="55"/>
                  </a:lnTo>
                  <a:lnTo>
                    <a:pt x="155" y="54"/>
                  </a:lnTo>
                  <a:lnTo>
                    <a:pt x="159" y="38"/>
                  </a:lnTo>
                  <a:lnTo>
                    <a:pt x="159" y="37"/>
                  </a:lnTo>
                  <a:lnTo>
                    <a:pt x="161" y="36"/>
                  </a:lnTo>
                  <a:close/>
                  <a:moveTo>
                    <a:pt x="374" y="22"/>
                  </a:moveTo>
                  <a:lnTo>
                    <a:pt x="377" y="23"/>
                  </a:lnTo>
                  <a:lnTo>
                    <a:pt x="384" y="30"/>
                  </a:lnTo>
                  <a:lnTo>
                    <a:pt x="384" y="36"/>
                  </a:lnTo>
                  <a:lnTo>
                    <a:pt x="384" y="37"/>
                  </a:lnTo>
                  <a:lnTo>
                    <a:pt x="381" y="38"/>
                  </a:lnTo>
                  <a:lnTo>
                    <a:pt x="379" y="37"/>
                  </a:lnTo>
                  <a:lnTo>
                    <a:pt x="379" y="36"/>
                  </a:lnTo>
                  <a:lnTo>
                    <a:pt x="379" y="33"/>
                  </a:lnTo>
                  <a:lnTo>
                    <a:pt x="373" y="26"/>
                  </a:lnTo>
                  <a:lnTo>
                    <a:pt x="373" y="25"/>
                  </a:lnTo>
                  <a:lnTo>
                    <a:pt x="373" y="23"/>
                  </a:lnTo>
                  <a:lnTo>
                    <a:pt x="374" y="22"/>
                  </a:lnTo>
                  <a:close/>
                  <a:moveTo>
                    <a:pt x="168" y="9"/>
                  </a:moveTo>
                  <a:lnTo>
                    <a:pt x="169" y="9"/>
                  </a:lnTo>
                  <a:lnTo>
                    <a:pt x="170" y="11"/>
                  </a:lnTo>
                  <a:lnTo>
                    <a:pt x="170" y="12"/>
                  </a:lnTo>
                  <a:lnTo>
                    <a:pt x="170" y="14"/>
                  </a:lnTo>
                  <a:lnTo>
                    <a:pt x="169" y="15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5" y="25"/>
                  </a:lnTo>
                  <a:lnTo>
                    <a:pt x="164" y="25"/>
                  </a:lnTo>
                  <a:lnTo>
                    <a:pt x="162" y="25"/>
                  </a:lnTo>
                  <a:lnTo>
                    <a:pt x="162" y="22"/>
                  </a:lnTo>
                  <a:lnTo>
                    <a:pt x="165" y="9"/>
                  </a:lnTo>
                  <a:lnTo>
                    <a:pt x="168" y="9"/>
                  </a:lnTo>
                  <a:close/>
                  <a:moveTo>
                    <a:pt x="201" y="9"/>
                  </a:moveTo>
                  <a:lnTo>
                    <a:pt x="202" y="9"/>
                  </a:lnTo>
                  <a:lnTo>
                    <a:pt x="202" y="11"/>
                  </a:lnTo>
                  <a:lnTo>
                    <a:pt x="202" y="14"/>
                  </a:lnTo>
                  <a:lnTo>
                    <a:pt x="201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3" y="14"/>
                  </a:lnTo>
                  <a:lnTo>
                    <a:pt x="182" y="12"/>
                  </a:lnTo>
                  <a:lnTo>
                    <a:pt x="183" y="11"/>
                  </a:lnTo>
                  <a:lnTo>
                    <a:pt x="184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91" y="9"/>
                  </a:lnTo>
                  <a:lnTo>
                    <a:pt x="194" y="9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1" y="9"/>
                  </a:lnTo>
                  <a:lnTo>
                    <a:pt x="201" y="9"/>
                  </a:lnTo>
                  <a:close/>
                  <a:moveTo>
                    <a:pt x="233" y="8"/>
                  </a:moveTo>
                  <a:lnTo>
                    <a:pt x="233" y="8"/>
                  </a:lnTo>
                  <a:lnTo>
                    <a:pt x="234" y="9"/>
                  </a:lnTo>
                  <a:lnTo>
                    <a:pt x="236" y="11"/>
                  </a:lnTo>
                  <a:lnTo>
                    <a:pt x="234" y="12"/>
                  </a:lnTo>
                  <a:lnTo>
                    <a:pt x="233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5" y="12"/>
                  </a:lnTo>
                  <a:lnTo>
                    <a:pt x="215" y="11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8"/>
                  </a:lnTo>
                  <a:lnTo>
                    <a:pt x="219" y="8"/>
                  </a:lnTo>
                  <a:lnTo>
                    <a:pt x="220" y="8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33" y="8"/>
                  </a:lnTo>
                  <a:close/>
                  <a:moveTo>
                    <a:pt x="352" y="0"/>
                  </a:moveTo>
                  <a:lnTo>
                    <a:pt x="353" y="0"/>
                  </a:lnTo>
                  <a:lnTo>
                    <a:pt x="353" y="0"/>
                  </a:lnTo>
                  <a:lnTo>
                    <a:pt x="355" y="1"/>
                  </a:lnTo>
                  <a:lnTo>
                    <a:pt x="357" y="4"/>
                  </a:lnTo>
                  <a:lnTo>
                    <a:pt x="359" y="5"/>
                  </a:lnTo>
                  <a:lnTo>
                    <a:pt x="359" y="5"/>
                  </a:lnTo>
                  <a:lnTo>
                    <a:pt x="359" y="5"/>
                  </a:lnTo>
                  <a:lnTo>
                    <a:pt x="364" y="11"/>
                  </a:lnTo>
                  <a:lnTo>
                    <a:pt x="366" y="14"/>
                  </a:lnTo>
                  <a:lnTo>
                    <a:pt x="364" y="15"/>
                  </a:lnTo>
                  <a:lnTo>
                    <a:pt x="363" y="15"/>
                  </a:lnTo>
                  <a:lnTo>
                    <a:pt x="361" y="15"/>
                  </a:lnTo>
                  <a:lnTo>
                    <a:pt x="350" y="4"/>
                  </a:lnTo>
                  <a:lnTo>
                    <a:pt x="349" y="1"/>
                  </a:lnTo>
                  <a:lnTo>
                    <a:pt x="350" y="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00" name="Freeform 70">
              <a:extLst>
                <a:ext uri="{FF2B5EF4-FFF2-40B4-BE49-F238E27FC236}">
                  <a16:creationId xmlns:a16="http://schemas.microsoft.com/office/drawing/2014/main" xmlns="" id="{03F5D1DC-F029-4805-9F17-191C5946E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1395413"/>
              <a:ext cx="150813" cy="325438"/>
            </a:xfrm>
            <a:custGeom>
              <a:avLst/>
              <a:gdLst>
                <a:gd name="T0" fmla="*/ 15 w 95"/>
                <a:gd name="T1" fmla="*/ 190 h 205"/>
                <a:gd name="T2" fmla="*/ 12 w 95"/>
                <a:gd name="T3" fmla="*/ 204 h 205"/>
                <a:gd name="T4" fmla="*/ 2 w 95"/>
                <a:gd name="T5" fmla="*/ 205 h 205"/>
                <a:gd name="T6" fmla="*/ 0 w 95"/>
                <a:gd name="T7" fmla="*/ 204 h 205"/>
                <a:gd name="T8" fmla="*/ 9 w 95"/>
                <a:gd name="T9" fmla="*/ 201 h 205"/>
                <a:gd name="T10" fmla="*/ 12 w 95"/>
                <a:gd name="T11" fmla="*/ 190 h 205"/>
                <a:gd name="T12" fmla="*/ 84 w 95"/>
                <a:gd name="T13" fmla="*/ 171 h 205"/>
                <a:gd name="T14" fmla="*/ 88 w 95"/>
                <a:gd name="T15" fmla="*/ 175 h 205"/>
                <a:gd name="T16" fmla="*/ 88 w 95"/>
                <a:gd name="T17" fmla="*/ 175 h 205"/>
                <a:gd name="T18" fmla="*/ 95 w 95"/>
                <a:gd name="T19" fmla="*/ 183 h 205"/>
                <a:gd name="T20" fmla="*/ 91 w 95"/>
                <a:gd name="T21" fmla="*/ 184 h 205"/>
                <a:gd name="T22" fmla="*/ 80 w 95"/>
                <a:gd name="T23" fmla="*/ 171 h 205"/>
                <a:gd name="T24" fmla="*/ 19 w 95"/>
                <a:gd name="T25" fmla="*/ 158 h 205"/>
                <a:gd name="T26" fmla="*/ 18 w 95"/>
                <a:gd name="T27" fmla="*/ 176 h 205"/>
                <a:gd name="T28" fmla="*/ 15 w 95"/>
                <a:gd name="T29" fmla="*/ 179 h 205"/>
                <a:gd name="T30" fmla="*/ 16 w 95"/>
                <a:gd name="T31" fmla="*/ 159 h 205"/>
                <a:gd name="T32" fmla="*/ 59 w 95"/>
                <a:gd name="T33" fmla="*/ 147 h 205"/>
                <a:gd name="T34" fmla="*/ 62 w 95"/>
                <a:gd name="T35" fmla="*/ 148 h 205"/>
                <a:gd name="T36" fmla="*/ 73 w 95"/>
                <a:gd name="T37" fmla="*/ 161 h 205"/>
                <a:gd name="T38" fmla="*/ 69 w 95"/>
                <a:gd name="T39" fmla="*/ 162 h 205"/>
                <a:gd name="T40" fmla="*/ 58 w 95"/>
                <a:gd name="T41" fmla="*/ 147 h 205"/>
                <a:gd name="T42" fmla="*/ 26 w 95"/>
                <a:gd name="T43" fmla="*/ 126 h 205"/>
                <a:gd name="T44" fmla="*/ 25 w 95"/>
                <a:gd name="T45" fmla="*/ 144 h 205"/>
                <a:gd name="T46" fmla="*/ 22 w 95"/>
                <a:gd name="T47" fmla="*/ 147 h 205"/>
                <a:gd name="T48" fmla="*/ 20 w 95"/>
                <a:gd name="T49" fmla="*/ 143 h 205"/>
                <a:gd name="T50" fmla="*/ 22 w 95"/>
                <a:gd name="T51" fmla="*/ 133 h 205"/>
                <a:gd name="T52" fmla="*/ 22 w 95"/>
                <a:gd name="T53" fmla="*/ 130 h 205"/>
                <a:gd name="T54" fmla="*/ 22 w 95"/>
                <a:gd name="T55" fmla="*/ 130 h 205"/>
                <a:gd name="T56" fmla="*/ 22 w 95"/>
                <a:gd name="T57" fmla="*/ 130 h 205"/>
                <a:gd name="T58" fmla="*/ 22 w 95"/>
                <a:gd name="T59" fmla="*/ 130 h 205"/>
                <a:gd name="T60" fmla="*/ 25 w 95"/>
                <a:gd name="T61" fmla="*/ 126 h 205"/>
                <a:gd name="T62" fmla="*/ 38 w 95"/>
                <a:gd name="T63" fmla="*/ 125 h 205"/>
                <a:gd name="T64" fmla="*/ 49 w 95"/>
                <a:gd name="T65" fmla="*/ 137 h 205"/>
                <a:gd name="T66" fmla="*/ 45 w 95"/>
                <a:gd name="T67" fmla="*/ 139 h 205"/>
                <a:gd name="T68" fmla="*/ 34 w 95"/>
                <a:gd name="T69" fmla="*/ 125 h 205"/>
                <a:gd name="T70" fmla="*/ 27 w 95"/>
                <a:gd name="T71" fmla="*/ 114 h 205"/>
                <a:gd name="T72" fmla="*/ 27 w 95"/>
                <a:gd name="T73" fmla="*/ 115 h 205"/>
                <a:gd name="T74" fmla="*/ 25 w 95"/>
                <a:gd name="T75" fmla="*/ 115 h 205"/>
                <a:gd name="T76" fmla="*/ 30 w 95"/>
                <a:gd name="T77" fmla="*/ 96 h 205"/>
                <a:gd name="T78" fmla="*/ 31 w 95"/>
                <a:gd name="T79" fmla="*/ 81 h 205"/>
                <a:gd name="T80" fmla="*/ 33 w 95"/>
                <a:gd name="T81" fmla="*/ 64 h 205"/>
                <a:gd name="T82" fmla="*/ 34 w 95"/>
                <a:gd name="T83" fmla="*/ 49 h 205"/>
                <a:gd name="T84" fmla="*/ 36 w 95"/>
                <a:gd name="T85" fmla="*/ 32 h 205"/>
                <a:gd name="T86" fmla="*/ 40 w 95"/>
                <a:gd name="T87" fmla="*/ 0 h 205"/>
                <a:gd name="T88" fmla="*/ 38 w 95"/>
                <a:gd name="T89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205">
                  <a:moveTo>
                    <a:pt x="12" y="190"/>
                  </a:moveTo>
                  <a:lnTo>
                    <a:pt x="13" y="190"/>
                  </a:lnTo>
                  <a:lnTo>
                    <a:pt x="15" y="190"/>
                  </a:lnTo>
                  <a:lnTo>
                    <a:pt x="15" y="193"/>
                  </a:lnTo>
                  <a:lnTo>
                    <a:pt x="13" y="201"/>
                  </a:lnTo>
                  <a:lnTo>
                    <a:pt x="12" y="204"/>
                  </a:lnTo>
                  <a:lnTo>
                    <a:pt x="11" y="205"/>
                  </a:lnTo>
                  <a:lnTo>
                    <a:pt x="9" y="205"/>
                  </a:lnTo>
                  <a:lnTo>
                    <a:pt x="2" y="205"/>
                  </a:lnTo>
                  <a:lnTo>
                    <a:pt x="2" y="205"/>
                  </a:lnTo>
                  <a:lnTo>
                    <a:pt x="0" y="205"/>
                  </a:lnTo>
                  <a:lnTo>
                    <a:pt x="0" y="204"/>
                  </a:lnTo>
                  <a:lnTo>
                    <a:pt x="0" y="201"/>
                  </a:lnTo>
                  <a:lnTo>
                    <a:pt x="2" y="201"/>
                  </a:lnTo>
                  <a:lnTo>
                    <a:pt x="9" y="201"/>
                  </a:lnTo>
                  <a:lnTo>
                    <a:pt x="11" y="191"/>
                  </a:lnTo>
                  <a:lnTo>
                    <a:pt x="11" y="190"/>
                  </a:lnTo>
                  <a:lnTo>
                    <a:pt x="12" y="190"/>
                  </a:lnTo>
                  <a:close/>
                  <a:moveTo>
                    <a:pt x="81" y="169"/>
                  </a:moveTo>
                  <a:lnTo>
                    <a:pt x="84" y="171"/>
                  </a:lnTo>
                  <a:lnTo>
                    <a:pt x="84" y="171"/>
                  </a:lnTo>
                  <a:lnTo>
                    <a:pt x="85" y="172"/>
                  </a:lnTo>
                  <a:lnTo>
                    <a:pt x="87" y="173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95" y="182"/>
                  </a:lnTo>
                  <a:lnTo>
                    <a:pt x="95" y="183"/>
                  </a:lnTo>
                  <a:lnTo>
                    <a:pt x="95" y="184"/>
                  </a:lnTo>
                  <a:lnTo>
                    <a:pt x="94" y="186"/>
                  </a:lnTo>
                  <a:lnTo>
                    <a:pt x="91" y="184"/>
                  </a:lnTo>
                  <a:lnTo>
                    <a:pt x="80" y="173"/>
                  </a:lnTo>
                  <a:lnTo>
                    <a:pt x="80" y="172"/>
                  </a:lnTo>
                  <a:lnTo>
                    <a:pt x="80" y="171"/>
                  </a:lnTo>
                  <a:lnTo>
                    <a:pt x="81" y="169"/>
                  </a:lnTo>
                  <a:close/>
                  <a:moveTo>
                    <a:pt x="19" y="158"/>
                  </a:moveTo>
                  <a:lnTo>
                    <a:pt x="19" y="158"/>
                  </a:lnTo>
                  <a:lnTo>
                    <a:pt x="20" y="159"/>
                  </a:lnTo>
                  <a:lnTo>
                    <a:pt x="22" y="161"/>
                  </a:lnTo>
                  <a:lnTo>
                    <a:pt x="18" y="176"/>
                  </a:lnTo>
                  <a:lnTo>
                    <a:pt x="18" y="177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3" y="177"/>
                  </a:lnTo>
                  <a:lnTo>
                    <a:pt x="13" y="176"/>
                  </a:lnTo>
                  <a:lnTo>
                    <a:pt x="16" y="159"/>
                  </a:lnTo>
                  <a:lnTo>
                    <a:pt x="18" y="158"/>
                  </a:lnTo>
                  <a:lnTo>
                    <a:pt x="19" y="158"/>
                  </a:lnTo>
                  <a:close/>
                  <a:moveTo>
                    <a:pt x="59" y="147"/>
                  </a:moveTo>
                  <a:lnTo>
                    <a:pt x="60" y="147"/>
                  </a:lnTo>
                  <a:lnTo>
                    <a:pt x="60" y="148"/>
                  </a:lnTo>
                  <a:lnTo>
                    <a:pt x="62" y="148"/>
                  </a:lnTo>
                  <a:lnTo>
                    <a:pt x="63" y="151"/>
                  </a:lnTo>
                  <a:lnTo>
                    <a:pt x="72" y="158"/>
                  </a:lnTo>
                  <a:lnTo>
                    <a:pt x="73" y="161"/>
                  </a:lnTo>
                  <a:lnTo>
                    <a:pt x="72" y="162"/>
                  </a:lnTo>
                  <a:lnTo>
                    <a:pt x="70" y="162"/>
                  </a:lnTo>
                  <a:lnTo>
                    <a:pt x="69" y="162"/>
                  </a:lnTo>
                  <a:lnTo>
                    <a:pt x="58" y="151"/>
                  </a:lnTo>
                  <a:lnTo>
                    <a:pt x="56" y="148"/>
                  </a:lnTo>
                  <a:lnTo>
                    <a:pt x="58" y="147"/>
                  </a:lnTo>
                  <a:lnTo>
                    <a:pt x="59" y="147"/>
                  </a:lnTo>
                  <a:close/>
                  <a:moveTo>
                    <a:pt x="25" y="126"/>
                  </a:moveTo>
                  <a:lnTo>
                    <a:pt x="26" y="126"/>
                  </a:lnTo>
                  <a:lnTo>
                    <a:pt x="27" y="128"/>
                  </a:lnTo>
                  <a:lnTo>
                    <a:pt x="27" y="129"/>
                  </a:lnTo>
                  <a:lnTo>
                    <a:pt x="25" y="144"/>
                  </a:lnTo>
                  <a:lnTo>
                    <a:pt x="23" y="146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0" y="146"/>
                  </a:lnTo>
                  <a:lnTo>
                    <a:pt x="19" y="144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0" y="137"/>
                  </a:lnTo>
                  <a:lnTo>
                    <a:pt x="22" y="133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3" y="128"/>
                  </a:lnTo>
                  <a:lnTo>
                    <a:pt x="23" y="126"/>
                  </a:lnTo>
                  <a:lnTo>
                    <a:pt x="25" y="126"/>
                  </a:lnTo>
                  <a:close/>
                  <a:moveTo>
                    <a:pt x="36" y="123"/>
                  </a:moveTo>
                  <a:lnTo>
                    <a:pt x="38" y="125"/>
                  </a:lnTo>
                  <a:lnTo>
                    <a:pt x="38" y="125"/>
                  </a:lnTo>
                  <a:lnTo>
                    <a:pt x="40" y="126"/>
                  </a:lnTo>
                  <a:lnTo>
                    <a:pt x="49" y="136"/>
                  </a:lnTo>
                  <a:lnTo>
                    <a:pt x="49" y="137"/>
                  </a:lnTo>
                  <a:lnTo>
                    <a:pt x="49" y="139"/>
                  </a:lnTo>
                  <a:lnTo>
                    <a:pt x="48" y="140"/>
                  </a:lnTo>
                  <a:lnTo>
                    <a:pt x="45" y="139"/>
                  </a:lnTo>
                  <a:lnTo>
                    <a:pt x="34" y="128"/>
                  </a:lnTo>
                  <a:lnTo>
                    <a:pt x="34" y="126"/>
                  </a:lnTo>
                  <a:lnTo>
                    <a:pt x="34" y="125"/>
                  </a:lnTo>
                  <a:lnTo>
                    <a:pt x="36" y="123"/>
                  </a:lnTo>
                  <a:close/>
                  <a:moveTo>
                    <a:pt x="30" y="96"/>
                  </a:moveTo>
                  <a:lnTo>
                    <a:pt x="27" y="114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6"/>
                  </a:lnTo>
                  <a:close/>
                  <a:moveTo>
                    <a:pt x="33" y="64"/>
                  </a:moveTo>
                  <a:lnTo>
                    <a:pt x="31" y="81"/>
                  </a:lnTo>
                  <a:lnTo>
                    <a:pt x="31" y="81"/>
                  </a:lnTo>
                  <a:lnTo>
                    <a:pt x="31" y="82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close/>
                  <a:moveTo>
                    <a:pt x="36" y="32"/>
                  </a:move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close/>
                  <a:moveTo>
                    <a:pt x="40" y="0"/>
                  </a:moveTo>
                  <a:lnTo>
                    <a:pt x="38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01" name="Freeform 71">
              <a:extLst>
                <a:ext uri="{FF2B5EF4-FFF2-40B4-BE49-F238E27FC236}">
                  <a16:creationId xmlns:a16="http://schemas.microsoft.com/office/drawing/2014/main" xmlns="" id="{ED6FB78F-5FFC-4D81-98E9-0D319AA56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2171700"/>
              <a:ext cx="1319213" cy="930275"/>
            </a:xfrm>
            <a:custGeom>
              <a:avLst/>
              <a:gdLst>
                <a:gd name="T0" fmla="*/ 413 w 831"/>
                <a:gd name="T1" fmla="*/ 1 h 586"/>
                <a:gd name="T2" fmla="*/ 440 w 831"/>
                <a:gd name="T3" fmla="*/ 24 h 586"/>
                <a:gd name="T4" fmla="*/ 484 w 831"/>
                <a:gd name="T5" fmla="*/ 50 h 586"/>
                <a:gd name="T6" fmla="*/ 660 w 831"/>
                <a:gd name="T7" fmla="*/ 168 h 586"/>
                <a:gd name="T8" fmla="*/ 733 w 831"/>
                <a:gd name="T9" fmla="*/ 206 h 586"/>
                <a:gd name="T10" fmla="*/ 752 w 831"/>
                <a:gd name="T11" fmla="*/ 287 h 586"/>
                <a:gd name="T12" fmla="*/ 774 w 831"/>
                <a:gd name="T13" fmla="*/ 314 h 586"/>
                <a:gd name="T14" fmla="*/ 791 w 831"/>
                <a:gd name="T15" fmla="*/ 359 h 586"/>
                <a:gd name="T16" fmla="*/ 791 w 831"/>
                <a:gd name="T17" fmla="*/ 384 h 586"/>
                <a:gd name="T18" fmla="*/ 831 w 831"/>
                <a:gd name="T19" fmla="*/ 415 h 586"/>
                <a:gd name="T20" fmla="*/ 815 w 831"/>
                <a:gd name="T21" fmla="*/ 465 h 586"/>
                <a:gd name="T22" fmla="*/ 787 w 831"/>
                <a:gd name="T23" fmla="*/ 510 h 586"/>
                <a:gd name="T24" fmla="*/ 743 w 831"/>
                <a:gd name="T25" fmla="*/ 559 h 586"/>
                <a:gd name="T26" fmla="*/ 693 w 831"/>
                <a:gd name="T27" fmla="*/ 586 h 586"/>
                <a:gd name="T28" fmla="*/ 603 w 831"/>
                <a:gd name="T29" fmla="*/ 541 h 586"/>
                <a:gd name="T30" fmla="*/ 560 w 831"/>
                <a:gd name="T31" fmla="*/ 518 h 586"/>
                <a:gd name="T32" fmla="*/ 478 w 831"/>
                <a:gd name="T33" fmla="*/ 487 h 586"/>
                <a:gd name="T34" fmla="*/ 370 w 831"/>
                <a:gd name="T35" fmla="*/ 468 h 586"/>
                <a:gd name="T36" fmla="*/ 268 w 831"/>
                <a:gd name="T37" fmla="*/ 532 h 586"/>
                <a:gd name="T38" fmla="*/ 195 w 831"/>
                <a:gd name="T39" fmla="*/ 554 h 586"/>
                <a:gd name="T40" fmla="*/ 173 w 831"/>
                <a:gd name="T41" fmla="*/ 544 h 586"/>
                <a:gd name="T42" fmla="*/ 221 w 831"/>
                <a:gd name="T43" fmla="*/ 482 h 586"/>
                <a:gd name="T44" fmla="*/ 199 w 831"/>
                <a:gd name="T45" fmla="*/ 462 h 586"/>
                <a:gd name="T46" fmla="*/ 243 w 831"/>
                <a:gd name="T47" fmla="*/ 422 h 586"/>
                <a:gd name="T48" fmla="*/ 168 w 831"/>
                <a:gd name="T49" fmla="*/ 336 h 586"/>
                <a:gd name="T50" fmla="*/ 218 w 831"/>
                <a:gd name="T51" fmla="*/ 320 h 586"/>
                <a:gd name="T52" fmla="*/ 202 w 831"/>
                <a:gd name="T53" fmla="*/ 253 h 586"/>
                <a:gd name="T54" fmla="*/ 182 w 831"/>
                <a:gd name="T55" fmla="*/ 230 h 586"/>
                <a:gd name="T56" fmla="*/ 168 w 831"/>
                <a:gd name="T57" fmla="*/ 267 h 586"/>
                <a:gd name="T58" fmla="*/ 88 w 831"/>
                <a:gd name="T59" fmla="*/ 223 h 586"/>
                <a:gd name="T60" fmla="*/ 60 w 831"/>
                <a:gd name="T61" fmla="*/ 252 h 586"/>
                <a:gd name="T62" fmla="*/ 38 w 831"/>
                <a:gd name="T63" fmla="*/ 187 h 586"/>
                <a:gd name="T64" fmla="*/ 33 w 831"/>
                <a:gd name="T65" fmla="*/ 78 h 586"/>
                <a:gd name="T66" fmla="*/ 74 w 831"/>
                <a:gd name="T67" fmla="*/ 93 h 586"/>
                <a:gd name="T68" fmla="*/ 344 w 831"/>
                <a:gd name="T69" fmla="*/ 22 h 586"/>
                <a:gd name="T70" fmla="*/ 386 w 831"/>
                <a:gd name="T71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1" h="586">
                  <a:moveTo>
                    <a:pt x="386" y="0"/>
                  </a:moveTo>
                  <a:lnTo>
                    <a:pt x="413" y="1"/>
                  </a:lnTo>
                  <a:lnTo>
                    <a:pt x="417" y="30"/>
                  </a:lnTo>
                  <a:lnTo>
                    <a:pt x="440" y="24"/>
                  </a:lnTo>
                  <a:lnTo>
                    <a:pt x="456" y="48"/>
                  </a:lnTo>
                  <a:lnTo>
                    <a:pt x="484" y="50"/>
                  </a:lnTo>
                  <a:lnTo>
                    <a:pt x="530" y="130"/>
                  </a:lnTo>
                  <a:lnTo>
                    <a:pt x="660" y="168"/>
                  </a:lnTo>
                  <a:lnTo>
                    <a:pt x="676" y="224"/>
                  </a:lnTo>
                  <a:lnTo>
                    <a:pt x="733" y="206"/>
                  </a:lnTo>
                  <a:lnTo>
                    <a:pt x="730" y="278"/>
                  </a:lnTo>
                  <a:lnTo>
                    <a:pt x="752" y="287"/>
                  </a:lnTo>
                  <a:lnTo>
                    <a:pt x="759" y="317"/>
                  </a:lnTo>
                  <a:lnTo>
                    <a:pt x="774" y="314"/>
                  </a:lnTo>
                  <a:lnTo>
                    <a:pt x="808" y="346"/>
                  </a:lnTo>
                  <a:lnTo>
                    <a:pt x="791" y="359"/>
                  </a:lnTo>
                  <a:lnTo>
                    <a:pt x="792" y="375"/>
                  </a:lnTo>
                  <a:lnTo>
                    <a:pt x="791" y="384"/>
                  </a:lnTo>
                  <a:lnTo>
                    <a:pt x="831" y="384"/>
                  </a:lnTo>
                  <a:lnTo>
                    <a:pt x="831" y="415"/>
                  </a:lnTo>
                  <a:lnTo>
                    <a:pt x="794" y="453"/>
                  </a:lnTo>
                  <a:lnTo>
                    <a:pt x="815" y="465"/>
                  </a:lnTo>
                  <a:lnTo>
                    <a:pt x="815" y="510"/>
                  </a:lnTo>
                  <a:lnTo>
                    <a:pt x="787" y="510"/>
                  </a:lnTo>
                  <a:lnTo>
                    <a:pt x="787" y="534"/>
                  </a:lnTo>
                  <a:lnTo>
                    <a:pt x="743" y="559"/>
                  </a:lnTo>
                  <a:lnTo>
                    <a:pt x="743" y="586"/>
                  </a:lnTo>
                  <a:lnTo>
                    <a:pt x="693" y="586"/>
                  </a:lnTo>
                  <a:lnTo>
                    <a:pt x="635" y="541"/>
                  </a:lnTo>
                  <a:lnTo>
                    <a:pt x="603" y="541"/>
                  </a:lnTo>
                  <a:lnTo>
                    <a:pt x="603" y="501"/>
                  </a:lnTo>
                  <a:lnTo>
                    <a:pt x="560" y="518"/>
                  </a:lnTo>
                  <a:lnTo>
                    <a:pt x="560" y="487"/>
                  </a:lnTo>
                  <a:lnTo>
                    <a:pt x="478" y="487"/>
                  </a:lnTo>
                  <a:lnTo>
                    <a:pt x="459" y="468"/>
                  </a:lnTo>
                  <a:lnTo>
                    <a:pt x="370" y="468"/>
                  </a:lnTo>
                  <a:lnTo>
                    <a:pt x="303" y="552"/>
                  </a:lnTo>
                  <a:lnTo>
                    <a:pt x="268" y="532"/>
                  </a:lnTo>
                  <a:lnTo>
                    <a:pt x="243" y="558"/>
                  </a:lnTo>
                  <a:lnTo>
                    <a:pt x="195" y="554"/>
                  </a:lnTo>
                  <a:lnTo>
                    <a:pt x="195" y="523"/>
                  </a:lnTo>
                  <a:lnTo>
                    <a:pt x="173" y="544"/>
                  </a:lnTo>
                  <a:lnTo>
                    <a:pt x="173" y="494"/>
                  </a:lnTo>
                  <a:lnTo>
                    <a:pt x="221" y="482"/>
                  </a:lnTo>
                  <a:lnTo>
                    <a:pt x="221" y="462"/>
                  </a:lnTo>
                  <a:lnTo>
                    <a:pt x="199" y="462"/>
                  </a:lnTo>
                  <a:lnTo>
                    <a:pt x="199" y="449"/>
                  </a:lnTo>
                  <a:lnTo>
                    <a:pt x="243" y="422"/>
                  </a:lnTo>
                  <a:lnTo>
                    <a:pt x="243" y="400"/>
                  </a:lnTo>
                  <a:lnTo>
                    <a:pt x="168" y="336"/>
                  </a:lnTo>
                  <a:lnTo>
                    <a:pt x="168" y="320"/>
                  </a:lnTo>
                  <a:lnTo>
                    <a:pt x="218" y="320"/>
                  </a:lnTo>
                  <a:lnTo>
                    <a:pt x="218" y="253"/>
                  </a:lnTo>
                  <a:lnTo>
                    <a:pt x="202" y="253"/>
                  </a:lnTo>
                  <a:lnTo>
                    <a:pt x="202" y="230"/>
                  </a:lnTo>
                  <a:lnTo>
                    <a:pt x="182" y="230"/>
                  </a:lnTo>
                  <a:lnTo>
                    <a:pt x="182" y="267"/>
                  </a:lnTo>
                  <a:lnTo>
                    <a:pt x="168" y="267"/>
                  </a:lnTo>
                  <a:lnTo>
                    <a:pt x="168" y="223"/>
                  </a:lnTo>
                  <a:lnTo>
                    <a:pt x="88" y="223"/>
                  </a:lnTo>
                  <a:lnTo>
                    <a:pt x="88" y="252"/>
                  </a:lnTo>
                  <a:lnTo>
                    <a:pt x="60" y="252"/>
                  </a:lnTo>
                  <a:lnTo>
                    <a:pt x="60" y="187"/>
                  </a:lnTo>
                  <a:lnTo>
                    <a:pt x="38" y="187"/>
                  </a:lnTo>
                  <a:lnTo>
                    <a:pt x="0" y="96"/>
                  </a:lnTo>
                  <a:lnTo>
                    <a:pt x="33" y="78"/>
                  </a:lnTo>
                  <a:lnTo>
                    <a:pt x="56" y="107"/>
                  </a:lnTo>
                  <a:lnTo>
                    <a:pt x="74" y="93"/>
                  </a:lnTo>
                  <a:lnTo>
                    <a:pt x="357" y="57"/>
                  </a:lnTo>
                  <a:lnTo>
                    <a:pt x="344" y="22"/>
                  </a:lnTo>
                  <a:lnTo>
                    <a:pt x="387" y="26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02" name="Freeform 72">
              <a:extLst>
                <a:ext uri="{FF2B5EF4-FFF2-40B4-BE49-F238E27FC236}">
                  <a16:creationId xmlns:a16="http://schemas.microsoft.com/office/drawing/2014/main" xmlns="" id="{575AF645-EFE3-46E3-9940-9F7292CE1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6063" y="2212975"/>
              <a:ext cx="1319213" cy="889000"/>
            </a:xfrm>
            <a:custGeom>
              <a:avLst/>
              <a:gdLst>
                <a:gd name="T0" fmla="*/ 693 w 831"/>
                <a:gd name="T1" fmla="*/ 560 h 560"/>
                <a:gd name="T2" fmla="*/ 673 w 831"/>
                <a:gd name="T3" fmla="*/ 540 h 560"/>
                <a:gd name="T4" fmla="*/ 207 w 831"/>
                <a:gd name="T5" fmla="*/ 525 h 560"/>
                <a:gd name="T6" fmla="*/ 195 w 831"/>
                <a:gd name="T7" fmla="*/ 528 h 560"/>
                <a:gd name="T8" fmla="*/ 752 w 831"/>
                <a:gd name="T9" fmla="*/ 528 h 560"/>
                <a:gd name="T10" fmla="*/ 308 w 831"/>
                <a:gd name="T11" fmla="*/ 513 h 560"/>
                <a:gd name="T12" fmla="*/ 628 w 831"/>
                <a:gd name="T13" fmla="*/ 513 h 560"/>
                <a:gd name="T14" fmla="*/ 173 w 831"/>
                <a:gd name="T15" fmla="*/ 518 h 560"/>
                <a:gd name="T16" fmla="*/ 784 w 831"/>
                <a:gd name="T17" fmla="*/ 510 h 560"/>
                <a:gd name="T18" fmla="*/ 783 w 831"/>
                <a:gd name="T19" fmla="*/ 510 h 560"/>
                <a:gd name="T20" fmla="*/ 776 w 831"/>
                <a:gd name="T21" fmla="*/ 508 h 560"/>
                <a:gd name="T22" fmla="*/ 322 w 831"/>
                <a:gd name="T23" fmla="*/ 503 h 560"/>
                <a:gd name="T24" fmla="*/ 603 w 831"/>
                <a:gd name="T25" fmla="*/ 495 h 560"/>
                <a:gd name="T26" fmla="*/ 560 w 831"/>
                <a:gd name="T27" fmla="*/ 492 h 560"/>
                <a:gd name="T28" fmla="*/ 352 w 831"/>
                <a:gd name="T29" fmla="*/ 466 h 560"/>
                <a:gd name="T30" fmla="*/ 512 w 831"/>
                <a:gd name="T31" fmla="*/ 461 h 560"/>
                <a:gd name="T32" fmla="*/ 218 w 831"/>
                <a:gd name="T33" fmla="*/ 457 h 560"/>
                <a:gd name="T34" fmla="*/ 455 w 831"/>
                <a:gd name="T35" fmla="*/ 438 h 560"/>
                <a:gd name="T36" fmla="*/ 453 w 831"/>
                <a:gd name="T37" fmla="*/ 438 h 560"/>
                <a:gd name="T38" fmla="*/ 370 w 831"/>
                <a:gd name="T39" fmla="*/ 442 h 560"/>
                <a:gd name="T40" fmla="*/ 220 w 831"/>
                <a:gd name="T41" fmla="*/ 432 h 560"/>
                <a:gd name="T42" fmla="*/ 797 w 831"/>
                <a:gd name="T43" fmla="*/ 424 h 560"/>
                <a:gd name="T44" fmla="*/ 795 w 831"/>
                <a:gd name="T45" fmla="*/ 425 h 560"/>
                <a:gd name="T46" fmla="*/ 802 w 831"/>
                <a:gd name="T47" fmla="*/ 413 h 560"/>
                <a:gd name="T48" fmla="*/ 827 w 831"/>
                <a:gd name="T49" fmla="*/ 395 h 560"/>
                <a:gd name="T50" fmla="*/ 243 w 831"/>
                <a:gd name="T51" fmla="*/ 374 h 560"/>
                <a:gd name="T52" fmla="*/ 803 w 831"/>
                <a:gd name="T53" fmla="*/ 358 h 560"/>
                <a:gd name="T54" fmla="*/ 792 w 831"/>
                <a:gd name="T55" fmla="*/ 349 h 560"/>
                <a:gd name="T56" fmla="*/ 803 w 831"/>
                <a:gd name="T57" fmla="*/ 317 h 560"/>
                <a:gd name="T58" fmla="*/ 189 w 831"/>
                <a:gd name="T59" fmla="*/ 298 h 560"/>
                <a:gd name="T60" fmla="*/ 221 w 831"/>
                <a:gd name="T61" fmla="*/ 288 h 560"/>
                <a:gd name="T62" fmla="*/ 761 w 831"/>
                <a:gd name="T63" fmla="*/ 297 h 560"/>
                <a:gd name="T64" fmla="*/ 750 w 831"/>
                <a:gd name="T65" fmla="*/ 259 h 560"/>
                <a:gd name="T66" fmla="*/ 751 w 831"/>
                <a:gd name="T67" fmla="*/ 259 h 560"/>
                <a:gd name="T68" fmla="*/ 730 w 831"/>
                <a:gd name="T69" fmla="*/ 234 h 560"/>
                <a:gd name="T70" fmla="*/ 221 w 831"/>
                <a:gd name="T71" fmla="*/ 245 h 560"/>
                <a:gd name="T72" fmla="*/ 206 w 831"/>
                <a:gd name="T73" fmla="*/ 212 h 560"/>
                <a:gd name="T74" fmla="*/ 195 w 831"/>
                <a:gd name="T75" fmla="*/ 200 h 560"/>
                <a:gd name="T76" fmla="*/ 148 w 831"/>
                <a:gd name="T77" fmla="*/ 193 h 560"/>
                <a:gd name="T78" fmla="*/ 709 w 831"/>
                <a:gd name="T79" fmla="*/ 189 h 560"/>
                <a:gd name="T80" fmla="*/ 668 w 831"/>
                <a:gd name="T81" fmla="*/ 184 h 560"/>
                <a:gd name="T82" fmla="*/ 664 w 831"/>
                <a:gd name="T83" fmla="*/ 157 h 560"/>
                <a:gd name="T84" fmla="*/ 38 w 831"/>
                <a:gd name="T85" fmla="*/ 161 h 560"/>
                <a:gd name="T86" fmla="*/ 658 w 831"/>
                <a:gd name="T87" fmla="*/ 142 h 560"/>
                <a:gd name="T88" fmla="*/ 31 w 831"/>
                <a:gd name="T89" fmla="*/ 139 h 560"/>
                <a:gd name="T90" fmla="*/ 550 w 831"/>
                <a:gd name="T91" fmla="*/ 111 h 560"/>
                <a:gd name="T92" fmla="*/ 532 w 831"/>
                <a:gd name="T93" fmla="*/ 110 h 560"/>
                <a:gd name="T94" fmla="*/ 4 w 831"/>
                <a:gd name="T95" fmla="*/ 79 h 560"/>
                <a:gd name="T96" fmla="*/ 65 w 831"/>
                <a:gd name="T97" fmla="*/ 75 h 560"/>
                <a:gd name="T98" fmla="*/ 72 w 831"/>
                <a:gd name="T99" fmla="*/ 70 h 560"/>
                <a:gd name="T100" fmla="*/ 72 w 831"/>
                <a:gd name="T101" fmla="*/ 68 h 560"/>
                <a:gd name="T102" fmla="*/ 76 w 831"/>
                <a:gd name="T103" fmla="*/ 67 h 560"/>
                <a:gd name="T104" fmla="*/ 52 w 831"/>
                <a:gd name="T105" fmla="*/ 81 h 560"/>
                <a:gd name="T106" fmla="*/ 145 w 831"/>
                <a:gd name="T107" fmla="*/ 61 h 560"/>
                <a:gd name="T108" fmla="*/ 175 w 831"/>
                <a:gd name="T109" fmla="*/ 53 h 560"/>
                <a:gd name="T110" fmla="*/ 189 w 831"/>
                <a:gd name="T111" fmla="*/ 56 h 560"/>
                <a:gd name="T112" fmla="*/ 231 w 831"/>
                <a:gd name="T113" fmla="*/ 46 h 560"/>
                <a:gd name="T114" fmla="*/ 271 w 831"/>
                <a:gd name="T115" fmla="*/ 42 h 560"/>
                <a:gd name="T116" fmla="*/ 337 w 831"/>
                <a:gd name="T117" fmla="*/ 34 h 560"/>
                <a:gd name="T118" fmla="*/ 357 w 831"/>
                <a:gd name="T119" fmla="*/ 18 h 560"/>
                <a:gd name="T120" fmla="*/ 355 w 831"/>
                <a:gd name="T121" fmla="*/ 18 h 560"/>
                <a:gd name="T122" fmla="*/ 434 w 831"/>
                <a:gd name="T12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1" h="560">
                  <a:moveTo>
                    <a:pt x="712" y="554"/>
                  </a:moveTo>
                  <a:lnTo>
                    <a:pt x="729" y="554"/>
                  </a:lnTo>
                  <a:lnTo>
                    <a:pt x="730" y="556"/>
                  </a:lnTo>
                  <a:lnTo>
                    <a:pt x="732" y="557"/>
                  </a:lnTo>
                  <a:lnTo>
                    <a:pt x="730" y="558"/>
                  </a:lnTo>
                  <a:lnTo>
                    <a:pt x="729" y="560"/>
                  </a:lnTo>
                  <a:lnTo>
                    <a:pt x="712" y="560"/>
                  </a:lnTo>
                  <a:lnTo>
                    <a:pt x="711" y="558"/>
                  </a:lnTo>
                  <a:lnTo>
                    <a:pt x="711" y="557"/>
                  </a:lnTo>
                  <a:lnTo>
                    <a:pt x="711" y="556"/>
                  </a:lnTo>
                  <a:lnTo>
                    <a:pt x="712" y="554"/>
                  </a:lnTo>
                  <a:close/>
                  <a:moveTo>
                    <a:pt x="685" y="547"/>
                  </a:moveTo>
                  <a:lnTo>
                    <a:pt x="686" y="549"/>
                  </a:lnTo>
                  <a:lnTo>
                    <a:pt x="694" y="554"/>
                  </a:lnTo>
                  <a:lnTo>
                    <a:pt x="697" y="554"/>
                  </a:lnTo>
                  <a:lnTo>
                    <a:pt x="698" y="556"/>
                  </a:lnTo>
                  <a:lnTo>
                    <a:pt x="698" y="557"/>
                  </a:lnTo>
                  <a:lnTo>
                    <a:pt x="698" y="558"/>
                  </a:lnTo>
                  <a:lnTo>
                    <a:pt x="697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93" y="560"/>
                  </a:lnTo>
                  <a:lnTo>
                    <a:pt x="683" y="551"/>
                  </a:lnTo>
                  <a:lnTo>
                    <a:pt x="682" y="550"/>
                  </a:lnTo>
                  <a:lnTo>
                    <a:pt x="682" y="549"/>
                  </a:lnTo>
                  <a:lnTo>
                    <a:pt x="683" y="547"/>
                  </a:lnTo>
                  <a:lnTo>
                    <a:pt x="685" y="547"/>
                  </a:lnTo>
                  <a:close/>
                  <a:moveTo>
                    <a:pt x="740" y="538"/>
                  </a:moveTo>
                  <a:lnTo>
                    <a:pt x="741" y="539"/>
                  </a:lnTo>
                  <a:lnTo>
                    <a:pt x="743" y="540"/>
                  </a:lnTo>
                  <a:lnTo>
                    <a:pt x="743" y="557"/>
                  </a:lnTo>
                  <a:lnTo>
                    <a:pt x="741" y="558"/>
                  </a:lnTo>
                  <a:lnTo>
                    <a:pt x="740" y="560"/>
                  </a:lnTo>
                  <a:lnTo>
                    <a:pt x="738" y="558"/>
                  </a:lnTo>
                  <a:lnTo>
                    <a:pt x="737" y="557"/>
                  </a:lnTo>
                  <a:lnTo>
                    <a:pt x="737" y="540"/>
                  </a:lnTo>
                  <a:lnTo>
                    <a:pt x="738" y="539"/>
                  </a:lnTo>
                  <a:lnTo>
                    <a:pt x="740" y="538"/>
                  </a:lnTo>
                  <a:close/>
                  <a:moveTo>
                    <a:pt x="658" y="528"/>
                  </a:moveTo>
                  <a:lnTo>
                    <a:pt x="660" y="529"/>
                  </a:lnTo>
                  <a:lnTo>
                    <a:pt x="673" y="539"/>
                  </a:lnTo>
                  <a:lnTo>
                    <a:pt x="673" y="540"/>
                  </a:lnTo>
                  <a:lnTo>
                    <a:pt x="673" y="542"/>
                  </a:lnTo>
                  <a:lnTo>
                    <a:pt x="672" y="542"/>
                  </a:lnTo>
                  <a:lnTo>
                    <a:pt x="672" y="543"/>
                  </a:lnTo>
                  <a:lnTo>
                    <a:pt x="671" y="542"/>
                  </a:lnTo>
                  <a:lnTo>
                    <a:pt x="669" y="542"/>
                  </a:lnTo>
                  <a:lnTo>
                    <a:pt x="668" y="540"/>
                  </a:lnTo>
                  <a:lnTo>
                    <a:pt x="665" y="539"/>
                  </a:lnTo>
                  <a:lnTo>
                    <a:pt x="664" y="538"/>
                  </a:lnTo>
                  <a:lnTo>
                    <a:pt x="657" y="532"/>
                  </a:lnTo>
                  <a:lnTo>
                    <a:pt x="657" y="531"/>
                  </a:lnTo>
                  <a:lnTo>
                    <a:pt x="657" y="529"/>
                  </a:lnTo>
                  <a:lnTo>
                    <a:pt x="657" y="528"/>
                  </a:lnTo>
                  <a:lnTo>
                    <a:pt x="658" y="528"/>
                  </a:lnTo>
                  <a:close/>
                  <a:moveTo>
                    <a:pt x="221" y="525"/>
                  </a:moveTo>
                  <a:lnTo>
                    <a:pt x="221" y="525"/>
                  </a:lnTo>
                  <a:lnTo>
                    <a:pt x="238" y="526"/>
                  </a:lnTo>
                  <a:lnTo>
                    <a:pt x="239" y="528"/>
                  </a:lnTo>
                  <a:lnTo>
                    <a:pt x="240" y="529"/>
                  </a:lnTo>
                  <a:lnTo>
                    <a:pt x="239" y="531"/>
                  </a:lnTo>
                  <a:lnTo>
                    <a:pt x="238" y="532"/>
                  </a:lnTo>
                  <a:lnTo>
                    <a:pt x="238" y="532"/>
                  </a:lnTo>
                  <a:lnTo>
                    <a:pt x="221" y="531"/>
                  </a:lnTo>
                  <a:lnTo>
                    <a:pt x="220" y="529"/>
                  </a:lnTo>
                  <a:lnTo>
                    <a:pt x="220" y="528"/>
                  </a:lnTo>
                  <a:lnTo>
                    <a:pt x="220" y="526"/>
                  </a:lnTo>
                  <a:lnTo>
                    <a:pt x="221" y="525"/>
                  </a:lnTo>
                  <a:close/>
                  <a:moveTo>
                    <a:pt x="196" y="521"/>
                  </a:moveTo>
                  <a:lnTo>
                    <a:pt x="197" y="521"/>
                  </a:lnTo>
                  <a:lnTo>
                    <a:pt x="199" y="522"/>
                  </a:lnTo>
                  <a:lnTo>
                    <a:pt x="199" y="524"/>
                  </a:lnTo>
                  <a:lnTo>
                    <a:pt x="206" y="524"/>
                  </a:lnTo>
                  <a:lnTo>
                    <a:pt x="207" y="525"/>
                  </a:lnTo>
                  <a:lnTo>
                    <a:pt x="207" y="526"/>
                  </a:lnTo>
                  <a:lnTo>
                    <a:pt x="207" y="528"/>
                  </a:lnTo>
                  <a:lnTo>
                    <a:pt x="206" y="529"/>
                  </a:lnTo>
                  <a:lnTo>
                    <a:pt x="204" y="529"/>
                  </a:lnTo>
                  <a:lnTo>
                    <a:pt x="197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6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195" y="522"/>
                  </a:lnTo>
                  <a:lnTo>
                    <a:pt x="195" y="521"/>
                  </a:lnTo>
                  <a:lnTo>
                    <a:pt x="196" y="521"/>
                  </a:lnTo>
                  <a:close/>
                  <a:moveTo>
                    <a:pt x="763" y="517"/>
                  </a:moveTo>
                  <a:lnTo>
                    <a:pt x="763" y="517"/>
                  </a:lnTo>
                  <a:lnTo>
                    <a:pt x="765" y="518"/>
                  </a:lnTo>
                  <a:lnTo>
                    <a:pt x="765" y="520"/>
                  </a:lnTo>
                  <a:lnTo>
                    <a:pt x="765" y="521"/>
                  </a:lnTo>
                  <a:lnTo>
                    <a:pt x="756" y="525"/>
                  </a:lnTo>
                  <a:lnTo>
                    <a:pt x="756" y="525"/>
                  </a:lnTo>
                  <a:lnTo>
                    <a:pt x="756" y="525"/>
                  </a:lnTo>
                  <a:lnTo>
                    <a:pt x="756" y="525"/>
                  </a:lnTo>
                  <a:lnTo>
                    <a:pt x="756" y="525"/>
                  </a:lnTo>
                  <a:lnTo>
                    <a:pt x="756" y="525"/>
                  </a:lnTo>
                  <a:lnTo>
                    <a:pt x="756" y="525"/>
                  </a:lnTo>
                  <a:lnTo>
                    <a:pt x="756" y="525"/>
                  </a:lnTo>
                  <a:lnTo>
                    <a:pt x="756" y="525"/>
                  </a:lnTo>
                  <a:lnTo>
                    <a:pt x="756" y="526"/>
                  </a:lnTo>
                  <a:lnTo>
                    <a:pt x="756" y="526"/>
                  </a:lnTo>
                  <a:lnTo>
                    <a:pt x="754" y="526"/>
                  </a:lnTo>
                  <a:lnTo>
                    <a:pt x="752" y="528"/>
                  </a:lnTo>
                  <a:lnTo>
                    <a:pt x="751" y="529"/>
                  </a:lnTo>
                  <a:lnTo>
                    <a:pt x="750" y="529"/>
                  </a:lnTo>
                  <a:lnTo>
                    <a:pt x="750" y="529"/>
                  </a:lnTo>
                  <a:lnTo>
                    <a:pt x="748" y="529"/>
                  </a:lnTo>
                  <a:lnTo>
                    <a:pt x="747" y="528"/>
                  </a:lnTo>
                  <a:lnTo>
                    <a:pt x="747" y="526"/>
                  </a:lnTo>
                  <a:lnTo>
                    <a:pt x="748" y="525"/>
                  </a:lnTo>
                  <a:lnTo>
                    <a:pt x="762" y="517"/>
                  </a:lnTo>
                  <a:lnTo>
                    <a:pt x="763" y="517"/>
                  </a:lnTo>
                  <a:close/>
                  <a:moveTo>
                    <a:pt x="310" y="511"/>
                  </a:moveTo>
                  <a:lnTo>
                    <a:pt x="312" y="511"/>
                  </a:lnTo>
                  <a:lnTo>
                    <a:pt x="312" y="513"/>
                  </a:lnTo>
                  <a:lnTo>
                    <a:pt x="312" y="515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1" y="526"/>
                  </a:lnTo>
                  <a:lnTo>
                    <a:pt x="301" y="525"/>
                  </a:lnTo>
                  <a:lnTo>
                    <a:pt x="298" y="524"/>
                  </a:lnTo>
                  <a:lnTo>
                    <a:pt x="308" y="513"/>
                  </a:lnTo>
                  <a:lnTo>
                    <a:pt x="310" y="511"/>
                  </a:lnTo>
                  <a:lnTo>
                    <a:pt x="310" y="511"/>
                  </a:lnTo>
                  <a:close/>
                  <a:moveTo>
                    <a:pt x="631" y="510"/>
                  </a:moveTo>
                  <a:lnTo>
                    <a:pt x="635" y="510"/>
                  </a:lnTo>
                  <a:lnTo>
                    <a:pt x="636" y="511"/>
                  </a:lnTo>
                  <a:lnTo>
                    <a:pt x="637" y="511"/>
                  </a:lnTo>
                  <a:lnTo>
                    <a:pt x="647" y="520"/>
                  </a:lnTo>
                  <a:lnTo>
                    <a:pt x="649" y="521"/>
                  </a:lnTo>
                  <a:lnTo>
                    <a:pt x="647" y="522"/>
                  </a:lnTo>
                  <a:lnTo>
                    <a:pt x="647" y="522"/>
                  </a:lnTo>
                  <a:lnTo>
                    <a:pt x="646" y="524"/>
                  </a:lnTo>
                  <a:lnTo>
                    <a:pt x="644" y="522"/>
                  </a:lnTo>
                  <a:lnTo>
                    <a:pt x="643" y="522"/>
                  </a:lnTo>
                  <a:lnTo>
                    <a:pt x="642" y="521"/>
                  </a:lnTo>
                  <a:lnTo>
                    <a:pt x="640" y="520"/>
                  </a:lnTo>
                  <a:lnTo>
                    <a:pt x="637" y="518"/>
                  </a:lnTo>
                  <a:lnTo>
                    <a:pt x="636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5" y="515"/>
                  </a:lnTo>
                  <a:lnTo>
                    <a:pt x="631" y="515"/>
                  </a:lnTo>
                  <a:lnTo>
                    <a:pt x="629" y="514"/>
                  </a:lnTo>
                  <a:lnTo>
                    <a:pt x="628" y="513"/>
                  </a:lnTo>
                  <a:lnTo>
                    <a:pt x="629" y="511"/>
                  </a:lnTo>
                  <a:lnTo>
                    <a:pt x="631" y="510"/>
                  </a:lnTo>
                  <a:close/>
                  <a:moveTo>
                    <a:pt x="260" y="508"/>
                  </a:moveTo>
                  <a:lnTo>
                    <a:pt x="261" y="510"/>
                  </a:lnTo>
                  <a:lnTo>
                    <a:pt x="262" y="511"/>
                  </a:lnTo>
                  <a:lnTo>
                    <a:pt x="261" y="513"/>
                  </a:lnTo>
                  <a:lnTo>
                    <a:pt x="250" y="525"/>
                  </a:lnTo>
                  <a:lnTo>
                    <a:pt x="249" y="525"/>
                  </a:lnTo>
                  <a:lnTo>
                    <a:pt x="247" y="525"/>
                  </a:lnTo>
                  <a:lnTo>
                    <a:pt x="246" y="522"/>
                  </a:lnTo>
                  <a:lnTo>
                    <a:pt x="247" y="521"/>
                  </a:lnTo>
                  <a:lnTo>
                    <a:pt x="258" y="510"/>
                  </a:lnTo>
                  <a:lnTo>
                    <a:pt x="260" y="508"/>
                  </a:lnTo>
                  <a:close/>
                  <a:moveTo>
                    <a:pt x="606" y="508"/>
                  </a:moveTo>
                  <a:lnTo>
                    <a:pt x="607" y="508"/>
                  </a:lnTo>
                  <a:lnTo>
                    <a:pt x="608" y="510"/>
                  </a:lnTo>
                  <a:lnTo>
                    <a:pt x="614" y="510"/>
                  </a:lnTo>
                  <a:lnTo>
                    <a:pt x="617" y="511"/>
                  </a:lnTo>
                  <a:lnTo>
                    <a:pt x="617" y="513"/>
                  </a:lnTo>
                  <a:lnTo>
                    <a:pt x="617" y="514"/>
                  </a:lnTo>
                  <a:lnTo>
                    <a:pt x="614" y="515"/>
                  </a:lnTo>
                  <a:lnTo>
                    <a:pt x="603" y="515"/>
                  </a:lnTo>
                  <a:lnTo>
                    <a:pt x="603" y="510"/>
                  </a:lnTo>
                  <a:lnTo>
                    <a:pt x="604" y="508"/>
                  </a:lnTo>
                  <a:lnTo>
                    <a:pt x="606" y="508"/>
                  </a:lnTo>
                  <a:close/>
                  <a:moveTo>
                    <a:pt x="175" y="507"/>
                  </a:moveTo>
                  <a:lnTo>
                    <a:pt x="177" y="507"/>
                  </a:lnTo>
                  <a:lnTo>
                    <a:pt x="178" y="510"/>
                  </a:lnTo>
                  <a:lnTo>
                    <a:pt x="178" y="511"/>
                  </a:lnTo>
                  <a:lnTo>
                    <a:pt x="178" y="513"/>
                  </a:lnTo>
                  <a:lnTo>
                    <a:pt x="178" y="514"/>
                  </a:lnTo>
                  <a:lnTo>
                    <a:pt x="173" y="518"/>
                  </a:lnTo>
                  <a:lnTo>
                    <a:pt x="173" y="510"/>
                  </a:lnTo>
                  <a:lnTo>
                    <a:pt x="174" y="507"/>
                  </a:lnTo>
                  <a:lnTo>
                    <a:pt x="175" y="507"/>
                  </a:lnTo>
                  <a:close/>
                  <a:moveTo>
                    <a:pt x="275" y="506"/>
                  </a:moveTo>
                  <a:lnTo>
                    <a:pt x="276" y="506"/>
                  </a:lnTo>
                  <a:lnTo>
                    <a:pt x="290" y="514"/>
                  </a:lnTo>
                  <a:lnTo>
                    <a:pt x="292" y="515"/>
                  </a:lnTo>
                  <a:lnTo>
                    <a:pt x="292" y="517"/>
                  </a:lnTo>
                  <a:lnTo>
                    <a:pt x="290" y="518"/>
                  </a:lnTo>
                  <a:lnTo>
                    <a:pt x="289" y="518"/>
                  </a:lnTo>
                  <a:lnTo>
                    <a:pt x="287" y="518"/>
                  </a:lnTo>
                  <a:lnTo>
                    <a:pt x="274" y="510"/>
                  </a:lnTo>
                  <a:lnTo>
                    <a:pt x="272" y="508"/>
                  </a:lnTo>
                  <a:lnTo>
                    <a:pt x="274" y="506"/>
                  </a:lnTo>
                  <a:lnTo>
                    <a:pt x="274" y="506"/>
                  </a:lnTo>
                  <a:lnTo>
                    <a:pt x="275" y="506"/>
                  </a:lnTo>
                  <a:close/>
                  <a:moveTo>
                    <a:pt x="784" y="500"/>
                  </a:moveTo>
                  <a:lnTo>
                    <a:pt x="786" y="500"/>
                  </a:lnTo>
                  <a:lnTo>
                    <a:pt x="787" y="502"/>
                  </a:lnTo>
                  <a:lnTo>
                    <a:pt x="787" y="508"/>
                  </a:lnTo>
                  <a:lnTo>
                    <a:pt x="787" y="508"/>
                  </a:lnTo>
                  <a:lnTo>
                    <a:pt x="787" y="508"/>
                  </a:lnTo>
                  <a:lnTo>
                    <a:pt x="786" y="508"/>
                  </a:lnTo>
                  <a:lnTo>
                    <a:pt x="786" y="508"/>
                  </a:lnTo>
                  <a:lnTo>
                    <a:pt x="786" y="508"/>
                  </a:lnTo>
                  <a:lnTo>
                    <a:pt x="786" y="508"/>
                  </a:lnTo>
                  <a:lnTo>
                    <a:pt x="786" y="508"/>
                  </a:lnTo>
                  <a:lnTo>
                    <a:pt x="786" y="508"/>
                  </a:lnTo>
                  <a:lnTo>
                    <a:pt x="786" y="508"/>
                  </a:lnTo>
                  <a:lnTo>
                    <a:pt x="786" y="508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4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0"/>
                  </a:lnTo>
                  <a:lnTo>
                    <a:pt x="783" y="511"/>
                  </a:lnTo>
                  <a:lnTo>
                    <a:pt x="783" y="511"/>
                  </a:lnTo>
                  <a:lnTo>
                    <a:pt x="781" y="511"/>
                  </a:lnTo>
                  <a:lnTo>
                    <a:pt x="781" y="511"/>
                  </a:lnTo>
                  <a:lnTo>
                    <a:pt x="781" y="511"/>
                  </a:lnTo>
                  <a:lnTo>
                    <a:pt x="781" y="511"/>
                  </a:lnTo>
                  <a:lnTo>
                    <a:pt x="781" y="511"/>
                  </a:lnTo>
                  <a:lnTo>
                    <a:pt x="781" y="511"/>
                  </a:lnTo>
                  <a:lnTo>
                    <a:pt x="781" y="511"/>
                  </a:lnTo>
                  <a:lnTo>
                    <a:pt x="781" y="511"/>
                  </a:lnTo>
                  <a:lnTo>
                    <a:pt x="781" y="511"/>
                  </a:lnTo>
                  <a:lnTo>
                    <a:pt x="781" y="511"/>
                  </a:lnTo>
                  <a:lnTo>
                    <a:pt x="781" y="511"/>
                  </a:lnTo>
                  <a:lnTo>
                    <a:pt x="779" y="513"/>
                  </a:lnTo>
                  <a:lnTo>
                    <a:pt x="777" y="514"/>
                  </a:lnTo>
                  <a:lnTo>
                    <a:pt x="776" y="513"/>
                  </a:lnTo>
                  <a:lnTo>
                    <a:pt x="774" y="513"/>
                  </a:lnTo>
                  <a:lnTo>
                    <a:pt x="774" y="510"/>
                  </a:lnTo>
                  <a:lnTo>
                    <a:pt x="776" y="508"/>
                  </a:lnTo>
                  <a:lnTo>
                    <a:pt x="783" y="506"/>
                  </a:lnTo>
                  <a:lnTo>
                    <a:pt x="783" y="502"/>
                  </a:lnTo>
                  <a:lnTo>
                    <a:pt x="783" y="500"/>
                  </a:lnTo>
                  <a:lnTo>
                    <a:pt x="784" y="500"/>
                  </a:lnTo>
                  <a:close/>
                  <a:moveTo>
                    <a:pt x="195" y="493"/>
                  </a:moveTo>
                  <a:lnTo>
                    <a:pt x="196" y="493"/>
                  </a:lnTo>
                  <a:lnTo>
                    <a:pt x="197" y="495"/>
                  </a:lnTo>
                  <a:lnTo>
                    <a:pt x="199" y="497"/>
                  </a:lnTo>
                  <a:lnTo>
                    <a:pt x="199" y="507"/>
                  </a:lnTo>
                  <a:lnTo>
                    <a:pt x="197" y="508"/>
                  </a:lnTo>
                  <a:lnTo>
                    <a:pt x="196" y="508"/>
                  </a:lnTo>
                  <a:lnTo>
                    <a:pt x="195" y="508"/>
                  </a:lnTo>
                  <a:lnTo>
                    <a:pt x="195" y="507"/>
                  </a:lnTo>
                  <a:lnTo>
                    <a:pt x="195" y="497"/>
                  </a:lnTo>
                  <a:lnTo>
                    <a:pt x="195" y="497"/>
                  </a:lnTo>
                  <a:lnTo>
                    <a:pt x="195" y="497"/>
                  </a:lnTo>
                  <a:lnTo>
                    <a:pt x="195" y="497"/>
                  </a:lnTo>
                  <a:lnTo>
                    <a:pt x="195" y="497"/>
                  </a:lnTo>
                  <a:lnTo>
                    <a:pt x="195" y="497"/>
                  </a:lnTo>
                  <a:lnTo>
                    <a:pt x="189" y="503"/>
                  </a:lnTo>
                  <a:lnTo>
                    <a:pt x="188" y="503"/>
                  </a:lnTo>
                  <a:lnTo>
                    <a:pt x="186" y="503"/>
                  </a:lnTo>
                  <a:lnTo>
                    <a:pt x="185" y="502"/>
                  </a:lnTo>
                  <a:lnTo>
                    <a:pt x="186" y="499"/>
                  </a:lnTo>
                  <a:lnTo>
                    <a:pt x="191" y="495"/>
                  </a:lnTo>
                  <a:lnTo>
                    <a:pt x="192" y="493"/>
                  </a:lnTo>
                  <a:lnTo>
                    <a:pt x="195" y="493"/>
                  </a:lnTo>
                  <a:close/>
                  <a:moveTo>
                    <a:pt x="330" y="486"/>
                  </a:moveTo>
                  <a:lnTo>
                    <a:pt x="332" y="486"/>
                  </a:lnTo>
                  <a:lnTo>
                    <a:pt x="333" y="488"/>
                  </a:lnTo>
                  <a:lnTo>
                    <a:pt x="333" y="490"/>
                  </a:lnTo>
                  <a:lnTo>
                    <a:pt x="322" y="503"/>
                  </a:lnTo>
                  <a:lnTo>
                    <a:pt x="322" y="503"/>
                  </a:lnTo>
                  <a:lnTo>
                    <a:pt x="321" y="503"/>
                  </a:lnTo>
                  <a:lnTo>
                    <a:pt x="319" y="503"/>
                  </a:lnTo>
                  <a:lnTo>
                    <a:pt x="318" y="502"/>
                  </a:lnTo>
                  <a:lnTo>
                    <a:pt x="319" y="500"/>
                  </a:lnTo>
                  <a:lnTo>
                    <a:pt x="329" y="488"/>
                  </a:lnTo>
                  <a:lnTo>
                    <a:pt x="329" y="486"/>
                  </a:lnTo>
                  <a:lnTo>
                    <a:pt x="330" y="486"/>
                  </a:lnTo>
                  <a:close/>
                  <a:moveTo>
                    <a:pt x="787" y="478"/>
                  </a:moveTo>
                  <a:lnTo>
                    <a:pt x="799" y="478"/>
                  </a:lnTo>
                  <a:lnTo>
                    <a:pt x="802" y="479"/>
                  </a:lnTo>
                  <a:lnTo>
                    <a:pt x="802" y="481"/>
                  </a:lnTo>
                  <a:lnTo>
                    <a:pt x="802" y="482"/>
                  </a:lnTo>
                  <a:lnTo>
                    <a:pt x="799" y="484"/>
                  </a:lnTo>
                  <a:lnTo>
                    <a:pt x="787" y="484"/>
                  </a:lnTo>
                  <a:lnTo>
                    <a:pt x="787" y="486"/>
                  </a:lnTo>
                  <a:lnTo>
                    <a:pt x="786" y="488"/>
                  </a:lnTo>
                  <a:lnTo>
                    <a:pt x="784" y="488"/>
                  </a:lnTo>
                  <a:lnTo>
                    <a:pt x="783" y="488"/>
                  </a:lnTo>
                  <a:lnTo>
                    <a:pt x="783" y="486"/>
                  </a:lnTo>
                  <a:lnTo>
                    <a:pt x="783" y="484"/>
                  </a:lnTo>
                  <a:lnTo>
                    <a:pt x="783" y="481"/>
                  </a:lnTo>
                  <a:lnTo>
                    <a:pt x="784" y="479"/>
                  </a:lnTo>
                  <a:lnTo>
                    <a:pt x="787" y="478"/>
                  </a:lnTo>
                  <a:close/>
                  <a:moveTo>
                    <a:pt x="606" y="475"/>
                  </a:moveTo>
                  <a:lnTo>
                    <a:pt x="607" y="477"/>
                  </a:lnTo>
                  <a:lnTo>
                    <a:pt x="608" y="478"/>
                  </a:lnTo>
                  <a:lnTo>
                    <a:pt x="608" y="495"/>
                  </a:lnTo>
                  <a:lnTo>
                    <a:pt x="607" y="496"/>
                  </a:lnTo>
                  <a:lnTo>
                    <a:pt x="606" y="497"/>
                  </a:lnTo>
                  <a:lnTo>
                    <a:pt x="604" y="496"/>
                  </a:lnTo>
                  <a:lnTo>
                    <a:pt x="603" y="495"/>
                  </a:lnTo>
                  <a:lnTo>
                    <a:pt x="603" y="478"/>
                  </a:lnTo>
                  <a:lnTo>
                    <a:pt x="604" y="477"/>
                  </a:lnTo>
                  <a:lnTo>
                    <a:pt x="606" y="475"/>
                  </a:lnTo>
                  <a:close/>
                  <a:moveTo>
                    <a:pt x="590" y="475"/>
                  </a:moveTo>
                  <a:lnTo>
                    <a:pt x="592" y="475"/>
                  </a:lnTo>
                  <a:lnTo>
                    <a:pt x="592" y="477"/>
                  </a:lnTo>
                  <a:lnTo>
                    <a:pt x="592" y="479"/>
                  </a:lnTo>
                  <a:lnTo>
                    <a:pt x="590" y="479"/>
                  </a:lnTo>
                  <a:lnTo>
                    <a:pt x="577" y="486"/>
                  </a:lnTo>
                  <a:lnTo>
                    <a:pt x="575" y="486"/>
                  </a:lnTo>
                  <a:lnTo>
                    <a:pt x="574" y="486"/>
                  </a:lnTo>
                  <a:lnTo>
                    <a:pt x="572" y="485"/>
                  </a:lnTo>
                  <a:lnTo>
                    <a:pt x="572" y="484"/>
                  </a:lnTo>
                  <a:lnTo>
                    <a:pt x="574" y="482"/>
                  </a:lnTo>
                  <a:lnTo>
                    <a:pt x="589" y="475"/>
                  </a:lnTo>
                  <a:lnTo>
                    <a:pt x="590" y="475"/>
                  </a:lnTo>
                  <a:close/>
                  <a:moveTo>
                    <a:pt x="175" y="475"/>
                  </a:moveTo>
                  <a:lnTo>
                    <a:pt x="177" y="475"/>
                  </a:lnTo>
                  <a:lnTo>
                    <a:pt x="178" y="477"/>
                  </a:lnTo>
                  <a:lnTo>
                    <a:pt x="178" y="493"/>
                  </a:lnTo>
                  <a:lnTo>
                    <a:pt x="177" y="495"/>
                  </a:lnTo>
                  <a:lnTo>
                    <a:pt x="175" y="496"/>
                  </a:lnTo>
                  <a:lnTo>
                    <a:pt x="174" y="495"/>
                  </a:lnTo>
                  <a:lnTo>
                    <a:pt x="173" y="493"/>
                  </a:lnTo>
                  <a:lnTo>
                    <a:pt x="173" y="477"/>
                  </a:lnTo>
                  <a:lnTo>
                    <a:pt x="174" y="475"/>
                  </a:lnTo>
                  <a:lnTo>
                    <a:pt x="175" y="475"/>
                  </a:lnTo>
                  <a:close/>
                  <a:moveTo>
                    <a:pt x="563" y="475"/>
                  </a:moveTo>
                  <a:lnTo>
                    <a:pt x="564" y="475"/>
                  </a:lnTo>
                  <a:lnTo>
                    <a:pt x="566" y="477"/>
                  </a:lnTo>
                  <a:lnTo>
                    <a:pt x="566" y="490"/>
                  </a:lnTo>
                  <a:lnTo>
                    <a:pt x="560" y="492"/>
                  </a:lnTo>
                  <a:lnTo>
                    <a:pt x="560" y="477"/>
                  </a:lnTo>
                  <a:lnTo>
                    <a:pt x="561" y="475"/>
                  </a:lnTo>
                  <a:lnTo>
                    <a:pt x="563" y="475"/>
                  </a:lnTo>
                  <a:close/>
                  <a:moveTo>
                    <a:pt x="197" y="463"/>
                  </a:moveTo>
                  <a:lnTo>
                    <a:pt x="199" y="463"/>
                  </a:lnTo>
                  <a:lnTo>
                    <a:pt x="199" y="464"/>
                  </a:lnTo>
                  <a:lnTo>
                    <a:pt x="199" y="466"/>
                  </a:lnTo>
                  <a:lnTo>
                    <a:pt x="197" y="467"/>
                  </a:lnTo>
                  <a:lnTo>
                    <a:pt x="182" y="471"/>
                  </a:lnTo>
                  <a:lnTo>
                    <a:pt x="181" y="471"/>
                  </a:lnTo>
                  <a:lnTo>
                    <a:pt x="179" y="471"/>
                  </a:lnTo>
                  <a:lnTo>
                    <a:pt x="179" y="470"/>
                  </a:lnTo>
                  <a:lnTo>
                    <a:pt x="179" y="468"/>
                  </a:lnTo>
                  <a:lnTo>
                    <a:pt x="181" y="467"/>
                  </a:lnTo>
                  <a:lnTo>
                    <a:pt x="196" y="463"/>
                  </a:lnTo>
                  <a:lnTo>
                    <a:pt x="197" y="463"/>
                  </a:lnTo>
                  <a:close/>
                  <a:moveTo>
                    <a:pt x="812" y="463"/>
                  </a:moveTo>
                  <a:lnTo>
                    <a:pt x="813" y="463"/>
                  </a:lnTo>
                  <a:lnTo>
                    <a:pt x="815" y="464"/>
                  </a:lnTo>
                  <a:lnTo>
                    <a:pt x="815" y="481"/>
                  </a:lnTo>
                  <a:lnTo>
                    <a:pt x="813" y="482"/>
                  </a:lnTo>
                  <a:lnTo>
                    <a:pt x="813" y="484"/>
                  </a:lnTo>
                  <a:lnTo>
                    <a:pt x="810" y="484"/>
                  </a:lnTo>
                  <a:lnTo>
                    <a:pt x="809" y="482"/>
                  </a:lnTo>
                  <a:lnTo>
                    <a:pt x="809" y="481"/>
                  </a:lnTo>
                  <a:lnTo>
                    <a:pt x="809" y="464"/>
                  </a:lnTo>
                  <a:lnTo>
                    <a:pt x="810" y="463"/>
                  </a:lnTo>
                  <a:lnTo>
                    <a:pt x="812" y="463"/>
                  </a:lnTo>
                  <a:close/>
                  <a:moveTo>
                    <a:pt x="351" y="461"/>
                  </a:moveTo>
                  <a:lnTo>
                    <a:pt x="352" y="461"/>
                  </a:lnTo>
                  <a:lnTo>
                    <a:pt x="354" y="463"/>
                  </a:lnTo>
                  <a:lnTo>
                    <a:pt x="352" y="466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4" y="475"/>
                  </a:lnTo>
                  <a:lnTo>
                    <a:pt x="343" y="477"/>
                  </a:lnTo>
                  <a:lnTo>
                    <a:pt x="343" y="478"/>
                  </a:lnTo>
                  <a:lnTo>
                    <a:pt x="341" y="478"/>
                  </a:lnTo>
                  <a:lnTo>
                    <a:pt x="341" y="478"/>
                  </a:lnTo>
                  <a:lnTo>
                    <a:pt x="339" y="478"/>
                  </a:lnTo>
                  <a:lnTo>
                    <a:pt x="339" y="477"/>
                  </a:lnTo>
                  <a:lnTo>
                    <a:pt x="339" y="474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1"/>
                  </a:lnTo>
                  <a:close/>
                  <a:moveTo>
                    <a:pt x="543" y="457"/>
                  </a:moveTo>
                  <a:lnTo>
                    <a:pt x="559" y="457"/>
                  </a:lnTo>
                  <a:lnTo>
                    <a:pt x="561" y="459"/>
                  </a:lnTo>
                  <a:lnTo>
                    <a:pt x="561" y="460"/>
                  </a:lnTo>
                  <a:lnTo>
                    <a:pt x="561" y="461"/>
                  </a:lnTo>
                  <a:lnTo>
                    <a:pt x="559" y="461"/>
                  </a:lnTo>
                  <a:lnTo>
                    <a:pt x="543" y="461"/>
                  </a:lnTo>
                  <a:lnTo>
                    <a:pt x="542" y="461"/>
                  </a:lnTo>
                  <a:lnTo>
                    <a:pt x="541" y="460"/>
                  </a:lnTo>
                  <a:lnTo>
                    <a:pt x="542" y="459"/>
                  </a:lnTo>
                  <a:lnTo>
                    <a:pt x="543" y="457"/>
                  </a:lnTo>
                  <a:close/>
                  <a:moveTo>
                    <a:pt x="512" y="457"/>
                  </a:moveTo>
                  <a:lnTo>
                    <a:pt x="527" y="457"/>
                  </a:lnTo>
                  <a:lnTo>
                    <a:pt x="528" y="459"/>
                  </a:lnTo>
                  <a:lnTo>
                    <a:pt x="530" y="460"/>
                  </a:lnTo>
                  <a:lnTo>
                    <a:pt x="528" y="461"/>
                  </a:lnTo>
                  <a:lnTo>
                    <a:pt x="527" y="461"/>
                  </a:lnTo>
                  <a:lnTo>
                    <a:pt x="512" y="461"/>
                  </a:lnTo>
                  <a:lnTo>
                    <a:pt x="509" y="461"/>
                  </a:lnTo>
                  <a:lnTo>
                    <a:pt x="509" y="460"/>
                  </a:lnTo>
                  <a:lnTo>
                    <a:pt x="509" y="459"/>
                  </a:lnTo>
                  <a:lnTo>
                    <a:pt x="512" y="457"/>
                  </a:lnTo>
                  <a:close/>
                  <a:moveTo>
                    <a:pt x="478" y="457"/>
                  </a:moveTo>
                  <a:lnTo>
                    <a:pt x="495" y="457"/>
                  </a:lnTo>
                  <a:lnTo>
                    <a:pt x="496" y="459"/>
                  </a:lnTo>
                  <a:lnTo>
                    <a:pt x="498" y="460"/>
                  </a:lnTo>
                  <a:lnTo>
                    <a:pt x="496" y="461"/>
                  </a:lnTo>
                  <a:lnTo>
                    <a:pt x="495" y="461"/>
                  </a:lnTo>
                  <a:lnTo>
                    <a:pt x="478" y="461"/>
                  </a:lnTo>
                  <a:lnTo>
                    <a:pt x="478" y="461"/>
                  </a:lnTo>
                  <a:lnTo>
                    <a:pt x="477" y="460"/>
                  </a:lnTo>
                  <a:lnTo>
                    <a:pt x="477" y="460"/>
                  </a:lnTo>
                  <a:lnTo>
                    <a:pt x="477" y="459"/>
                  </a:lnTo>
                  <a:lnTo>
                    <a:pt x="478" y="457"/>
                  </a:lnTo>
                  <a:close/>
                  <a:moveTo>
                    <a:pt x="224" y="448"/>
                  </a:moveTo>
                  <a:lnTo>
                    <a:pt x="225" y="448"/>
                  </a:lnTo>
                  <a:lnTo>
                    <a:pt x="225" y="449"/>
                  </a:lnTo>
                  <a:lnTo>
                    <a:pt x="225" y="456"/>
                  </a:lnTo>
                  <a:lnTo>
                    <a:pt x="225" y="459"/>
                  </a:lnTo>
                  <a:lnTo>
                    <a:pt x="224" y="460"/>
                  </a:lnTo>
                  <a:lnTo>
                    <a:pt x="222" y="461"/>
                  </a:lnTo>
                  <a:lnTo>
                    <a:pt x="213" y="463"/>
                  </a:lnTo>
                  <a:lnTo>
                    <a:pt x="213" y="463"/>
                  </a:lnTo>
                  <a:lnTo>
                    <a:pt x="211" y="463"/>
                  </a:lnTo>
                  <a:lnTo>
                    <a:pt x="210" y="461"/>
                  </a:lnTo>
                  <a:lnTo>
                    <a:pt x="210" y="460"/>
                  </a:lnTo>
                  <a:lnTo>
                    <a:pt x="211" y="459"/>
                  </a:lnTo>
                  <a:lnTo>
                    <a:pt x="213" y="459"/>
                  </a:lnTo>
                  <a:lnTo>
                    <a:pt x="215" y="457"/>
                  </a:lnTo>
                  <a:lnTo>
                    <a:pt x="218" y="457"/>
                  </a:lnTo>
                  <a:lnTo>
                    <a:pt x="220" y="457"/>
                  </a:lnTo>
                  <a:lnTo>
                    <a:pt x="220" y="457"/>
                  </a:lnTo>
                  <a:lnTo>
                    <a:pt x="220" y="457"/>
                  </a:lnTo>
                  <a:lnTo>
                    <a:pt x="220" y="457"/>
                  </a:lnTo>
                  <a:lnTo>
                    <a:pt x="220" y="457"/>
                  </a:lnTo>
                  <a:lnTo>
                    <a:pt x="220" y="456"/>
                  </a:lnTo>
                  <a:lnTo>
                    <a:pt x="220" y="456"/>
                  </a:lnTo>
                  <a:lnTo>
                    <a:pt x="220" y="456"/>
                  </a:lnTo>
                  <a:lnTo>
                    <a:pt x="220" y="456"/>
                  </a:lnTo>
                  <a:lnTo>
                    <a:pt x="220" y="456"/>
                  </a:lnTo>
                  <a:lnTo>
                    <a:pt x="220" y="456"/>
                  </a:lnTo>
                  <a:lnTo>
                    <a:pt x="220" y="456"/>
                  </a:lnTo>
                  <a:lnTo>
                    <a:pt x="220" y="456"/>
                  </a:lnTo>
                  <a:lnTo>
                    <a:pt x="220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56"/>
                  </a:lnTo>
                  <a:lnTo>
                    <a:pt x="221" y="449"/>
                  </a:lnTo>
                  <a:lnTo>
                    <a:pt x="221" y="448"/>
                  </a:lnTo>
                  <a:lnTo>
                    <a:pt x="224" y="448"/>
                  </a:lnTo>
                  <a:close/>
                  <a:moveTo>
                    <a:pt x="455" y="438"/>
                  </a:moveTo>
                  <a:lnTo>
                    <a:pt x="459" y="438"/>
                  </a:lnTo>
                  <a:lnTo>
                    <a:pt x="460" y="438"/>
                  </a:lnTo>
                  <a:lnTo>
                    <a:pt x="462" y="439"/>
                  </a:lnTo>
                  <a:lnTo>
                    <a:pt x="470" y="448"/>
                  </a:lnTo>
                  <a:lnTo>
                    <a:pt x="471" y="449"/>
                  </a:lnTo>
                  <a:lnTo>
                    <a:pt x="470" y="450"/>
                  </a:lnTo>
                  <a:lnTo>
                    <a:pt x="469" y="452"/>
                  </a:lnTo>
                  <a:lnTo>
                    <a:pt x="467" y="450"/>
                  </a:lnTo>
                  <a:lnTo>
                    <a:pt x="467" y="450"/>
                  </a:lnTo>
                  <a:lnTo>
                    <a:pt x="466" y="449"/>
                  </a:lnTo>
                  <a:lnTo>
                    <a:pt x="463" y="448"/>
                  </a:lnTo>
                  <a:lnTo>
                    <a:pt x="462" y="446"/>
                  </a:lnTo>
                  <a:lnTo>
                    <a:pt x="460" y="443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9" y="442"/>
                  </a:lnTo>
                  <a:lnTo>
                    <a:pt x="455" y="442"/>
                  </a:lnTo>
                  <a:lnTo>
                    <a:pt x="453" y="442"/>
                  </a:lnTo>
                  <a:lnTo>
                    <a:pt x="452" y="441"/>
                  </a:lnTo>
                  <a:lnTo>
                    <a:pt x="453" y="438"/>
                  </a:lnTo>
                  <a:lnTo>
                    <a:pt x="455" y="438"/>
                  </a:lnTo>
                  <a:close/>
                  <a:moveTo>
                    <a:pt x="423" y="438"/>
                  </a:moveTo>
                  <a:lnTo>
                    <a:pt x="438" y="438"/>
                  </a:lnTo>
                  <a:lnTo>
                    <a:pt x="440" y="438"/>
                  </a:lnTo>
                  <a:lnTo>
                    <a:pt x="441" y="441"/>
                  </a:lnTo>
                  <a:lnTo>
                    <a:pt x="440" y="442"/>
                  </a:lnTo>
                  <a:lnTo>
                    <a:pt x="438" y="442"/>
                  </a:lnTo>
                  <a:lnTo>
                    <a:pt x="423" y="442"/>
                  </a:lnTo>
                  <a:lnTo>
                    <a:pt x="420" y="442"/>
                  </a:lnTo>
                  <a:lnTo>
                    <a:pt x="420" y="441"/>
                  </a:lnTo>
                  <a:lnTo>
                    <a:pt x="420" y="438"/>
                  </a:lnTo>
                  <a:lnTo>
                    <a:pt x="423" y="438"/>
                  </a:lnTo>
                  <a:close/>
                  <a:moveTo>
                    <a:pt x="390" y="438"/>
                  </a:moveTo>
                  <a:lnTo>
                    <a:pt x="406" y="438"/>
                  </a:lnTo>
                  <a:lnTo>
                    <a:pt x="408" y="438"/>
                  </a:lnTo>
                  <a:lnTo>
                    <a:pt x="409" y="441"/>
                  </a:lnTo>
                  <a:lnTo>
                    <a:pt x="408" y="442"/>
                  </a:lnTo>
                  <a:lnTo>
                    <a:pt x="406" y="442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1"/>
                  </a:lnTo>
                  <a:lnTo>
                    <a:pt x="388" y="438"/>
                  </a:lnTo>
                  <a:lnTo>
                    <a:pt x="390" y="438"/>
                  </a:lnTo>
                  <a:close/>
                  <a:moveTo>
                    <a:pt x="370" y="438"/>
                  </a:moveTo>
                  <a:lnTo>
                    <a:pt x="375" y="438"/>
                  </a:lnTo>
                  <a:lnTo>
                    <a:pt x="376" y="438"/>
                  </a:lnTo>
                  <a:lnTo>
                    <a:pt x="376" y="441"/>
                  </a:lnTo>
                  <a:lnTo>
                    <a:pt x="376" y="442"/>
                  </a:lnTo>
                  <a:lnTo>
                    <a:pt x="375" y="442"/>
                  </a:lnTo>
                  <a:lnTo>
                    <a:pt x="370" y="442"/>
                  </a:lnTo>
                  <a:lnTo>
                    <a:pt x="370" y="442"/>
                  </a:lnTo>
                  <a:lnTo>
                    <a:pt x="370" y="442"/>
                  </a:lnTo>
                  <a:lnTo>
                    <a:pt x="370" y="442"/>
                  </a:lnTo>
                  <a:lnTo>
                    <a:pt x="370" y="442"/>
                  </a:lnTo>
                  <a:lnTo>
                    <a:pt x="363" y="453"/>
                  </a:lnTo>
                  <a:lnTo>
                    <a:pt x="362" y="453"/>
                  </a:lnTo>
                  <a:lnTo>
                    <a:pt x="361" y="453"/>
                  </a:lnTo>
                  <a:lnTo>
                    <a:pt x="359" y="453"/>
                  </a:lnTo>
                  <a:lnTo>
                    <a:pt x="358" y="452"/>
                  </a:lnTo>
                  <a:lnTo>
                    <a:pt x="359" y="449"/>
                  </a:lnTo>
                  <a:lnTo>
                    <a:pt x="368" y="439"/>
                  </a:lnTo>
                  <a:lnTo>
                    <a:pt x="369" y="438"/>
                  </a:lnTo>
                  <a:lnTo>
                    <a:pt x="370" y="438"/>
                  </a:lnTo>
                  <a:close/>
                  <a:moveTo>
                    <a:pt x="806" y="435"/>
                  </a:moveTo>
                  <a:lnTo>
                    <a:pt x="808" y="435"/>
                  </a:lnTo>
                  <a:lnTo>
                    <a:pt x="815" y="439"/>
                  </a:lnTo>
                  <a:lnTo>
                    <a:pt x="815" y="439"/>
                  </a:lnTo>
                  <a:lnTo>
                    <a:pt x="815" y="439"/>
                  </a:lnTo>
                  <a:lnTo>
                    <a:pt x="815" y="439"/>
                  </a:lnTo>
                  <a:lnTo>
                    <a:pt x="815" y="439"/>
                  </a:lnTo>
                  <a:lnTo>
                    <a:pt x="815" y="449"/>
                  </a:lnTo>
                  <a:lnTo>
                    <a:pt x="813" y="450"/>
                  </a:lnTo>
                  <a:lnTo>
                    <a:pt x="812" y="450"/>
                  </a:lnTo>
                  <a:lnTo>
                    <a:pt x="810" y="450"/>
                  </a:lnTo>
                  <a:lnTo>
                    <a:pt x="809" y="449"/>
                  </a:lnTo>
                  <a:lnTo>
                    <a:pt x="809" y="442"/>
                  </a:lnTo>
                  <a:lnTo>
                    <a:pt x="805" y="439"/>
                  </a:lnTo>
                  <a:lnTo>
                    <a:pt x="805" y="438"/>
                  </a:lnTo>
                  <a:lnTo>
                    <a:pt x="805" y="436"/>
                  </a:lnTo>
                  <a:lnTo>
                    <a:pt x="805" y="435"/>
                  </a:lnTo>
                  <a:lnTo>
                    <a:pt x="806" y="435"/>
                  </a:lnTo>
                  <a:close/>
                  <a:moveTo>
                    <a:pt x="202" y="431"/>
                  </a:moveTo>
                  <a:lnTo>
                    <a:pt x="218" y="431"/>
                  </a:lnTo>
                  <a:lnTo>
                    <a:pt x="220" y="432"/>
                  </a:lnTo>
                  <a:lnTo>
                    <a:pt x="221" y="434"/>
                  </a:lnTo>
                  <a:lnTo>
                    <a:pt x="220" y="435"/>
                  </a:lnTo>
                  <a:lnTo>
                    <a:pt x="218" y="436"/>
                  </a:lnTo>
                  <a:lnTo>
                    <a:pt x="202" y="436"/>
                  </a:lnTo>
                  <a:lnTo>
                    <a:pt x="200" y="435"/>
                  </a:lnTo>
                  <a:lnTo>
                    <a:pt x="200" y="434"/>
                  </a:lnTo>
                  <a:lnTo>
                    <a:pt x="200" y="432"/>
                  </a:lnTo>
                  <a:lnTo>
                    <a:pt x="202" y="431"/>
                  </a:lnTo>
                  <a:close/>
                  <a:moveTo>
                    <a:pt x="213" y="414"/>
                  </a:moveTo>
                  <a:lnTo>
                    <a:pt x="214" y="414"/>
                  </a:lnTo>
                  <a:lnTo>
                    <a:pt x="215" y="416"/>
                  </a:lnTo>
                  <a:lnTo>
                    <a:pt x="215" y="417"/>
                  </a:lnTo>
                  <a:lnTo>
                    <a:pt x="214" y="418"/>
                  </a:lnTo>
                  <a:lnTo>
                    <a:pt x="202" y="427"/>
                  </a:lnTo>
                  <a:lnTo>
                    <a:pt x="200" y="425"/>
                  </a:lnTo>
                  <a:lnTo>
                    <a:pt x="199" y="425"/>
                  </a:lnTo>
                  <a:lnTo>
                    <a:pt x="199" y="423"/>
                  </a:lnTo>
                  <a:lnTo>
                    <a:pt x="199" y="423"/>
                  </a:lnTo>
                  <a:lnTo>
                    <a:pt x="211" y="414"/>
                  </a:lnTo>
                  <a:lnTo>
                    <a:pt x="213" y="414"/>
                  </a:lnTo>
                  <a:close/>
                  <a:moveTo>
                    <a:pt x="803" y="412"/>
                  </a:moveTo>
                  <a:lnTo>
                    <a:pt x="805" y="413"/>
                  </a:lnTo>
                  <a:lnTo>
                    <a:pt x="806" y="414"/>
                  </a:lnTo>
                  <a:lnTo>
                    <a:pt x="805" y="416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4"/>
                  </a:lnTo>
                  <a:lnTo>
                    <a:pt x="797" y="425"/>
                  </a:lnTo>
                  <a:lnTo>
                    <a:pt x="797" y="425"/>
                  </a:lnTo>
                  <a:lnTo>
                    <a:pt x="797" y="425"/>
                  </a:lnTo>
                  <a:lnTo>
                    <a:pt x="797" y="425"/>
                  </a:lnTo>
                  <a:lnTo>
                    <a:pt x="797" y="425"/>
                  </a:lnTo>
                  <a:lnTo>
                    <a:pt x="797" y="425"/>
                  </a:lnTo>
                  <a:lnTo>
                    <a:pt x="797" y="425"/>
                  </a:lnTo>
                  <a:lnTo>
                    <a:pt x="797" y="425"/>
                  </a:lnTo>
                  <a:lnTo>
                    <a:pt x="797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5"/>
                  </a:lnTo>
                  <a:lnTo>
                    <a:pt x="795" y="427"/>
                  </a:lnTo>
                  <a:lnTo>
                    <a:pt x="794" y="427"/>
                  </a:lnTo>
                  <a:lnTo>
                    <a:pt x="794" y="427"/>
                  </a:lnTo>
                  <a:lnTo>
                    <a:pt x="794" y="427"/>
                  </a:lnTo>
                  <a:lnTo>
                    <a:pt x="794" y="427"/>
                  </a:lnTo>
                  <a:lnTo>
                    <a:pt x="795" y="428"/>
                  </a:lnTo>
                  <a:lnTo>
                    <a:pt x="795" y="431"/>
                  </a:lnTo>
                  <a:lnTo>
                    <a:pt x="794" y="431"/>
                  </a:lnTo>
                  <a:lnTo>
                    <a:pt x="792" y="431"/>
                  </a:lnTo>
                  <a:lnTo>
                    <a:pt x="792" y="431"/>
                  </a:lnTo>
                  <a:lnTo>
                    <a:pt x="791" y="431"/>
                  </a:lnTo>
                  <a:lnTo>
                    <a:pt x="790" y="430"/>
                  </a:lnTo>
                  <a:lnTo>
                    <a:pt x="790" y="427"/>
                  </a:lnTo>
                  <a:lnTo>
                    <a:pt x="790" y="425"/>
                  </a:lnTo>
                  <a:lnTo>
                    <a:pt x="791" y="424"/>
                  </a:lnTo>
                  <a:lnTo>
                    <a:pt x="802" y="413"/>
                  </a:lnTo>
                  <a:lnTo>
                    <a:pt x="803" y="412"/>
                  </a:lnTo>
                  <a:close/>
                  <a:moveTo>
                    <a:pt x="240" y="398"/>
                  </a:moveTo>
                  <a:lnTo>
                    <a:pt x="242" y="398"/>
                  </a:lnTo>
                  <a:lnTo>
                    <a:pt x="243" y="399"/>
                  </a:lnTo>
                  <a:lnTo>
                    <a:pt x="243" y="400"/>
                  </a:lnTo>
                  <a:lnTo>
                    <a:pt x="242" y="402"/>
                  </a:lnTo>
                  <a:lnTo>
                    <a:pt x="228" y="410"/>
                  </a:lnTo>
                  <a:lnTo>
                    <a:pt x="227" y="410"/>
                  </a:lnTo>
                  <a:lnTo>
                    <a:pt x="225" y="410"/>
                  </a:lnTo>
                  <a:lnTo>
                    <a:pt x="225" y="410"/>
                  </a:lnTo>
                  <a:lnTo>
                    <a:pt x="225" y="407"/>
                  </a:lnTo>
                  <a:lnTo>
                    <a:pt x="225" y="406"/>
                  </a:lnTo>
                  <a:lnTo>
                    <a:pt x="239" y="398"/>
                  </a:lnTo>
                  <a:lnTo>
                    <a:pt x="240" y="398"/>
                  </a:lnTo>
                  <a:close/>
                  <a:moveTo>
                    <a:pt x="826" y="389"/>
                  </a:moveTo>
                  <a:lnTo>
                    <a:pt x="828" y="389"/>
                  </a:lnTo>
                  <a:lnTo>
                    <a:pt x="828" y="391"/>
                  </a:lnTo>
                  <a:lnTo>
                    <a:pt x="828" y="394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7" y="395"/>
                  </a:lnTo>
                  <a:lnTo>
                    <a:pt x="826" y="395"/>
                  </a:lnTo>
                  <a:lnTo>
                    <a:pt x="826" y="395"/>
                  </a:lnTo>
                  <a:lnTo>
                    <a:pt x="824" y="396"/>
                  </a:lnTo>
                  <a:lnTo>
                    <a:pt x="821" y="399"/>
                  </a:lnTo>
                  <a:lnTo>
                    <a:pt x="820" y="400"/>
                  </a:lnTo>
                  <a:lnTo>
                    <a:pt x="819" y="403"/>
                  </a:lnTo>
                  <a:lnTo>
                    <a:pt x="817" y="405"/>
                  </a:lnTo>
                  <a:lnTo>
                    <a:pt x="816" y="405"/>
                  </a:lnTo>
                  <a:lnTo>
                    <a:pt x="815" y="405"/>
                  </a:lnTo>
                  <a:lnTo>
                    <a:pt x="813" y="405"/>
                  </a:lnTo>
                  <a:lnTo>
                    <a:pt x="812" y="403"/>
                  </a:lnTo>
                  <a:lnTo>
                    <a:pt x="813" y="400"/>
                  </a:lnTo>
                  <a:lnTo>
                    <a:pt x="824" y="389"/>
                  </a:lnTo>
                  <a:lnTo>
                    <a:pt x="826" y="389"/>
                  </a:lnTo>
                  <a:close/>
                  <a:moveTo>
                    <a:pt x="240" y="366"/>
                  </a:moveTo>
                  <a:lnTo>
                    <a:pt x="242" y="366"/>
                  </a:lnTo>
                  <a:lnTo>
                    <a:pt x="246" y="370"/>
                  </a:lnTo>
                  <a:lnTo>
                    <a:pt x="247" y="371"/>
                  </a:lnTo>
                  <a:lnTo>
                    <a:pt x="247" y="374"/>
                  </a:lnTo>
                  <a:lnTo>
                    <a:pt x="247" y="384"/>
                  </a:lnTo>
                  <a:lnTo>
                    <a:pt x="247" y="385"/>
                  </a:lnTo>
                  <a:lnTo>
                    <a:pt x="246" y="387"/>
                  </a:lnTo>
                  <a:lnTo>
                    <a:pt x="243" y="385"/>
                  </a:lnTo>
                  <a:lnTo>
                    <a:pt x="243" y="38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43" y="373"/>
                  </a:lnTo>
                  <a:lnTo>
                    <a:pt x="239" y="370"/>
                  </a:lnTo>
                  <a:lnTo>
                    <a:pt x="238" y="369"/>
                  </a:lnTo>
                  <a:lnTo>
                    <a:pt x="238" y="366"/>
                  </a:lnTo>
                  <a:lnTo>
                    <a:pt x="240" y="366"/>
                  </a:lnTo>
                  <a:close/>
                  <a:moveTo>
                    <a:pt x="828" y="360"/>
                  </a:moveTo>
                  <a:lnTo>
                    <a:pt x="830" y="360"/>
                  </a:lnTo>
                  <a:lnTo>
                    <a:pt x="831" y="362"/>
                  </a:lnTo>
                  <a:lnTo>
                    <a:pt x="831" y="378"/>
                  </a:lnTo>
                  <a:lnTo>
                    <a:pt x="830" y="380"/>
                  </a:lnTo>
                  <a:lnTo>
                    <a:pt x="828" y="381"/>
                  </a:lnTo>
                  <a:lnTo>
                    <a:pt x="827" y="380"/>
                  </a:lnTo>
                  <a:lnTo>
                    <a:pt x="826" y="378"/>
                  </a:lnTo>
                  <a:lnTo>
                    <a:pt x="826" y="362"/>
                  </a:lnTo>
                  <a:lnTo>
                    <a:pt x="827" y="360"/>
                  </a:lnTo>
                  <a:lnTo>
                    <a:pt x="828" y="360"/>
                  </a:lnTo>
                  <a:close/>
                  <a:moveTo>
                    <a:pt x="803" y="358"/>
                  </a:moveTo>
                  <a:lnTo>
                    <a:pt x="820" y="358"/>
                  </a:lnTo>
                  <a:lnTo>
                    <a:pt x="821" y="358"/>
                  </a:lnTo>
                  <a:lnTo>
                    <a:pt x="823" y="359"/>
                  </a:lnTo>
                  <a:lnTo>
                    <a:pt x="821" y="362"/>
                  </a:lnTo>
                  <a:lnTo>
                    <a:pt x="820" y="362"/>
                  </a:lnTo>
                  <a:lnTo>
                    <a:pt x="803" y="362"/>
                  </a:lnTo>
                  <a:lnTo>
                    <a:pt x="802" y="362"/>
                  </a:lnTo>
                  <a:lnTo>
                    <a:pt x="802" y="359"/>
                  </a:lnTo>
                  <a:lnTo>
                    <a:pt x="802" y="358"/>
                  </a:lnTo>
                  <a:lnTo>
                    <a:pt x="803" y="358"/>
                  </a:lnTo>
                  <a:close/>
                  <a:moveTo>
                    <a:pt x="215" y="345"/>
                  </a:moveTo>
                  <a:lnTo>
                    <a:pt x="217" y="345"/>
                  </a:lnTo>
                  <a:lnTo>
                    <a:pt x="229" y="356"/>
                  </a:lnTo>
                  <a:lnTo>
                    <a:pt x="231" y="358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59"/>
                  </a:lnTo>
                  <a:lnTo>
                    <a:pt x="217" y="352"/>
                  </a:lnTo>
                  <a:lnTo>
                    <a:pt x="215" y="351"/>
                  </a:lnTo>
                  <a:lnTo>
                    <a:pt x="214" y="349"/>
                  </a:lnTo>
                  <a:lnTo>
                    <a:pt x="214" y="349"/>
                  </a:lnTo>
                  <a:lnTo>
                    <a:pt x="213" y="348"/>
                  </a:lnTo>
                  <a:lnTo>
                    <a:pt x="214" y="345"/>
                  </a:lnTo>
                  <a:lnTo>
                    <a:pt x="215" y="345"/>
                  </a:lnTo>
                  <a:close/>
                  <a:moveTo>
                    <a:pt x="790" y="335"/>
                  </a:moveTo>
                  <a:lnTo>
                    <a:pt x="791" y="337"/>
                  </a:lnTo>
                  <a:lnTo>
                    <a:pt x="791" y="338"/>
                  </a:lnTo>
                  <a:lnTo>
                    <a:pt x="792" y="349"/>
                  </a:lnTo>
                  <a:lnTo>
                    <a:pt x="792" y="349"/>
                  </a:lnTo>
                  <a:lnTo>
                    <a:pt x="792" y="349"/>
                  </a:lnTo>
                  <a:lnTo>
                    <a:pt x="792" y="349"/>
                  </a:lnTo>
                  <a:lnTo>
                    <a:pt x="792" y="349"/>
                  </a:lnTo>
                  <a:lnTo>
                    <a:pt x="792" y="349"/>
                  </a:lnTo>
                  <a:lnTo>
                    <a:pt x="792" y="349"/>
                  </a:lnTo>
                  <a:lnTo>
                    <a:pt x="792" y="349"/>
                  </a:lnTo>
                  <a:lnTo>
                    <a:pt x="792" y="349"/>
                  </a:lnTo>
                  <a:lnTo>
                    <a:pt x="792" y="353"/>
                  </a:lnTo>
                  <a:lnTo>
                    <a:pt x="791" y="355"/>
                  </a:lnTo>
                  <a:lnTo>
                    <a:pt x="790" y="356"/>
                  </a:lnTo>
                  <a:lnTo>
                    <a:pt x="790" y="356"/>
                  </a:lnTo>
                  <a:lnTo>
                    <a:pt x="787" y="355"/>
                  </a:lnTo>
                  <a:lnTo>
                    <a:pt x="787" y="353"/>
                  </a:lnTo>
                  <a:lnTo>
                    <a:pt x="788" y="349"/>
                  </a:lnTo>
                  <a:lnTo>
                    <a:pt x="787" y="338"/>
                  </a:lnTo>
                  <a:lnTo>
                    <a:pt x="787" y="337"/>
                  </a:lnTo>
                  <a:lnTo>
                    <a:pt x="790" y="335"/>
                  </a:lnTo>
                  <a:lnTo>
                    <a:pt x="790" y="335"/>
                  </a:lnTo>
                  <a:close/>
                  <a:moveTo>
                    <a:pt x="191" y="324"/>
                  </a:moveTo>
                  <a:lnTo>
                    <a:pt x="193" y="324"/>
                  </a:lnTo>
                  <a:lnTo>
                    <a:pt x="204" y="335"/>
                  </a:lnTo>
                  <a:lnTo>
                    <a:pt x="206" y="337"/>
                  </a:lnTo>
                  <a:lnTo>
                    <a:pt x="206" y="338"/>
                  </a:lnTo>
                  <a:lnTo>
                    <a:pt x="203" y="340"/>
                  </a:lnTo>
                  <a:lnTo>
                    <a:pt x="202" y="338"/>
                  </a:lnTo>
                  <a:lnTo>
                    <a:pt x="189" y="328"/>
                  </a:lnTo>
                  <a:lnTo>
                    <a:pt x="189" y="326"/>
                  </a:lnTo>
                  <a:lnTo>
                    <a:pt x="189" y="324"/>
                  </a:lnTo>
                  <a:lnTo>
                    <a:pt x="191" y="324"/>
                  </a:lnTo>
                  <a:lnTo>
                    <a:pt x="191" y="324"/>
                  </a:lnTo>
                  <a:close/>
                  <a:moveTo>
                    <a:pt x="801" y="315"/>
                  </a:moveTo>
                  <a:lnTo>
                    <a:pt x="803" y="316"/>
                  </a:lnTo>
                  <a:lnTo>
                    <a:pt x="803" y="316"/>
                  </a:lnTo>
                  <a:lnTo>
                    <a:pt x="803" y="317"/>
                  </a:lnTo>
                  <a:lnTo>
                    <a:pt x="808" y="320"/>
                  </a:lnTo>
                  <a:lnTo>
                    <a:pt x="799" y="326"/>
                  </a:lnTo>
                  <a:lnTo>
                    <a:pt x="798" y="327"/>
                  </a:lnTo>
                  <a:lnTo>
                    <a:pt x="797" y="326"/>
                  </a:lnTo>
                  <a:lnTo>
                    <a:pt x="797" y="326"/>
                  </a:lnTo>
                  <a:lnTo>
                    <a:pt x="795" y="324"/>
                  </a:lnTo>
                  <a:lnTo>
                    <a:pt x="797" y="322"/>
                  </a:lnTo>
                  <a:lnTo>
                    <a:pt x="801" y="320"/>
                  </a:lnTo>
                  <a:lnTo>
                    <a:pt x="799" y="319"/>
                  </a:lnTo>
                  <a:lnTo>
                    <a:pt x="799" y="317"/>
                  </a:lnTo>
                  <a:lnTo>
                    <a:pt x="799" y="316"/>
                  </a:lnTo>
                  <a:lnTo>
                    <a:pt x="801" y="315"/>
                  </a:lnTo>
                  <a:close/>
                  <a:moveTo>
                    <a:pt x="171" y="302"/>
                  </a:moveTo>
                  <a:lnTo>
                    <a:pt x="173" y="304"/>
                  </a:lnTo>
                  <a:lnTo>
                    <a:pt x="174" y="305"/>
                  </a:lnTo>
                  <a:lnTo>
                    <a:pt x="174" y="308"/>
                  </a:lnTo>
                  <a:lnTo>
                    <a:pt x="181" y="313"/>
                  </a:lnTo>
                  <a:lnTo>
                    <a:pt x="181" y="316"/>
                  </a:lnTo>
                  <a:lnTo>
                    <a:pt x="181" y="317"/>
                  </a:lnTo>
                  <a:lnTo>
                    <a:pt x="179" y="317"/>
                  </a:lnTo>
                  <a:lnTo>
                    <a:pt x="179" y="317"/>
                  </a:lnTo>
                  <a:lnTo>
                    <a:pt x="178" y="317"/>
                  </a:lnTo>
                  <a:lnTo>
                    <a:pt x="168" y="310"/>
                  </a:lnTo>
                  <a:lnTo>
                    <a:pt x="168" y="305"/>
                  </a:lnTo>
                  <a:lnTo>
                    <a:pt x="170" y="304"/>
                  </a:lnTo>
                  <a:lnTo>
                    <a:pt x="171" y="302"/>
                  </a:lnTo>
                  <a:close/>
                  <a:moveTo>
                    <a:pt x="174" y="294"/>
                  </a:moveTo>
                  <a:lnTo>
                    <a:pt x="189" y="294"/>
                  </a:lnTo>
                  <a:lnTo>
                    <a:pt x="191" y="294"/>
                  </a:lnTo>
                  <a:lnTo>
                    <a:pt x="192" y="297"/>
                  </a:lnTo>
                  <a:lnTo>
                    <a:pt x="191" y="298"/>
                  </a:lnTo>
                  <a:lnTo>
                    <a:pt x="189" y="298"/>
                  </a:lnTo>
                  <a:lnTo>
                    <a:pt x="174" y="298"/>
                  </a:lnTo>
                  <a:lnTo>
                    <a:pt x="171" y="298"/>
                  </a:lnTo>
                  <a:lnTo>
                    <a:pt x="171" y="297"/>
                  </a:lnTo>
                  <a:lnTo>
                    <a:pt x="171" y="294"/>
                  </a:lnTo>
                  <a:lnTo>
                    <a:pt x="174" y="294"/>
                  </a:lnTo>
                  <a:close/>
                  <a:moveTo>
                    <a:pt x="777" y="292"/>
                  </a:moveTo>
                  <a:lnTo>
                    <a:pt x="780" y="294"/>
                  </a:lnTo>
                  <a:lnTo>
                    <a:pt x="791" y="305"/>
                  </a:lnTo>
                  <a:lnTo>
                    <a:pt x="792" y="306"/>
                  </a:lnTo>
                  <a:lnTo>
                    <a:pt x="791" y="308"/>
                  </a:lnTo>
                  <a:lnTo>
                    <a:pt x="790" y="309"/>
                  </a:lnTo>
                  <a:lnTo>
                    <a:pt x="788" y="308"/>
                  </a:lnTo>
                  <a:lnTo>
                    <a:pt x="776" y="297"/>
                  </a:lnTo>
                  <a:lnTo>
                    <a:pt x="776" y="295"/>
                  </a:lnTo>
                  <a:lnTo>
                    <a:pt x="776" y="294"/>
                  </a:lnTo>
                  <a:lnTo>
                    <a:pt x="777" y="292"/>
                  </a:lnTo>
                  <a:close/>
                  <a:moveTo>
                    <a:pt x="221" y="288"/>
                  </a:moveTo>
                  <a:lnTo>
                    <a:pt x="222" y="290"/>
                  </a:lnTo>
                  <a:lnTo>
                    <a:pt x="224" y="291"/>
                  </a:lnTo>
                  <a:lnTo>
                    <a:pt x="224" y="294"/>
                  </a:lnTo>
                  <a:lnTo>
                    <a:pt x="222" y="297"/>
                  </a:lnTo>
                  <a:lnTo>
                    <a:pt x="221" y="298"/>
                  </a:lnTo>
                  <a:lnTo>
                    <a:pt x="218" y="298"/>
                  </a:lnTo>
                  <a:lnTo>
                    <a:pt x="206" y="298"/>
                  </a:lnTo>
                  <a:lnTo>
                    <a:pt x="204" y="298"/>
                  </a:lnTo>
                  <a:lnTo>
                    <a:pt x="203" y="297"/>
                  </a:lnTo>
                  <a:lnTo>
                    <a:pt x="204" y="294"/>
                  </a:lnTo>
                  <a:lnTo>
                    <a:pt x="206" y="294"/>
                  </a:lnTo>
                  <a:lnTo>
                    <a:pt x="218" y="294"/>
                  </a:lnTo>
                  <a:lnTo>
                    <a:pt x="218" y="291"/>
                  </a:lnTo>
                  <a:lnTo>
                    <a:pt x="220" y="290"/>
                  </a:lnTo>
                  <a:lnTo>
                    <a:pt x="221" y="288"/>
                  </a:lnTo>
                  <a:close/>
                  <a:moveTo>
                    <a:pt x="755" y="280"/>
                  </a:moveTo>
                  <a:lnTo>
                    <a:pt x="756" y="280"/>
                  </a:lnTo>
                  <a:lnTo>
                    <a:pt x="758" y="28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61" y="291"/>
                  </a:lnTo>
                  <a:lnTo>
                    <a:pt x="761" y="291"/>
                  </a:lnTo>
                  <a:lnTo>
                    <a:pt x="761" y="291"/>
                  </a:lnTo>
                  <a:lnTo>
                    <a:pt x="761" y="291"/>
                  </a:lnTo>
                  <a:lnTo>
                    <a:pt x="761" y="291"/>
                  </a:lnTo>
                  <a:lnTo>
                    <a:pt x="761" y="291"/>
                  </a:lnTo>
                  <a:lnTo>
                    <a:pt x="762" y="291"/>
                  </a:lnTo>
                  <a:lnTo>
                    <a:pt x="763" y="291"/>
                  </a:lnTo>
                  <a:lnTo>
                    <a:pt x="765" y="290"/>
                  </a:lnTo>
                  <a:lnTo>
                    <a:pt x="766" y="290"/>
                  </a:lnTo>
                  <a:lnTo>
                    <a:pt x="766" y="290"/>
                  </a:lnTo>
                  <a:lnTo>
                    <a:pt x="768" y="291"/>
                  </a:lnTo>
                  <a:lnTo>
                    <a:pt x="769" y="292"/>
                  </a:lnTo>
                  <a:lnTo>
                    <a:pt x="768" y="294"/>
                  </a:lnTo>
                  <a:lnTo>
                    <a:pt x="766" y="295"/>
                  </a:lnTo>
                  <a:lnTo>
                    <a:pt x="761" y="297"/>
                  </a:lnTo>
                  <a:lnTo>
                    <a:pt x="759" y="297"/>
                  </a:lnTo>
                  <a:lnTo>
                    <a:pt x="758" y="295"/>
                  </a:lnTo>
                  <a:lnTo>
                    <a:pt x="756" y="294"/>
                  </a:lnTo>
                  <a:lnTo>
                    <a:pt x="755" y="292"/>
                  </a:lnTo>
                  <a:lnTo>
                    <a:pt x="752" y="283"/>
                  </a:lnTo>
                  <a:lnTo>
                    <a:pt x="754" y="281"/>
                  </a:lnTo>
                  <a:lnTo>
                    <a:pt x="755" y="280"/>
                  </a:lnTo>
                  <a:lnTo>
                    <a:pt x="755" y="280"/>
                  </a:lnTo>
                  <a:close/>
                  <a:moveTo>
                    <a:pt x="743" y="256"/>
                  </a:moveTo>
                  <a:lnTo>
                    <a:pt x="743" y="256"/>
                  </a:lnTo>
                  <a:lnTo>
                    <a:pt x="748" y="259"/>
                  </a:lnTo>
                  <a:lnTo>
                    <a:pt x="748" y="259"/>
                  </a:lnTo>
                  <a:lnTo>
                    <a:pt x="748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0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1" y="259"/>
                  </a:lnTo>
                  <a:lnTo>
                    <a:pt x="752" y="259"/>
                  </a:lnTo>
                  <a:lnTo>
                    <a:pt x="752" y="259"/>
                  </a:lnTo>
                  <a:lnTo>
                    <a:pt x="752" y="259"/>
                  </a:lnTo>
                  <a:lnTo>
                    <a:pt x="752" y="259"/>
                  </a:lnTo>
                  <a:lnTo>
                    <a:pt x="752" y="261"/>
                  </a:lnTo>
                  <a:lnTo>
                    <a:pt x="754" y="266"/>
                  </a:lnTo>
                  <a:lnTo>
                    <a:pt x="754" y="268"/>
                  </a:lnTo>
                  <a:lnTo>
                    <a:pt x="752" y="269"/>
                  </a:lnTo>
                  <a:lnTo>
                    <a:pt x="752" y="269"/>
                  </a:lnTo>
                  <a:lnTo>
                    <a:pt x="750" y="268"/>
                  </a:lnTo>
                  <a:lnTo>
                    <a:pt x="750" y="266"/>
                  </a:lnTo>
                  <a:lnTo>
                    <a:pt x="748" y="263"/>
                  </a:lnTo>
                  <a:lnTo>
                    <a:pt x="741" y="262"/>
                  </a:lnTo>
                  <a:lnTo>
                    <a:pt x="740" y="261"/>
                  </a:lnTo>
                  <a:lnTo>
                    <a:pt x="740" y="258"/>
                  </a:lnTo>
                  <a:lnTo>
                    <a:pt x="741" y="258"/>
                  </a:lnTo>
                  <a:lnTo>
                    <a:pt x="743" y="256"/>
                  </a:lnTo>
                  <a:close/>
                  <a:moveTo>
                    <a:pt x="221" y="256"/>
                  </a:moveTo>
                  <a:lnTo>
                    <a:pt x="222" y="256"/>
                  </a:lnTo>
                  <a:lnTo>
                    <a:pt x="224" y="258"/>
                  </a:lnTo>
                  <a:lnTo>
                    <a:pt x="224" y="274"/>
                  </a:lnTo>
                  <a:lnTo>
                    <a:pt x="222" y="276"/>
                  </a:lnTo>
                  <a:lnTo>
                    <a:pt x="221" y="277"/>
                  </a:lnTo>
                  <a:lnTo>
                    <a:pt x="220" y="276"/>
                  </a:lnTo>
                  <a:lnTo>
                    <a:pt x="218" y="274"/>
                  </a:lnTo>
                  <a:lnTo>
                    <a:pt x="218" y="258"/>
                  </a:lnTo>
                  <a:lnTo>
                    <a:pt x="220" y="256"/>
                  </a:lnTo>
                  <a:lnTo>
                    <a:pt x="221" y="256"/>
                  </a:lnTo>
                  <a:close/>
                  <a:moveTo>
                    <a:pt x="729" y="232"/>
                  </a:moveTo>
                  <a:lnTo>
                    <a:pt x="729" y="232"/>
                  </a:lnTo>
                  <a:lnTo>
                    <a:pt x="730" y="233"/>
                  </a:lnTo>
                  <a:lnTo>
                    <a:pt x="730" y="234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41"/>
                  </a:lnTo>
                  <a:lnTo>
                    <a:pt x="730" y="244"/>
                  </a:lnTo>
                  <a:lnTo>
                    <a:pt x="730" y="248"/>
                  </a:lnTo>
                  <a:lnTo>
                    <a:pt x="730" y="250"/>
                  </a:lnTo>
                  <a:lnTo>
                    <a:pt x="730" y="251"/>
                  </a:lnTo>
                  <a:lnTo>
                    <a:pt x="729" y="252"/>
                  </a:lnTo>
                  <a:lnTo>
                    <a:pt x="727" y="252"/>
                  </a:lnTo>
                  <a:lnTo>
                    <a:pt x="727" y="252"/>
                  </a:lnTo>
                  <a:lnTo>
                    <a:pt x="726" y="252"/>
                  </a:lnTo>
                  <a:lnTo>
                    <a:pt x="725" y="251"/>
                  </a:lnTo>
                  <a:lnTo>
                    <a:pt x="726" y="234"/>
                  </a:lnTo>
                  <a:lnTo>
                    <a:pt x="726" y="233"/>
                  </a:lnTo>
                  <a:lnTo>
                    <a:pt x="729" y="232"/>
                  </a:lnTo>
                  <a:close/>
                  <a:moveTo>
                    <a:pt x="181" y="223"/>
                  </a:moveTo>
                  <a:lnTo>
                    <a:pt x="182" y="225"/>
                  </a:lnTo>
                  <a:lnTo>
                    <a:pt x="182" y="226"/>
                  </a:lnTo>
                  <a:lnTo>
                    <a:pt x="182" y="241"/>
                  </a:lnTo>
                  <a:lnTo>
                    <a:pt x="178" y="241"/>
                  </a:lnTo>
                  <a:lnTo>
                    <a:pt x="178" y="226"/>
                  </a:lnTo>
                  <a:lnTo>
                    <a:pt x="178" y="225"/>
                  </a:lnTo>
                  <a:lnTo>
                    <a:pt x="181" y="223"/>
                  </a:lnTo>
                  <a:close/>
                  <a:moveTo>
                    <a:pt x="217" y="223"/>
                  </a:moveTo>
                  <a:lnTo>
                    <a:pt x="218" y="223"/>
                  </a:lnTo>
                  <a:lnTo>
                    <a:pt x="221" y="223"/>
                  </a:lnTo>
                  <a:lnTo>
                    <a:pt x="222" y="225"/>
                  </a:lnTo>
                  <a:lnTo>
                    <a:pt x="224" y="227"/>
                  </a:lnTo>
                  <a:lnTo>
                    <a:pt x="224" y="243"/>
                  </a:lnTo>
                  <a:lnTo>
                    <a:pt x="222" y="244"/>
                  </a:lnTo>
                  <a:lnTo>
                    <a:pt x="221" y="245"/>
                  </a:lnTo>
                  <a:lnTo>
                    <a:pt x="220" y="244"/>
                  </a:lnTo>
                  <a:lnTo>
                    <a:pt x="218" y="243"/>
                  </a:lnTo>
                  <a:lnTo>
                    <a:pt x="218" y="227"/>
                  </a:lnTo>
                  <a:lnTo>
                    <a:pt x="217" y="227"/>
                  </a:lnTo>
                  <a:lnTo>
                    <a:pt x="215" y="227"/>
                  </a:lnTo>
                  <a:lnTo>
                    <a:pt x="215" y="225"/>
                  </a:lnTo>
                  <a:lnTo>
                    <a:pt x="215" y="223"/>
                  </a:lnTo>
                  <a:lnTo>
                    <a:pt x="217" y="223"/>
                  </a:lnTo>
                  <a:close/>
                  <a:moveTo>
                    <a:pt x="62" y="220"/>
                  </a:moveTo>
                  <a:lnTo>
                    <a:pt x="77" y="220"/>
                  </a:lnTo>
                  <a:lnTo>
                    <a:pt x="78" y="222"/>
                  </a:lnTo>
                  <a:lnTo>
                    <a:pt x="80" y="223"/>
                  </a:lnTo>
                  <a:lnTo>
                    <a:pt x="78" y="225"/>
                  </a:lnTo>
                  <a:lnTo>
                    <a:pt x="77" y="226"/>
                  </a:lnTo>
                  <a:lnTo>
                    <a:pt x="62" y="226"/>
                  </a:lnTo>
                  <a:lnTo>
                    <a:pt x="60" y="226"/>
                  </a:lnTo>
                  <a:lnTo>
                    <a:pt x="60" y="222"/>
                  </a:lnTo>
                  <a:lnTo>
                    <a:pt x="62" y="220"/>
                  </a:lnTo>
                  <a:close/>
                  <a:moveTo>
                    <a:pt x="171" y="220"/>
                  </a:moveTo>
                  <a:lnTo>
                    <a:pt x="173" y="220"/>
                  </a:lnTo>
                  <a:lnTo>
                    <a:pt x="174" y="222"/>
                  </a:lnTo>
                  <a:lnTo>
                    <a:pt x="174" y="238"/>
                  </a:lnTo>
                  <a:lnTo>
                    <a:pt x="173" y="240"/>
                  </a:lnTo>
                  <a:lnTo>
                    <a:pt x="171" y="241"/>
                  </a:lnTo>
                  <a:lnTo>
                    <a:pt x="170" y="240"/>
                  </a:lnTo>
                  <a:lnTo>
                    <a:pt x="168" y="238"/>
                  </a:lnTo>
                  <a:lnTo>
                    <a:pt x="168" y="222"/>
                  </a:lnTo>
                  <a:lnTo>
                    <a:pt x="170" y="220"/>
                  </a:lnTo>
                  <a:lnTo>
                    <a:pt x="171" y="220"/>
                  </a:lnTo>
                  <a:close/>
                  <a:moveTo>
                    <a:pt x="203" y="209"/>
                  </a:moveTo>
                  <a:lnTo>
                    <a:pt x="206" y="209"/>
                  </a:lnTo>
                  <a:lnTo>
                    <a:pt x="206" y="212"/>
                  </a:lnTo>
                  <a:lnTo>
                    <a:pt x="206" y="227"/>
                  </a:lnTo>
                  <a:lnTo>
                    <a:pt x="202" y="227"/>
                  </a:lnTo>
                  <a:lnTo>
                    <a:pt x="202" y="212"/>
                  </a:lnTo>
                  <a:lnTo>
                    <a:pt x="202" y="209"/>
                  </a:lnTo>
                  <a:lnTo>
                    <a:pt x="203" y="209"/>
                  </a:lnTo>
                  <a:close/>
                  <a:moveTo>
                    <a:pt x="85" y="202"/>
                  </a:moveTo>
                  <a:lnTo>
                    <a:pt x="88" y="202"/>
                  </a:lnTo>
                  <a:lnTo>
                    <a:pt x="88" y="204"/>
                  </a:lnTo>
                  <a:lnTo>
                    <a:pt x="88" y="220"/>
                  </a:lnTo>
                  <a:lnTo>
                    <a:pt x="88" y="222"/>
                  </a:lnTo>
                  <a:lnTo>
                    <a:pt x="85" y="223"/>
                  </a:lnTo>
                  <a:lnTo>
                    <a:pt x="84" y="222"/>
                  </a:lnTo>
                  <a:lnTo>
                    <a:pt x="84" y="220"/>
                  </a:lnTo>
                  <a:lnTo>
                    <a:pt x="84" y="204"/>
                  </a:lnTo>
                  <a:lnTo>
                    <a:pt x="84" y="202"/>
                  </a:lnTo>
                  <a:lnTo>
                    <a:pt x="85" y="202"/>
                  </a:lnTo>
                  <a:close/>
                  <a:moveTo>
                    <a:pt x="730" y="200"/>
                  </a:moveTo>
                  <a:lnTo>
                    <a:pt x="730" y="200"/>
                  </a:lnTo>
                  <a:lnTo>
                    <a:pt x="732" y="201"/>
                  </a:lnTo>
                  <a:lnTo>
                    <a:pt x="732" y="202"/>
                  </a:lnTo>
                  <a:lnTo>
                    <a:pt x="732" y="218"/>
                  </a:lnTo>
                  <a:lnTo>
                    <a:pt x="730" y="220"/>
                  </a:lnTo>
                  <a:lnTo>
                    <a:pt x="729" y="220"/>
                  </a:lnTo>
                  <a:lnTo>
                    <a:pt x="729" y="220"/>
                  </a:lnTo>
                  <a:lnTo>
                    <a:pt x="727" y="219"/>
                  </a:lnTo>
                  <a:lnTo>
                    <a:pt x="726" y="218"/>
                  </a:lnTo>
                  <a:lnTo>
                    <a:pt x="727" y="202"/>
                  </a:lnTo>
                  <a:lnTo>
                    <a:pt x="727" y="200"/>
                  </a:lnTo>
                  <a:lnTo>
                    <a:pt x="730" y="200"/>
                  </a:lnTo>
                  <a:close/>
                  <a:moveTo>
                    <a:pt x="182" y="200"/>
                  </a:moveTo>
                  <a:lnTo>
                    <a:pt x="193" y="200"/>
                  </a:lnTo>
                  <a:lnTo>
                    <a:pt x="195" y="200"/>
                  </a:lnTo>
                  <a:lnTo>
                    <a:pt x="195" y="201"/>
                  </a:lnTo>
                  <a:lnTo>
                    <a:pt x="195" y="204"/>
                  </a:lnTo>
                  <a:lnTo>
                    <a:pt x="193" y="204"/>
                  </a:lnTo>
                  <a:lnTo>
                    <a:pt x="182" y="204"/>
                  </a:lnTo>
                  <a:lnTo>
                    <a:pt x="182" y="209"/>
                  </a:lnTo>
                  <a:lnTo>
                    <a:pt x="182" y="212"/>
                  </a:lnTo>
                  <a:lnTo>
                    <a:pt x="181" y="212"/>
                  </a:lnTo>
                  <a:lnTo>
                    <a:pt x="178" y="212"/>
                  </a:lnTo>
                  <a:lnTo>
                    <a:pt x="178" y="209"/>
                  </a:lnTo>
                  <a:lnTo>
                    <a:pt x="178" y="204"/>
                  </a:lnTo>
                  <a:lnTo>
                    <a:pt x="178" y="201"/>
                  </a:lnTo>
                  <a:lnTo>
                    <a:pt x="181" y="200"/>
                  </a:lnTo>
                  <a:lnTo>
                    <a:pt x="182" y="200"/>
                  </a:lnTo>
                  <a:close/>
                  <a:moveTo>
                    <a:pt x="161" y="193"/>
                  </a:moveTo>
                  <a:lnTo>
                    <a:pt x="168" y="193"/>
                  </a:lnTo>
                  <a:lnTo>
                    <a:pt x="171" y="193"/>
                  </a:lnTo>
                  <a:lnTo>
                    <a:pt x="173" y="196"/>
                  </a:lnTo>
                  <a:lnTo>
                    <a:pt x="174" y="197"/>
                  </a:lnTo>
                  <a:lnTo>
                    <a:pt x="174" y="207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0" y="208"/>
                  </a:lnTo>
                  <a:lnTo>
                    <a:pt x="168" y="207"/>
                  </a:lnTo>
                  <a:lnTo>
                    <a:pt x="168" y="197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59" y="196"/>
                  </a:lnTo>
                  <a:lnTo>
                    <a:pt x="160" y="193"/>
                  </a:lnTo>
                  <a:lnTo>
                    <a:pt x="161" y="193"/>
                  </a:lnTo>
                  <a:close/>
                  <a:moveTo>
                    <a:pt x="130" y="193"/>
                  </a:moveTo>
                  <a:lnTo>
                    <a:pt x="145" y="193"/>
                  </a:lnTo>
                  <a:lnTo>
                    <a:pt x="148" y="193"/>
                  </a:lnTo>
                  <a:lnTo>
                    <a:pt x="148" y="196"/>
                  </a:lnTo>
                  <a:lnTo>
                    <a:pt x="148" y="197"/>
                  </a:lnTo>
                  <a:lnTo>
                    <a:pt x="145" y="197"/>
                  </a:lnTo>
                  <a:lnTo>
                    <a:pt x="130" y="197"/>
                  </a:lnTo>
                  <a:lnTo>
                    <a:pt x="128" y="197"/>
                  </a:lnTo>
                  <a:lnTo>
                    <a:pt x="127" y="196"/>
                  </a:lnTo>
                  <a:lnTo>
                    <a:pt x="128" y="193"/>
                  </a:lnTo>
                  <a:lnTo>
                    <a:pt x="130" y="193"/>
                  </a:lnTo>
                  <a:close/>
                  <a:moveTo>
                    <a:pt x="98" y="193"/>
                  </a:moveTo>
                  <a:lnTo>
                    <a:pt x="113" y="193"/>
                  </a:lnTo>
                  <a:lnTo>
                    <a:pt x="114" y="193"/>
                  </a:lnTo>
                  <a:lnTo>
                    <a:pt x="116" y="196"/>
                  </a:lnTo>
                  <a:lnTo>
                    <a:pt x="114" y="197"/>
                  </a:lnTo>
                  <a:lnTo>
                    <a:pt x="113" y="197"/>
                  </a:lnTo>
                  <a:lnTo>
                    <a:pt x="98" y="197"/>
                  </a:lnTo>
                  <a:lnTo>
                    <a:pt x="95" y="197"/>
                  </a:lnTo>
                  <a:lnTo>
                    <a:pt x="95" y="196"/>
                  </a:lnTo>
                  <a:lnTo>
                    <a:pt x="95" y="193"/>
                  </a:lnTo>
                  <a:lnTo>
                    <a:pt x="98" y="193"/>
                  </a:lnTo>
                  <a:close/>
                  <a:moveTo>
                    <a:pt x="63" y="191"/>
                  </a:moveTo>
                  <a:lnTo>
                    <a:pt x="65" y="193"/>
                  </a:lnTo>
                  <a:lnTo>
                    <a:pt x="66" y="194"/>
                  </a:lnTo>
                  <a:lnTo>
                    <a:pt x="66" y="211"/>
                  </a:lnTo>
                  <a:lnTo>
                    <a:pt x="65" y="212"/>
                  </a:lnTo>
                  <a:lnTo>
                    <a:pt x="63" y="212"/>
                  </a:lnTo>
                  <a:lnTo>
                    <a:pt x="62" y="212"/>
                  </a:lnTo>
                  <a:lnTo>
                    <a:pt x="60" y="211"/>
                  </a:lnTo>
                  <a:lnTo>
                    <a:pt x="60" y="194"/>
                  </a:lnTo>
                  <a:lnTo>
                    <a:pt x="62" y="193"/>
                  </a:lnTo>
                  <a:lnTo>
                    <a:pt x="63" y="191"/>
                  </a:lnTo>
                  <a:close/>
                  <a:moveTo>
                    <a:pt x="708" y="189"/>
                  </a:moveTo>
                  <a:lnTo>
                    <a:pt x="709" y="189"/>
                  </a:lnTo>
                  <a:lnTo>
                    <a:pt x="711" y="190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694" y="198"/>
                  </a:lnTo>
                  <a:lnTo>
                    <a:pt x="693" y="198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1" y="194"/>
                  </a:lnTo>
                  <a:lnTo>
                    <a:pt x="693" y="193"/>
                  </a:lnTo>
                  <a:lnTo>
                    <a:pt x="693" y="193"/>
                  </a:lnTo>
                  <a:lnTo>
                    <a:pt x="694" y="193"/>
                  </a:lnTo>
                  <a:lnTo>
                    <a:pt x="697" y="191"/>
                  </a:lnTo>
                  <a:lnTo>
                    <a:pt x="700" y="191"/>
                  </a:lnTo>
                  <a:lnTo>
                    <a:pt x="708" y="189"/>
                  </a:lnTo>
                  <a:lnTo>
                    <a:pt x="708" y="189"/>
                  </a:lnTo>
                  <a:close/>
                  <a:moveTo>
                    <a:pt x="669" y="183"/>
                  </a:moveTo>
                  <a:lnTo>
                    <a:pt x="671" y="183"/>
                  </a:lnTo>
                  <a:lnTo>
                    <a:pt x="672" y="184"/>
                  </a:lnTo>
                  <a:lnTo>
                    <a:pt x="676" y="198"/>
                  </a:lnTo>
                  <a:lnTo>
                    <a:pt x="678" y="198"/>
                  </a:lnTo>
                  <a:lnTo>
                    <a:pt x="678" y="198"/>
                  </a:lnTo>
                  <a:lnTo>
                    <a:pt x="679" y="198"/>
                  </a:lnTo>
                  <a:lnTo>
                    <a:pt x="680" y="200"/>
                  </a:lnTo>
                  <a:lnTo>
                    <a:pt x="680" y="201"/>
                  </a:lnTo>
                  <a:lnTo>
                    <a:pt x="679" y="202"/>
                  </a:lnTo>
                  <a:lnTo>
                    <a:pt x="678" y="204"/>
                  </a:lnTo>
                  <a:lnTo>
                    <a:pt x="676" y="204"/>
                  </a:lnTo>
                  <a:lnTo>
                    <a:pt x="673" y="202"/>
                  </a:lnTo>
                  <a:lnTo>
                    <a:pt x="672" y="201"/>
                  </a:lnTo>
                  <a:lnTo>
                    <a:pt x="671" y="200"/>
                  </a:lnTo>
                  <a:lnTo>
                    <a:pt x="668" y="186"/>
                  </a:lnTo>
                  <a:lnTo>
                    <a:pt x="668" y="184"/>
                  </a:lnTo>
                  <a:lnTo>
                    <a:pt x="669" y="183"/>
                  </a:lnTo>
                  <a:lnTo>
                    <a:pt x="669" y="183"/>
                  </a:lnTo>
                  <a:close/>
                  <a:moveTo>
                    <a:pt x="733" y="180"/>
                  </a:moveTo>
                  <a:lnTo>
                    <a:pt x="733" y="186"/>
                  </a:lnTo>
                  <a:lnTo>
                    <a:pt x="732" y="187"/>
                  </a:lnTo>
                  <a:lnTo>
                    <a:pt x="730" y="189"/>
                  </a:lnTo>
                  <a:lnTo>
                    <a:pt x="730" y="189"/>
                  </a:lnTo>
                  <a:lnTo>
                    <a:pt x="729" y="187"/>
                  </a:lnTo>
                  <a:lnTo>
                    <a:pt x="727" y="187"/>
                  </a:lnTo>
                  <a:lnTo>
                    <a:pt x="725" y="187"/>
                  </a:lnTo>
                  <a:lnTo>
                    <a:pt x="723" y="189"/>
                  </a:lnTo>
                  <a:lnTo>
                    <a:pt x="722" y="187"/>
                  </a:lnTo>
                  <a:lnTo>
                    <a:pt x="722" y="186"/>
                  </a:lnTo>
                  <a:lnTo>
                    <a:pt x="722" y="184"/>
                  </a:lnTo>
                  <a:lnTo>
                    <a:pt x="723" y="183"/>
                  </a:lnTo>
                  <a:lnTo>
                    <a:pt x="733" y="180"/>
                  </a:lnTo>
                  <a:close/>
                  <a:moveTo>
                    <a:pt x="63" y="160"/>
                  </a:moveTo>
                  <a:lnTo>
                    <a:pt x="65" y="161"/>
                  </a:lnTo>
                  <a:lnTo>
                    <a:pt x="66" y="162"/>
                  </a:lnTo>
                  <a:lnTo>
                    <a:pt x="66" y="178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60" y="162"/>
                  </a:lnTo>
                  <a:lnTo>
                    <a:pt x="62" y="161"/>
                  </a:lnTo>
                  <a:lnTo>
                    <a:pt x="63" y="160"/>
                  </a:lnTo>
                  <a:close/>
                  <a:moveTo>
                    <a:pt x="661" y="151"/>
                  </a:moveTo>
                  <a:lnTo>
                    <a:pt x="662" y="153"/>
                  </a:lnTo>
                  <a:lnTo>
                    <a:pt x="664" y="154"/>
                  </a:lnTo>
                  <a:lnTo>
                    <a:pt x="664" y="154"/>
                  </a:lnTo>
                  <a:lnTo>
                    <a:pt x="664" y="157"/>
                  </a:lnTo>
                  <a:lnTo>
                    <a:pt x="665" y="160"/>
                  </a:lnTo>
                  <a:lnTo>
                    <a:pt x="667" y="162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8" y="169"/>
                  </a:lnTo>
                  <a:lnTo>
                    <a:pt x="668" y="171"/>
                  </a:lnTo>
                  <a:lnTo>
                    <a:pt x="667" y="172"/>
                  </a:lnTo>
                  <a:lnTo>
                    <a:pt x="665" y="172"/>
                  </a:lnTo>
                  <a:lnTo>
                    <a:pt x="664" y="172"/>
                  </a:lnTo>
                  <a:lnTo>
                    <a:pt x="662" y="171"/>
                  </a:lnTo>
                  <a:lnTo>
                    <a:pt x="658" y="154"/>
                  </a:lnTo>
                  <a:lnTo>
                    <a:pt x="660" y="153"/>
                  </a:lnTo>
                  <a:lnTo>
                    <a:pt x="661" y="151"/>
                  </a:lnTo>
                  <a:lnTo>
                    <a:pt x="661" y="151"/>
                  </a:lnTo>
                  <a:close/>
                  <a:moveTo>
                    <a:pt x="37" y="150"/>
                  </a:moveTo>
                  <a:lnTo>
                    <a:pt x="38" y="150"/>
                  </a:lnTo>
                  <a:lnTo>
                    <a:pt x="40" y="151"/>
                  </a:lnTo>
                  <a:lnTo>
                    <a:pt x="41" y="157"/>
                  </a:lnTo>
                  <a:lnTo>
                    <a:pt x="45" y="157"/>
                  </a:lnTo>
                  <a:lnTo>
                    <a:pt x="47" y="157"/>
                  </a:lnTo>
                  <a:lnTo>
                    <a:pt x="48" y="158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6" y="153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7" y="150"/>
                  </a:lnTo>
                  <a:close/>
                  <a:moveTo>
                    <a:pt x="640" y="136"/>
                  </a:moveTo>
                  <a:lnTo>
                    <a:pt x="640" y="136"/>
                  </a:lnTo>
                  <a:lnTo>
                    <a:pt x="642" y="136"/>
                  </a:lnTo>
                  <a:lnTo>
                    <a:pt x="644" y="137"/>
                  </a:lnTo>
                  <a:lnTo>
                    <a:pt x="647" y="139"/>
                  </a:lnTo>
                  <a:lnTo>
                    <a:pt x="651" y="139"/>
                  </a:lnTo>
                  <a:lnTo>
                    <a:pt x="651" y="139"/>
                  </a:lnTo>
                  <a:lnTo>
                    <a:pt x="651" y="139"/>
                  </a:lnTo>
                  <a:lnTo>
                    <a:pt x="651" y="139"/>
                  </a:lnTo>
                  <a:lnTo>
                    <a:pt x="651" y="139"/>
                  </a:lnTo>
                  <a:lnTo>
                    <a:pt x="651" y="139"/>
                  </a:lnTo>
                  <a:lnTo>
                    <a:pt x="651" y="139"/>
                  </a:lnTo>
                  <a:lnTo>
                    <a:pt x="657" y="140"/>
                  </a:lnTo>
                  <a:lnTo>
                    <a:pt x="658" y="142"/>
                  </a:lnTo>
                  <a:lnTo>
                    <a:pt x="658" y="143"/>
                  </a:lnTo>
                  <a:lnTo>
                    <a:pt x="657" y="144"/>
                  </a:lnTo>
                  <a:lnTo>
                    <a:pt x="655" y="146"/>
                  </a:lnTo>
                  <a:lnTo>
                    <a:pt x="655" y="146"/>
                  </a:lnTo>
                  <a:lnTo>
                    <a:pt x="640" y="140"/>
                  </a:lnTo>
                  <a:lnTo>
                    <a:pt x="637" y="140"/>
                  </a:lnTo>
                  <a:lnTo>
                    <a:pt x="637" y="137"/>
                  </a:lnTo>
                  <a:lnTo>
                    <a:pt x="639" y="136"/>
                  </a:lnTo>
                  <a:lnTo>
                    <a:pt x="640" y="136"/>
                  </a:lnTo>
                  <a:close/>
                  <a:moveTo>
                    <a:pt x="610" y="128"/>
                  </a:moveTo>
                  <a:lnTo>
                    <a:pt x="610" y="128"/>
                  </a:lnTo>
                  <a:lnTo>
                    <a:pt x="611" y="128"/>
                  </a:lnTo>
                  <a:lnTo>
                    <a:pt x="613" y="128"/>
                  </a:lnTo>
                  <a:lnTo>
                    <a:pt x="615" y="129"/>
                  </a:lnTo>
                  <a:lnTo>
                    <a:pt x="615" y="129"/>
                  </a:lnTo>
                  <a:lnTo>
                    <a:pt x="625" y="132"/>
                  </a:lnTo>
                  <a:lnTo>
                    <a:pt x="626" y="133"/>
                  </a:lnTo>
                  <a:lnTo>
                    <a:pt x="626" y="135"/>
                  </a:lnTo>
                  <a:lnTo>
                    <a:pt x="626" y="136"/>
                  </a:lnTo>
                  <a:lnTo>
                    <a:pt x="625" y="136"/>
                  </a:lnTo>
                  <a:lnTo>
                    <a:pt x="624" y="136"/>
                  </a:lnTo>
                  <a:lnTo>
                    <a:pt x="608" y="132"/>
                  </a:lnTo>
                  <a:lnTo>
                    <a:pt x="607" y="130"/>
                  </a:lnTo>
                  <a:lnTo>
                    <a:pt x="607" y="129"/>
                  </a:lnTo>
                  <a:lnTo>
                    <a:pt x="608" y="128"/>
                  </a:lnTo>
                  <a:lnTo>
                    <a:pt x="610" y="128"/>
                  </a:lnTo>
                  <a:close/>
                  <a:moveTo>
                    <a:pt x="25" y="119"/>
                  </a:moveTo>
                  <a:lnTo>
                    <a:pt x="26" y="121"/>
                  </a:lnTo>
                  <a:lnTo>
                    <a:pt x="27" y="121"/>
                  </a:lnTo>
                  <a:lnTo>
                    <a:pt x="33" y="136"/>
                  </a:lnTo>
                  <a:lnTo>
                    <a:pt x="33" y="137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0" y="139"/>
                  </a:lnTo>
                  <a:lnTo>
                    <a:pt x="29" y="13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3" y="119"/>
                  </a:lnTo>
                  <a:lnTo>
                    <a:pt x="25" y="119"/>
                  </a:lnTo>
                  <a:close/>
                  <a:moveTo>
                    <a:pt x="578" y="118"/>
                  </a:moveTo>
                  <a:lnTo>
                    <a:pt x="579" y="119"/>
                  </a:lnTo>
                  <a:lnTo>
                    <a:pt x="579" y="119"/>
                  </a:lnTo>
                  <a:lnTo>
                    <a:pt x="582" y="119"/>
                  </a:lnTo>
                  <a:lnTo>
                    <a:pt x="585" y="121"/>
                  </a:lnTo>
                  <a:lnTo>
                    <a:pt x="589" y="121"/>
                  </a:lnTo>
                  <a:lnTo>
                    <a:pt x="589" y="122"/>
                  </a:lnTo>
                  <a:lnTo>
                    <a:pt x="589" y="122"/>
                  </a:lnTo>
                  <a:lnTo>
                    <a:pt x="589" y="122"/>
                  </a:lnTo>
                  <a:lnTo>
                    <a:pt x="589" y="122"/>
                  </a:lnTo>
                  <a:lnTo>
                    <a:pt x="595" y="124"/>
                  </a:lnTo>
                  <a:lnTo>
                    <a:pt x="596" y="125"/>
                  </a:lnTo>
                  <a:lnTo>
                    <a:pt x="596" y="126"/>
                  </a:lnTo>
                  <a:lnTo>
                    <a:pt x="595" y="128"/>
                  </a:lnTo>
                  <a:lnTo>
                    <a:pt x="593" y="128"/>
                  </a:lnTo>
                  <a:lnTo>
                    <a:pt x="593" y="128"/>
                  </a:lnTo>
                  <a:lnTo>
                    <a:pt x="578" y="124"/>
                  </a:lnTo>
                  <a:lnTo>
                    <a:pt x="577" y="122"/>
                  </a:lnTo>
                  <a:lnTo>
                    <a:pt x="577" y="121"/>
                  </a:lnTo>
                  <a:lnTo>
                    <a:pt x="577" y="119"/>
                  </a:lnTo>
                  <a:lnTo>
                    <a:pt x="578" y="118"/>
                  </a:lnTo>
                  <a:close/>
                  <a:moveTo>
                    <a:pt x="548" y="110"/>
                  </a:moveTo>
                  <a:lnTo>
                    <a:pt x="548" y="110"/>
                  </a:lnTo>
                  <a:lnTo>
                    <a:pt x="549" y="110"/>
                  </a:lnTo>
                  <a:lnTo>
                    <a:pt x="550" y="111"/>
                  </a:lnTo>
                  <a:lnTo>
                    <a:pt x="553" y="111"/>
                  </a:lnTo>
                  <a:lnTo>
                    <a:pt x="553" y="111"/>
                  </a:lnTo>
                  <a:lnTo>
                    <a:pt x="553" y="111"/>
                  </a:lnTo>
                  <a:lnTo>
                    <a:pt x="563" y="114"/>
                  </a:lnTo>
                  <a:lnTo>
                    <a:pt x="564" y="115"/>
                  </a:lnTo>
                  <a:lnTo>
                    <a:pt x="566" y="118"/>
                  </a:lnTo>
                  <a:lnTo>
                    <a:pt x="564" y="118"/>
                  </a:lnTo>
                  <a:lnTo>
                    <a:pt x="563" y="119"/>
                  </a:lnTo>
                  <a:lnTo>
                    <a:pt x="563" y="119"/>
                  </a:lnTo>
                  <a:lnTo>
                    <a:pt x="546" y="115"/>
                  </a:lnTo>
                  <a:lnTo>
                    <a:pt x="545" y="114"/>
                  </a:lnTo>
                  <a:lnTo>
                    <a:pt x="545" y="111"/>
                  </a:lnTo>
                  <a:lnTo>
                    <a:pt x="546" y="111"/>
                  </a:lnTo>
                  <a:lnTo>
                    <a:pt x="548" y="110"/>
                  </a:lnTo>
                  <a:close/>
                  <a:moveTo>
                    <a:pt x="521" y="93"/>
                  </a:moveTo>
                  <a:lnTo>
                    <a:pt x="523" y="93"/>
                  </a:lnTo>
                  <a:lnTo>
                    <a:pt x="523" y="93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2" y="106"/>
                  </a:lnTo>
                  <a:lnTo>
                    <a:pt x="534" y="107"/>
                  </a:lnTo>
                  <a:lnTo>
                    <a:pt x="534" y="108"/>
                  </a:lnTo>
                  <a:lnTo>
                    <a:pt x="534" y="110"/>
                  </a:lnTo>
                  <a:lnTo>
                    <a:pt x="532" y="110"/>
                  </a:lnTo>
                  <a:lnTo>
                    <a:pt x="531" y="110"/>
                  </a:lnTo>
                  <a:lnTo>
                    <a:pt x="528" y="110"/>
                  </a:lnTo>
                  <a:lnTo>
                    <a:pt x="527" y="108"/>
                  </a:lnTo>
                  <a:lnTo>
                    <a:pt x="525" y="107"/>
                  </a:lnTo>
                  <a:lnTo>
                    <a:pt x="518" y="96"/>
                  </a:lnTo>
                  <a:lnTo>
                    <a:pt x="518" y="94"/>
                  </a:lnTo>
                  <a:lnTo>
                    <a:pt x="520" y="93"/>
                  </a:lnTo>
                  <a:lnTo>
                    <a:pt x="521" y="93"/>
                  </a:lnTo>
                  <a:close/>
                  <a:moveTo>
                    <a:pt x="12" y="90"/>
                  </a:moveTo>
                  <a:lnTo>
                    <a:pt x="13" y="90"/>
                  </a:lnTo>
                  <a:lnTo>
                    <a:pt x="13" y="92"/>
                  </a:lnTo>
                  <a:lnTo>
                    <a:pt x="20" y="107"/>
                  </a:lnTo>
                  <a:lnTo>
                    <a:pt x="20" y="108"/>
                  </a:lnTo>
                  <a:lnTo>
                    <a:pt x="19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6" y="108"/>
                  </a:lnTo>
                  <a:lnTo>
                    <a:pt x="9" y="93"/>
                  </a:lnTo>
                  <a:lnTo>
                    <a:pt x="9" y="92"/>
                  </a:lnTo>
                  <a:lnTo>
                    <a:pt x="11" y="90"/>
                  </a:lnTo>
                  <a:lnTo>
                    <a:pt x="12" y="90"/>
                  </a:lnTo>
                  <a:close/>
                  <a:moveTo>
                    <a:pt x="5" y="67"/>
                  </a:moveTo>
                  <a:lnTo>
                    <a:pt x="7" y="67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5" y="81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1" y="74"/>
                  </a:lnTo>
                  <a:lnTo>
                    <a:pt x="1" y="7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5" y="67"/>
                  </a:lnTo>
                  <a:lnTo>
                    <a:pt x="5" y="67"/>
                  </a:lnTo>
                  <a:close/>
                  <a:moveTo>
                    <a:pt x="80" y="65"/>
                  </a:moveTo>
                  <a:lnTo>
                    <a:pt x="81" y="67"/>
                  </a:lnTo>
                  <a:lnTo>
                    <a:pt x="81" y="68"/>
                  </a:lnTo>
                  <a:lnTo>
                    <a:pt x="81" y="70"/>
                  </a:lnTo>
                  <a:lnTo>
                    <a:pt x="80" y="71"/>
                  </a:lnTo>
                  <a:lnTo>
                    <a:pt x="77" y="71"/>
                  </a:lnTo>
                  <a:lnTo>
                    <a:pt x="69" y="76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5" y="76"/>
                  </a:lnTo>
                  <a:lnTo>
                    <a:pt x="65" y="75"/>
                  </a:lnTo>
                  <a:lnTo>
                    <a:pt x="66" y="74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8" y="65"/>
                  </a:lnTo>
                  <a:lnTo>
                    <a:pt x="80" y="65"/>
                  </a:lnTo>
                  <a:close/>
                  <a:moveTo>
                    <a:pt x="505" y="64"/>
                  </a:moveTo>
                  <a:lnTo>
                    <a:pt x="506" y="64"/>
                  </a:lnTo>
                  <a:lnTo>
                    <a:pt x="507" y="65"/>
                  </a:lnTo>
                  <a:lnTo>
                    <a:pt x="514" y="79"/>
                  </a:lnTo>
                  <a:lnTo>
                    <a:pt x="516" y="82"/>
                  </a:lnTo>
                  <a:lnTo>
                    <a:pt x="514" y="83"/>
                  </a:lnTo>
                  <a:lnTo>
                    <a:pt x="513" y="83"/>
                  </a:lnTo>
                  <a:lnTo>
                    <a:pt x="512" y="83"/>
                  </a:lnTo>
                  <a:lnTo>
                    <a:pt x="512" y="82"/>
                  </a:lnTo>
                  <a:lnTo>
                    <a:pt x="503" y="68"/>
                  </a:lnTo>
                  <a:lnTo>
                    <a:pt x="503" y="65"/>
                  </a:lnTo>
                  <a:lnTo>
                    <a:pt x="503" y="64"/>
                  </a:lnTo>
                  <a:lnTo>
                    <a:pt x="505" y="64"/>
                  </a:lnTo>
                  <a:close/>
                  <a:moveTo>
                    <a:pt x="41" y="64"/>
                  </a:moveTo>
                  <a:lnTo>
                    <a:pt x="42" y="64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49" y="72"/>
                  </a:lnTo>
                  <a:lnTo>
                    <a:pt x="52" y="75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9"/>
                  </a:lnTo>
                  <a:lnTo>
                    <a:pt x="54" y="81"/>
                  </a:lnTo>
                  <a:lnTo>
                    <a:pt x="52" y="81"/>
                  </a:lnTo>
                  <a:lnTo>
                    <a:pt x="51" y="81"/>
                  </a:lnTo>
                  <a:lnTo>
                    <a:pt x="49" y="79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0" y="64"/>
                  </a:lnTo>
                  <a:lnTo>
                    <a:pt x="41" y="64"/>
                  </a:lnTo>
                  <a:close/>
                  <a:moveTo>
                    <a:pt x="112" y="61"/>
                  </a:moveTo>
                  <a:lnTo>
                    <a:pt x="113" y="63"/>
                  </a:lnTo>
                  <a:lnTo>
                    <a:pt x="113" y="64"/>
                  </a:lnTo>
                  <a:lnTo>
                    <a:pt x="113" y="65"/>
                  </a:lnTo>
                  <a:lnTo>
                    <a:pt x="112" y="67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4" y="68"/>
                  </a:lnTo>
                  <a:lnTo>
                    <a:pt x="94" y="67"/>
                  </a:lnTo>
                  <a:lnTo>
                    <a:pt x="94" y="64"/>
                  </a:lnTo>
                  <a:lnTo>
                    <a:pt x="95" y="64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10" y="61"/>
                  </a:lnTo>
                  <a:lnTo>
                    <a:pt x="112" y="61"/>
                  </a:lnTo>
                  <a:lnTo>
                    <a:pt x="112" y="61"/>
                  </a:lnTo>
                  <a:close/>
                  <a:moveTo>
                    <a:pt x="144" y="57"/>
                  </a:moveTo>
                  <a:lnTo>
                    <a:pt x="145" y="58"/>
                  </a:lnTo>
                  <a:lnTo>
                    <a:pt x="146" y="60"/>
                  </a:lnTo>
                  <a:lnTo>
                    <a:pt x="145" y="61"/>
                  </a:lnTo>
                  <a:lnTo>
                    <a:pt x="144" y="63"/>
                  </a:lnTo>
                  <a:lnTo>
                    <a:pt x="128" y="64"/>
                  </a:lnTo>
                  <a:lnTo>
                    <a:pt x="127" y="64"/>
                  </a:lnTo>
                  <a:lnTo>
                    <a:pt x="126" y="64"/>
                  </a:lnTo>
                  <a:lnTo>
                    <a:pt x="126" y="63"/>
                  </a:lnTo>
                  <a:lnTo>
                    <a:pt x="126" y="60"/>
                  </a:lnTo>
                  <a:lnTo>
                    <a:pt x="127" y="60"/>
                  </a:lnTo>
                  <a:lnTo>
                    <a:pt x="135" y="58"/>
                  </a:lnTo>
                  <a:lnTo>
                    <a:pt x="135" y="58"/>
                  </a:lnTo>
                  <a:lnTo>
                    <a:pt x="135" y="58"/>
                  </a:lnTo>
                  <a:lnTo>
                    <a:pt x="138" y="58"/>
                  </a:lnTo>
                  <a:lnTo>
                    <a:pt x="141" y="58"/>
                  </a:lnTo>
                  <a:lnTo>
                    <a:pt x="142" y="57"/>
                  </a:lnTo>
                  <a:lnTo>
                    <a:pt x="144" y="57"/>
                  </a:lnTo>
                  <a:lnTo>
                    <a:pt x="144" y="57"/>
                  </a:lnTo>
                  <a:close/>
                  <a:moveTo>
                    <a:pt x="175" y="53"/>
                  </a:moveTo>
                  <a:lnTo>
                    <a:pt x="177" y="54"/>
                  </a:lnTo>
                  <a:lnTo>
                    <a:pt x="178" y="56"/>
                  </a:lnTo>
                  <a:lnTo>
                    <a:pt x="177" y="57"/>
                  </a:lnTo>
                  <a:lnTo>
                    <a:pt x="175" y="58"/>
                  </a:lnTo>
                  <a:lnTo>
                    <a:pt x="160" y="60"/>
                  </a:lnTo>
                  <a:lnTo>
                    <a:pt x="159" y="60"/>
                  </a:lnTo>
                  <a:lnTo>
                    <a:pt x="157" y="60"/>
                  </a:lnTo>
                  <a:lnTo>
                    <a:pt x="157" y="58"/>
                  </a:lnTo>
                  <a:lnTo>
                    <a:pt x="157" y="57"/>
                  </a:lnTo>
                  <a:lnTo>
                    <a:pt x="159" y="56"/>
                  </a:lnTo>
                  <a:lnTo>
                    <a:pt x="161" y="56"/>
                  </a:lnTo>
                  <a:lnTo>
                    <a:pt x="164" y="54"/>
                  </a:lnTo>
                  <a:lnTo>
                    <a:pt x="168" y="54"/>
                  </a:lnTo>
                  <a:lnTo>
                    <a:pt x="171" y="54"/>
                  </a:lnTo>
                  <a:lnTo>
                    <a:pt x="174" y="54"/>
                  </a:lnTo>
                  <a:lnTo>
                    <a:pt x="175" y="53"/>
                  </a:lnTo>
                  <a:lnTo>
                    <a:pt x="175" y="53"/>
                  </a:lnTo>
                  <a:close/>
                  <a:moveTo>
                    <a:pt x="34" y="52"/>
                  </a:moveTo>
                  <a:lnTo>
                    <a:pt x="37" y="56"/>
                  </a:lnTo>
                  <a:lnTo>
                    <a:pt x="36" y="56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9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5" y="56"/>
                  </a:lnTo>
                  <a:lnTo>
                    <a:pt x="27" y="54"/>
                  </a:lnTo>
                  <a:lnTo>
                    <a:pt x="30" y="53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4" y="52"/>
                  </a:lnTo>
                  <a:close/>
                  <a:moveTo>
                    <a:pt x="207" y="50"/>
                  </a:moveTo>
                  <a:lnTo>
                    <a:pt x="209" y="50"/>
                  </a:lnTo>
                  <a:lnTo>
                    <a:pt x="210" y="52"/>
                  </a:lnTo>
                  <a:lnTo>
                    <a:pt x="209" y="53"/>
                  </a:lnTo>
                  <a:lnTo>
                    <a:pt x="207" y="54"/>
                  </a:lnTo>
                  <a:lnTo>
                    <a:pt x="192" y="56"/>
                  </a:lnTo>
                  <a:lnTo>
                    <a:pt x="191" y="56"/>
                  </a:lnTo>
                  <a:lnTo>
                    <a:pt x="189" y="56"/>
                  </a:lnTo>
                  <a:lnTo>
                    <a:pt x="189" y="54"/>
                  </a:lnTo>
                  <a:lnTo>
                    <a:pt x="189" y="53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207" y="50"/>
                  </a:lnTo>
                  <a:lnTo>
                    <a:pt x="207" y="50"/>
                  </a:lnTo>
                  <a:close/>
                  <a:moveTo>
                    <a:pt x="239" y="46"/>
                  </a:moveTo>
                  <a:lnTo>
                    <a:pt x="240" y="46"/>
                  </a:lnTo>
                  <a:lnTo>
                    <a:pt x="242" y="47"/>
                  </a:lnTo>
                  <a:lnTo>
                    <a:pt x="240" y="49"/>
                  </a:lnTo>
                  <a:lnTo>
                    <a:pt x="239" y="50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21" y="52"/>
                  </a:lnTo>
                  <a:lnTo>
                    <a:pt x="221" y="50"/>
                  </a:lnTo>
                  <a:lnTo>
                    <a:pt x="221" y="49"/>
                  </a:lnTo>
                  <a:lnTo>
                    <a:pt x="222" y="47"/>
                  </a:lnTo>
                  <a:lnTo>
                    <a:pt x="224" y="47"/>
                  </a:lnTo>
                  <a:lnTo>
                    <a:pt x="225" y="47"/>
                  </a:lnTo>
                  <a:lnTo>
                    <a:pt x="228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9" y="46"/>
                  </a:lnTo>
                  <a:lnTo>
                    <a:pt x="239" y="46"/>
                  </a:lnTo>
                  <a:close/>
                  <a:moveTo>
                    <a:pt x="271" y="42"/>
                  </a:moveTo>
                  <a:lnTo>
                    <a:pt x="272" y="42"/>
                  </a:lnTo>
                  <a:lnTo>
                    <a:pt x="274" y="43"/>
                  </a:lnTo>
                  <a:lnTo>
                    <a:pt x="274" y="45"/>
                  </a:lnTo>
                  <a:lnTo>
                    <a:pt x="271" y="46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4" y="47"/>
                  </a:lnTo>
                  <a:lnTo>
                    <a:pt x="253" y="46"/>
                  </a:lnTo>
                  <a:lnTo>
                    <a:pt x="253" y="45"/>
                  </a:lnTo>
                  <a:lnTo>
                    <a:pt x="254" y="43"/>
                  </a:lnTo>
                  <a:lnTo>
                    <a:pt x="256" y="43"/>
                  </a:lnTo>
                  <a:lnTo>
                    <a:pt x="257" y="43"/>
                  </a:lnTo>
                  <a:lnTo>
                    <a:pt x="261" y="43"/>
                  </a:lnTo>
                  <a:lnTo>
                    <a:pt x="264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71" y="42"/>
                  </a:lnTo>
                  <a:lnTo>
                    <a:pt x="271" y="42"/>
                  </a:lnTo>
                  <a:close/>
                  <a:moveTo>
                    <a:pt x="303" y="38"/>
                  </a:moveTo>
                  <a:lnTo>
                    <a:pt x="304" y="38"/>
                  </a:lnTo>
                  <a:lnTo>
                    <a:pt x="305" y="39"/>
                  </a:lnTo>
                  <a:lnTo>
                    <a:pt x="305" y="42"/>
                  </a:lnTo>
                  <a:lnTo>
                    <a:pt x="304" y="42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6" y="43"/>
                  </a:lnTo>
                  <a:lnTo>
                    <a:pt x="285" y="42"/>
                  </a:lnTo>
                  <a:lnTo>
                    <a:pt x="285" y="40"/>
                  </a:lnTo>
                  <a:lnTo>
                    <a:pt x="287" y="39"/>
                  </a:lnTo>
                  <a:lnTo>
                    <a:pt x="300" y="38"/>
                  </a:lnTo>
                  <a:lnTo>
                    <a:pt x="300" y="38"/>
                  </a:lnTo>
                  <a:lnTo>
                    <a:pt x="301" y="38"/>
                  </a:lnTo>
                  <a:lnTo>
                    <a:pt x="303" y="38"/>
                  </a:lnTo>
                  <a:lnTo>
                    <a:pt x="303" y="38"/>
                  </a:lnTo>
                  <a:close/>
                  <a:moveTo>
                    <a:pt x="489" y="36"/>
                  </a:moveTo>
                  <a:lnTo>
                    <a:pt x="491" y="36"/>
                  </a:lnTo>
                  <a:lnTo>
                    <a:pt x="491" y="38"/>
                  </a:lnTo>
                  <a:lnTo>
                    <a:pt x="499" y="52"/>
                  </a:lnTo>
                  <a:lnTo>
                    <a:pt x="499" y="53"/>
                  </a:lnTo>
                  <a:lnTo>
                    <a:pt x="498" y="54"/>
                  </a:lnTo>
                  <a:lnTo>
                    <a:pt x="498" y="56"/>
                  </a:lnTo>
                  <a:lnTo>
                    <a:pt x="496" y="54"/>
                  </a:lnTo>
                  <a:lnTo>
                    <a:pt x="495" y="54"/>
                  </a:lnTo>
                  <a:lnTo>
                    <a:pt x="487" y="39"/>
                  </a:lnTo>
                  <a:lnTo>
                    <a:pt x="487" y="38"/>
                  </a:lnTo>
                  <a:lnTo>
                    <a:pt x="488" y="36"/>
                  </a:lnTo>
                  <a:lnTo>
                    <a:pt x="489" y="36"/>
                  </a:lnTo>
                  <a:close/>
                  <a:moveTo>
                    <a:pt x="334" y="34"/>
                  </a:moveTo>
                  <a:lnTo>
                    <a:pt x="337" y="34"/>
                  </a:lnTo>
                  <a:lnTo>
                    <a:pt x="337" y="35"/>
                  </a:lnTo>
                  <a:lnTo>
                    <a:pt x="337" y="38"/>
                  </a:lnTo>
                  <a:lnTo>
                    <a:pt x="336" y="38"/>
                  </a:lnTo>
                  <a:lnTo>
                    <a:pt x="319" y="40"/>
                  </a:lnTo>
                  <a:lnTo>
                    <a:pt x="319" y="40"/>
                  </a:lnTo>
                  <a:lnTo>
                    <a:pt x="318" y="39"/>
                  </a:lnTo>
                  <a:lnTo>
                    <a:pt x="316" y="38"/>
                  </a:lnTo>
                  <a:lnTo>
                    <a:pt x="316" y="36"/>
                  </a:lnTo>
                  <a:lnTo>
                    <a:pt x="319" y="35"/>
                  </a:lnTo>
                  <a:lnTo>
                    <a:pt x="326" y="35"/>
                  </a:lnTo>
                  <a:lnTo>
                    <a:pt x="326" y="35"/>
                  </a:lnTo>
                  <a:lnTo>
                    <a:pt x="326" y="35"/>
                  </a:lnTo>
                  <a:lnTo>
                    <a:pt x="329" y="34"/>
                  </a:lnTo>
                  <a:lnTo>
                    <a:pt x="332" y="34"/>
                  </a:lnTo>
                  <a:lnTo>
                    <a:pt x="334" y="34"/>
                  </a:lnTo>
                  <a:lnTo>
                    <a:pt x="334" y="34"/>
                  </a:lnTo>
                  <a:lnTo>
                    <a:pt x="334" y="34"/>
                  </a:lnTo>
                  <a:close/>
                  <a:moveTo>
                    <a:pt x="467" y="22"/>
                  </a:moveTo>
                  <a:lnTo>
                    <a:pt x="467" y="22"/>
                  </a:lnTo>
                  <a:lnTo>
                    <a:pt x="484" y="24"/>
                  </a:lnTo>
                  <a:lnTo>
                    <a:pt x="484" y="24"/>
                  </a:lnTo>
                  <a:lnTo>
                    <a:pt x="485" y="27"/>
                  </a:lnTo>
                  <a:lnTo>
                    <a:pt x="485" y="28"/>
                  </a:lnTo>
                  <a:lnTo>
                    <a:pt x="484" y="28"/>
                  </a:lnTo>
                  <a:lnTo>
                    <a:pt x="484" y="28"/>
                  </a:lnTo>
                  <a:lnTo>
                    <a:pt x="467" y="27"/>
                  </a:lnTo>
                  <a:lnTo>
                    <a:pt x="466" y="27"/>
                  </a:lnTo>
                  <a:lnTo>
                    <a:pt x="465" y="25"/>
                  </a:lnTo>
                  <a:lnTo>
                    <a:pt x="466" y="24"/>
                  </a:lnTo>
                  <a:lnTo>
                    <a:pt x="467" y="22"/>
                  </a:lnTo>
                  <a:close/>
                  <a:moveTo>
                    <a:pt x="355" y="18"/>
                  </a:moveTo>
                  <a:lnTo>
                    <a:pt x="357" y="18"/>
                  </a:lnTo>
                  <a:lnTo>
                    <a:pt x="358" y="20"/>
                  </a:lnTo>
                  <a:lnTo>
                    <a:pt x="361" y="29"/>
                  </a:lnTo>
                  <a:lnTo>
                    <a:pt x="362" y="31"/>
                  </a:lnTo>
                  <a:lnTo>
                    <a:pt x="361" y="34"/>
                  </a:lnTo>
                  <a:lnTo>
                    <a:pt x="359" y="35"/>
                  </a:lnTo>
                  <a:lnTo>
                    <a:pt x="358" y="35"/>
                  </a:lnTo>
                  <a:lnTo>
                    <a:pt x="351" y="36"/>
                  </a:lnTo>
                  <a:lnTo>
                    <a:pt x="351" y="36"/>
                  </a:lnTo>
                  <a:lnTo>
                    <a:pt x="350" y="35"/>
                  </a:lnTo>
                  <a:lnTo>
                    <a:pt x="348" y="34"/>
                  </a:lnTo>
                  <a:lnTo>
                    <a:pt x="350" y="32"/>
                  </a:lnTo>
                  <a:lnTo>
                    <a:pt x="351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7" y="31"/>
                  </a:lnTo>
                  <a:lnTo>
                    <a:pt x="354" y="21"/>
                  </a:lnTo>
                  <a:lnTo>
                    <a:pt x="354" y="20"/>
                  </a:lnTo>
                  <a:lnTo>
                    <a:pt x="355" y="18"/>
                  </a:lnTo>
                  <a:lnTo>
                    <a:pt x="355" y="18"/>
                  </a:lnTo>
                  <a:close/>
                  <a:moveTo>
                    <a:pt x="442" y="3"/>
                  </a:moveTo>
                  <a:lnTo>
                    <a:pt x="444" y="4"/>
                  </a:lnTo>
                  <a:lnTo>
                    <a:pt x="444" y="4"/>
                  </a:lnTo>
                  <a:lnTo>
                    <a:pt x="445" y="6"/>
                  </a:lnTo>
                  <a:lnTo>
                    <a:pt x="447" y="7"/>
                  </a:lnTo>
                  <a:lnTo>
                    <a:pt x="448" y="10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53" y="18"/>
                  </a:lnTo>
                  <a:lnTo>
                    <a:pt x="453" y="20"/>
                  </a:lnTo>
                  <a:lnTo>
                    <a:pt x="453" y="21"/>
                  </a:lnTo>
                  <a:lnTo>
                    <a:pt x="452" y="21"/>
                  </a:lnTo>
                  <a:lnTo>
                    <a:pt x="451" y="21"/>
                  </a:lnTo>
                  <a:lnTo>
                    <a:pt x="449" y="21"/>
                  </a:lnTo>
                  <a:lnTo>
                    <a:pt x="441" y="7"/>
                  </a:lnTo>
                  <a:lnTo>
                    <a:pt x="440" y="6"/>
                  </a:lnTo>
                  <a:lnTo>
                    <a:pt x="441" y="4"/>
                  </a:lnTo>
                  <a:lnTo>
                    <a:pt x="442" y="3"/>
                  </a:lnTo>
                  <a:close/>
                  <a:moveTo>
                    <a:pt x="433" y="0"/>
                  </a:moveTo>
                  <a:lnTo>
                    <a:pt x="434" y="0"/>
                  </a:lnTo>
                  <a:lnTo>
                    <a:pt x="435" y="2"/>
                  </a:lnTo>
                  <a:lnTo>
                    <a:pt x="435" y="3"/>
                  </a:lnTo>
                  <a:lnTo>
                    <a:pt x="434" y="4"/>
                  </a:lnTo>
                  <a:lnTo>
                    <a:pt x="420" y="10"/>
                  </a:lnTo>
                  <a:lnTo>
                    <a:pt x="417" y="10"/>
                  </a:lnTo>
                  <a:lnTo>
                    <a:pt x="416" y="9"/>
                  </a:lnTo>
                  <a:lnTo>
                    <a:pt x="415" y="7"/>
                  </a:lnTo>
                  <a:lnTo>
                    <a:pt x="413" y="6"/>
                  </a:lnTo>
                  <a:lnTo>
                    <a:pt x="413" y="4"/>
                  </a:lnTo>
                  <a:lnTo>
                    <a:pt x="413" y="3"/>
                  </a:lnTo>
                  <a:lnTo>
                    <a:pt x="415" y="2"/>
                  </a:lnTo>
                  <a:lnTo>
                    <a:pt x="416" y="2"/>
                  </a:lnTo>
                  <a:lnTo>
                    <a:pt x="417" y="2"/>
                  </a:lnTo>
                  <a:lnTo>
                    <a:pt x="417" y="3"/>
                  </a:lnTo>
                  <a:lnTo>
                    <a:pt x="417" y="4"/>
                  </a:lnTo>
                  <a:lnTo>
                    <a:pt x="433" y="0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03" name="Freeform 73">
              <a:extLst>
                <a:ext uri="{FF2B5EF4-FFF2-40B4-BE49-F238E27FC236}">
                  <a16:creationId xmlns:a16="http://schemas.microsoft.com/office/drawing/2014/main" xmlns="" id="{C054DB3B-DBFD-42E1-A1E8-F55AA91CC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2163" y="2171700"/>
              <a:ext cx="112713" cy="52388"/>
            </a:xfrm>
            <a:custGeom>
              <a:avLst/>
              <a:gdLst>
                <a:gd name="T0" fmla="*/ 21 w 71"/>
                <a:gd name="T1" fmla="*/ 25 h 33"/>
                <a:gd name="T2" fmla="*/ 39 w 71"/>
                <a:gd name="T3" fmla="*/ 26 h 33"/>
                <a:gd name="T4" fmla="*/ 39 w 71"/>
                <a:gd name="T5" fmla="*/ 30 h 33"/>
                <a:gd name="T6" fmla="*/ 37 w 71"/>
                <a:gd name="T7" fmla="*/ 30 h 33"/>
                <a:gd name="T8" fmla="*/ 19 w 71"/>
                <a:gd name="T9" fmla="*/ 28 h 33"/>
                <a:gd name="T10" fmla="*/ 19 w 71"/>
                <a:gd name="T11" fmla="*/ 25 h 33"/>
                <a:gd name="T12" fmla="*/ 0 w 71"/>
                <a:gd name="T13" fmla="*/ 22 h 33"/>
                <a:gd name="T14" fmla="*/ 7 w 71"/>
                <a:gd name="T15" fmla="*/ 24 h 33"/>
                <a:gd name="T16" fmla="*/ 7 w 71"/>
                <a:gd name="T17" fmla="*/ 28 h 33"/>
                <a:gd name="T18" fmla="*/ 8 w 71"/>
                <a:gd name="T19" fmla="*/ 32 h 33"/>
                <a:gd name="T20" fmla="*/ 6 w 71"/>
                <a:gd name="T21" fmla="*/ 33 h 33"/>
                <a:gd name="T22" fmla="*/ 3 w 71"/>
                <a:gd name="T23" fmla="*/ 32 h 33"/>
                <a:gd name="T24" fmla="*/ 3 w 71"/>
                <a:gd name="T25" fmla="*/ 29 h 33"/>
                <a:gd name="T26" fmla="*/ 0 w 71"/>
                <a:gd name="T27" fmla="*/ 22 h 33"/>
                <a:gd name="T28" fmla="*/ 65 w 71"/>
                <a:gd name="T29" fmla="*/ 1 h 33"/>
                <a:gd name="T30" fmla="*/ 69 w 71"/>
                <a:gd name="T31" fmla="*/ 1 h 33"/>
                <a:gd name="T32" fmla="*/ 69 w 71"/>
                <a:gd name="T33" fmla="*/ 1 h 33"/>
                <a:gd name="T34" fmla="*/ 69 w 71"/>
                <a:gd name="T35" fmla="*/ 1 h 33"/>
                <a:gd name="T36" fmla="*/ 69 w 71"/>
                <a:gd name="T37" fmla="*/ 1 h 33"/>
                <a:gd name="T38" fmla="*/ 69 w 71"/>
                <a:gd name="T39" fmla="*/ 1 h 33"/>
                <a:gd name="T40" fmla="*/ 69 w 71"/>
                <a:gd name="T41" fmla="*/ 1 h 33"/>
                <a:gd name="T42" fmla="*/ 69 w 71"/>
                <a:gd name="T43" fmla="*/ 1 h 33"/>
                <a:gd name="T44" fmla="*/ 69 w 71"/>
                <a:gd name="T45" fmla="*/ 4 h 33"/>
                <a:gd name="T46" fmla="*/ 71 w 71"/>
                <a:gd name="T47" fmla="*/ 10 h 33"/>
                <a:gd name="T48" fmla="*/ 71 w 71"/>
                <a:gd name="T49" fmla="*/ 14 h 33"/>
                <a:gd name="T50" fmla="*/ 69 w 71"/>
                <a:gd name="T51" fmla="*/ 17 h 33"/>
                <a:gd name="T52" fmla="*/ 68 w 71"/>
                <a:gd name="T53" fmla="*/ 17 h 33"/>
                <a:gd name="T54" fmla="*/ 65 w 71"/>
                <a:gd name="T55" fmla="*/ 6 h 33"/>
                <a:gd name="T56" fmla="*/ 62 w 71"/>
                <a:gd name="T57" fmla="*/ 3 h 33"/>
                <a:gd name="T58" fmla="*/ 65 w 71"/>
                <a:gd name="T59" fmla="*/ 1 h 33"/>
                <a:gd name="T60" fmla="*/ 50 w 71"/>
                <a:gd name="T61" fmla="*/ 0 h 33"/>
                <a:gd name="T62" fmla="*/ 51 w 71"/>
                <a:gd name="T63" fmla="*/ 3 h 33"/>
                <a:gd name="T64" fmla="*/ 50 w 71"/>
                <a:gd name="T65" fmla="*/ 4 h 33"/>
                <a:gd name="T66" fmla="*/ 46 w 71"/>
                <a:gd name="T67" fmla="*/ 4 h 33"/>
                <a:gd name="T68" fmla="*/ 46 w 71"/>
                <a:gd name="T69" fmla="*/ 17 h 33"/>
                <a:gd name="T70" fmla="*/ 44 w 71"/>
                <a:gd name="T71" fmla="*/ 18 h 33"/>
                <a:gd name="T72" fmla="*/ 42 w 71"/>
                <a:gd name="T73" fmla="*/ 15 h 33"/>
                <a:gd name="T74" fmla="*/ 42 w 71"/>
                <a:gd name="T75" fmla="*/ 11 h 33"/>
                <a:gd name="T76" fmla="*/ 42 w 71"/>
                <a:gd name="T7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33">
                  <a:moveTo>
                    <a:pt x="21" y="25"/>
                  </a:moveTo>
                  <a:lnTo>
                    <a:pt x="21" y="25"/>
                  </a:lnTo>
                  <a:lnTo>
                    <a:pt x="37" y="26"/>
                  </a:lnTo>
                  <a:lnTo>
                    <a:pt x="39" y="26"/>
                  </a:lnTo>
                  <a:lnTo>
                    <a:pt x="40" y="29"/>
                  </a:lnTo>
                  <a:lnTo>
                    <a:pt x="39" y="3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21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1" y="25"/>
                  </a:lnTo>
                  <a:close/>
                  <a:moveTo>
                    <a:pt x="0" y="22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22"/>
                  </a:lnTo>
                  <a:close/>
                  <a:moveTo>
                    <a:pt x="65" y="1"/>
                  </a:moveTo>
                  <a:lnTo>
                    <a:pt x="65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71" y="10"/>
                  </a:lnTo>
                  <a:lnTo>
                    <a:pt x="71" y="12"/>
                  </a:lnTo>
                  <a:lnTo>
                    <a:pt x="71" y="14"/>
                  </a:lnTo>
                  <a:lnTo>
                    <a:pt x="71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7" y="15"/>
                  </a:lnTo>
                  <a:lnTo>
                    <a:pt x="65" y="6"/>
                  </a:lnTo>
                  <a:lnTo>
                    <a:pt x="64" y="4"/>
                  </a:lnTo>
                  <a:lnTo>
                    <a:pt x="62" y="3"/>
                  </a:lnTo>
                  <a:lnTo>
                    <a:pt x="64" y="1"/>
                  </a:lnTo>
                  <a:lnTo>
                    <a:pt x="65" y="1"/>
                  </a:lnTo>
                  <a:close/>
                  <a:moveTo>
                    <a:pt x="42" y="0"/>
                  </a:moveTo>
                  <a:lnTo>
                    <a:pt x="50" y="0"/>
                  </a:lnTo>
                  <a:lnTo>
                    <a:pt x="51" y="1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6" y="4"/>
                  </a:lnTo>
                  <a:lnTo>
                    <a:pt x="47" y="15"/>
                  </a:lnTo>
                  <a:lnTo>
                    <a:pt x="46" y="17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04" name="Freeform 74">
              <a:extLst>
                <a:ext uri="{FF2B5EF4-FFF2-40B4-BE49-F238E27FC236}">
                  <a16:creationId xmlns:a16="http://schemas.microsoft.com/office/drawing/2014/main" xmlns="" id="{8DA26599-113B-4A58-A488-5790BA479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6" y="4235450"/>
              <a:ext cx="979488" cy="777875"/>
            </a:xfrm>
            <a:custGeom>
              <a:avLst/>
              <a:gdLst>
                <a:gd name="T0" fmla="*/ 516 w 617"/>
                <a:gd name="T1" fmla="*/ 0 h 490"/>
                <a:gd name="T2" fmla="*/ 558 w 617"/>
                <a:gd name="T3" fmla="*/ 0 h 490"/>
                <a:gd name="T4" fmla="*/ 538 w 617"/>
                <a:gd name="T5" fmla="*/ 64 h 490"/>
                <a:gd name="T6" fmla="*/ 595 w 617"/>
                <a:gd name="T7" fmla="*/ 42 h 490"/>
                <a:gd name="T8" fmla="*/ 595 w 617"/>
                <a:gd name="T9" fmla="*/ 72 h 490"/>
                <a:gd name="T10" fmla="*/ 572 w 617"/>
                <a:gd name="T11" fmla="*/ 72 h 490"/>
                <a:gd name="T12" fmla="*/ 572 w 617"/>
                <a:gd name="T13" fmla="*/ 105 h 490"/>
                <a:gd name="T14" fmla="*/ 548 w 617"/>
                <a:gd name="T15" fmla="*/ 105 h 490"/>
                <a:gd name="T16" fmla="*/ 548 w 617"/>
                <a:gd name="T17" fmla="*/ 144 h 490"/>
                <a:gd name="T18" fmla="*/ 577 w 617"/>
                <a:gd name="T19" fmla="*/ 144 h 490"/>
                <a:gd name="T20" fmla="*/ 577 w 617"/>
                <a:gd name="T21" fmla="*/ 172 h 490"/>
                <a:gd name="T22" fmla="*/ 540 w 617"/>
                <a:gd name="T23" fmla="*/ 193 h 490"/>
                <a:gd name="T24" fmla="*/ 552 w 617"/>
                <a:gd name="T25" fmla="*/ 212 h 490"/>
                <a:gd name="T26" fmla="*/ 519 w 617"/>
                <a:gd name="T27" fmla="*/ 256 h 490"/>
                <a:gd name="T28" fmla="*/ 519 w 617"/>
                <a:gd name="T29" fmla="*/ 285 h 490"/>
                <a:gd name="T30" fmla="*/ 602 w 617"/>
                <a:gd name="T31" fmla="*/ 285 h 490"/>
                <a:gd name="T32" fmla="*/ 602 w 617"/>
                <a:gd name="T33" fmla="*/ 324 h 490"/>
                <a:gd name="T34" fmla="*/ 617 w 617"/>
                <a:gd name="T35" fmla="*/ 341 h 490"/>
                <a:gd name="T36" fmla="*/ 617 w 617"/>
                <a:gd name="T37" fmla="*/ 368 h 490"/>
                <a:gd name="T38" fmla="*/ 560 w 617"/>
                <a:gd name="T39" fmla="*/ 391 h 490"/>
                <a:gd name="T40" fmla="*/ 560 w 617"/>
                <a:gd name="T41" fmla="*/ 414 h 490"/>
                <a:gd name="T42" fmla="*/ 585 w 617"/>
                <a:gd name="T43" fmla="*/ 414 h 490"/>
                <a:gd name="T44" fmla="*/ 585 w 617"/>
                <a:gd name="T45" fmla="*/ 474 h 490"/>
                <a:gd name="T46" fmla="*/ 560 w 617"/>
                <a:gd name="T47" fmla="*/ 474 h 490"/>
                <a:gd name="T48" fmla="*/ 540 w 617"/>
                <a:gd name="T49" fmla="*/ 454 h 490"/>
                <a:gd name="T50" fmla="*/ 477 w 617"/>
                <a:gd name="T51" fmla="*/ 454 h 490"/>
                <a:gd name="T52" fmla="*/ 477 w 617"/>
                <a:gd name="T53" fmla="*/ 490 h 490"/>
                <a:gd name="T54" fmla="*/ 451 w 617"/>
                <a:gd name="T55" fmla="*/ 490 h 490"/>
                <a:gd name="T56" fmla="*/ 451 w 617"/>
                <a:gd name="T57" fmla="*/ 460 h 490"/>
                <a:gd name="T58" fmla="*/ 439 w 617"/>
                <a:gd name="T59" fmla="*/ 460 h 490"/>
                <a:gd name="T60" fmla="*/ 439 w 617"/>
                <a:gd name="T61" fmla="*/ 483 h 490"/>
                <a:gd name="T62" fmla="*/ 401 w 617"/>
                <a:gd name="T63" fmla="*/ 446 h 490"/>
                <a:gd name="T64" fmla="*/ 401 w 617"/>
                <a:gd name="T65" fmla="*/ 403 h 490"/>
                <a:gd name="T66" fmla="*/ 259 w 617"/>
                <a:gd name="T67" fmla="*/ 403 h 490"/>
                <a:gd name="T68" fmla="*/ 238 w 617"/>
                <a:gd name="T69" fmla="*/ 421 h 490"/>
                <a:gd name="T70" fmla="*/ 213 w 617"/>
                <a:gd name="T71" fmla="*/ 396 h 490"/>
                <a:gd name="T72" fmla="*/ 184 w 617"/>
                <a:gd name="T73" fmla="*/ 396 h 490"/>
                <a:gd name="T74" fmla="*/ 155 w 617"/>
                <a:gd name="T75" fmla="*/ 425 h 490"/>
                <a:gd name="T76" fmla="*/ 138 w 617"/>
                <a:gd name="T77" fmla="*/ 409 h 490"/>
                <a:gd name="T78" fmla="*/ 62 w 617"/>
                <a:gd name="T79" fmla="*/ 395 h 490"/>
                <a:gd name="T80" fmla="*/ 61 w 617"/>
                <a:gd name="T81" fmla="*/ 331 h 490"/>
                <a:gd name="T82" fmla="*/ 7 w 617"/>
                <a:gd name="T83" fmla="*/ 306 h 490"/>
                <a:gd name="T84" fmla="*/ 0 w 617"/>
                <a:gd name="T85" fmla="*/ 262 h 490"/>
                <a:gd name="T86" fmla="*/ 58 w 617"/>
                <a:gd name="T87" fmla="*/ 258 h 490"/>
                <a:gd name="T88" fmla="*/ 87 w 617"/>
                <a:gd name="T89" fmla="*/ 229 h 490"/>
                <a:gd name="T90" fmla="*/ 112 w 617"/>
                <a:gd name="T91" fmla="*/ 229 h 490"/>
                <a:gd name="T92" fmla="*/ 112 w 617"/>
                <a:gd name="T93" fmla="*/ 129 h 490"/>
                <a:gd name="T94" fmla="*/ 151 w 617"/>
                <a:gd name="T95" fmla="*/ 93 h 490"/>
                <a:gd name="T96" fmla="*/ 168 w 617"/>
                <a:gd name="T97" fmla="*/ 110 h 490"/>
                <a:gd name="T98" fmla="*/ 201 w 617"/>
                <a:gd name="T99" fmla="*/ 110 h 490"/>
                <a:gd name="T100" fmla="*/ 201 w 617"/>
                <a:gd name="T101" fmla="*/ 85 h 490"/>
                <a:gd name="T102" fmla="*/ 224 w 617"/>
                <a:gd name="T103" fmla="*/ 108 h 490"/>
                <a:gd name="T104" fmla="*/ 224 w 617"/>
                <a:gd name="T105" fmla="*/ 136 h 490"/>
                <a:gd name="T106" fmla="*/ 238 w 617"/>
                <a:gd name="T107" fmla="*/ 136 h 490"/>
                <a:gd name="T108" fmla="*/ 260 w 617"/>
                <a:gd name="T109" fmla="*/ 115 h 490"/>
                <a:gd name="T110" fmla="*/ 318 w 617"/>
                <a:gd name="T111" fmla="*/ 94 h 490"/>
                <a:gd name="T112" fmla="*/ 320 w 617"/>
                <a:gd name="T113" fmla="*/ 78 h 490"/>
                <a:gd name="T114" fmla="*/ 360 w 617"/>
                <a:gd name="T115" fmla="*/ 78 h 490"/>
                <a:gd name="T116" fmla="*/ 417 w 617"/>
                <a:gd name="T117" fmla="*/ 21 h 490"/>
                <a:gd name="T118" fmla="*/ 446 w 617"/>
                <a:gd name="T119" fmla="*/ 71 h 490"/>
                <a:gd name="T120" fmla="*/ 476 w 617"/>
                <a:gd name="T121" fmla="*/ 68 h 490"/>
                <a:gd name="T122" fmla="*/ 516 w 617"/>
                <a:gd name="T123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7" h="490">
                  <a:moveTo>
                    <a:pt x="516" y="0"/>
                  </a:moveTo>
                  <a:lnTo>
                    <a:pt x="558" y="0"/>
                  </a:lnTo>
                  <a:lnTo>
                    <a:pt x="538" y="64"/>
                  </a:lnTo>
                  <a:lnTo>
                    <a:pt x="595" y="42"/>
                  </a:lnTo>
                  <a:lnTo>
                    <a:pt x="595" y="72"/>
                  </a:lnTo>
                  <a:lnTo>
                    <a:pt x="572" y="72"/>
                  </a:lnTo>
                  <a:lnTo>
                    <a:pt x="572" y="105"/>
                  </a:lnTo>
                  <a:lnTo>
                    <a:pt x="548" y="105"/>
                  </a:lnTo>
                  <a:lnTo>
                    <a:pt x="548" y="144"/>
                  </a:lnTo>
                  <a:lnTo>
                    <a:pt x="577" y="144"/>
                  </a:lnTo>
                  <a:lnTo>
                    <a:pt x="577" y="172"/>
                  </a:lnTo>
                  <a:lnTo>
                    <a:pt x="540" y="193"/>
                  </a:lnTo>
                  <a:lnTo>
                    <a:pt x="552" y="212"/>
                  </a:lnTo>
                  <a:lnTo>
                    <a:pt x="519" y="256"/>
                  </a:lnTo>
                  <a:lnTo>
                    <a:pt x="519" y="285"/>
                  </a:lnTo>
                  <a:lnTo>
                    <a:pt x="602" y="285"/>
                  </a:lnTo>
                  <a:lnTo>
                    <a:pt x="602" y="324"/>
                  </a:lnTo>
                  <a:lnTo>
                    <a:pt x="617" y="341"/>
                  </a:lnTo>
                  <a:lnTo>
                    <a:pt x="617" y="368"/>
                  </a:lnTo>
                  <a:lnTo>
                    <a:pt x="560" y="391"/>
                  </a:lnTo>
                  <a:lnTo>
                    <a:pt x="560" y="414"/>
                  </a:lnTo>
                  <a:lnTo>
                    <a:pt x="585" y="414"/>
                  </a:lnTo>
                  <a:lnTo>
                    <a:pt x="585" y="474"/>
                  </a:lnTo>
                  <a:lnTo>
                    <a:pt x="560" y="474"/>
                  </a:lnTo>
                  <a:lnTo>
                    <a:pt x="540" y="454"/>
                  </a:lnTo>
                  <a:lnTo>
                    <a:pt x="477" y="454"/>
                  </a:lnTo>
                  <a:lnTo>
                    <a:pt x="477" y="490"/>
                  </a:lnTo>
                  <a:lnTo>
                    <a:pt x="451" y="490"/>
                  </a:lnTo>
                  <a:lnTo>
                    <a:pt x="451" y="460"/>
                  </a:lnTo>
                  <a:lnTo>
                    <a:pt x="439" y="460"/>
                  </a:lnTo>
                  <a:lnTo>
                    <a:pt x="439" y="483"/>
                  </a:lnTo>
                  <a:lnTo>
                    <a:pt x="401" y="446"/>
                  </a:lnTo>
                  <a:lnTo>
                    <a:pt x="401" y="403"/>
                  </a:lnTo>
                  <a:lnTo>
                    <a:pt x="259" y="403"/>
                  </a:lnTo>
                  <a:lnTo>
                    <a:pt x="238" y="421"/>
                  </a:lnTo>
                  <a:lnTo>
                    <a:pt x="213" y="396"/>
                  </a:lnTo>
                  <a:lnTo>
                    <a:pt x="184" y="396"/>
                  </a:lnTo>
                  <a:lnTo>
                    <a:pt x="155" y="425"/>
                  </a:lnTo>
                  <a:lnTo>
                    <a:pt x="138" y="409"/>
                  </a:lnTo>
                  <a:lnTo>
                    <a:pt x="62" y="395"/>
                  </a:lnTo>
                  <a:lnTo>
                    <a:pt x="61" y="331"/>
                  </a:lnTo>
                  <a:lnTo>
                    <a:pt x="7" y="306"/>
                  </a:lnTo>
                  <a:lnTo>
                    <a:pt x="0" y="262"/>
                  </a:lnTo>
                  <a:lnTo>
                    <a:pt x="58" y="258"/>
                  </a:lnTo>
                  <a:lnTo>
                    <a:pt x="87" y="229"/>
                  </a:lnTo>
                  <a:lnTo>
                    <a:pt x="112" y="229"/>
                  </a:lnTo>
                  <a:lnTo>
                    <a:pt x="112" y="129"/>
                  </a:lnTo>
                  <a:lnTo>
                    <a:pt x="151" y="93"/>
                  </a:lnTo>
                  <a:lnTo>
                    <a:pt x="168" y="110"/>
                  </a:lnTo>
                  <a:lnTo>
                    <a:pt x="201" y="110"/>
                  </a:lnTo>
                  <a:lnTo>
                    <a:pt x="201" y="85"/>
                  </a:lnTo>
                  <a:lnTo>
                    <a:pt x="224" y="108"/>
                  </a:lnTo>
                  <a:lnTo>
                    <a:pt x="224" y="136"/>
                  </a:lnTo>
                  <a:lnTo>
                    <a:pt x="238" y="136"/>
                  </a:lnTo>
                  <a:lnTo>
                    <a:pt x="260" y="115"/>
                  </a:lnTo>
                  <a:lnTo>
                    <a:pt x="318" y="94"/>
                  </a:lnTo>
                  <a:lnTo>
                    <a:pt x="320" y="78"/>
                  </a:lnTo>
                  <a:lnTo>
                    <a:pt x="360" y="78"/>
                  </a:lnTo>
                  <a:lnTo>
                    <a:pt x="417" y="21"/>
                  </a:lnTo>
                  <a:lnTo>
                    <a:pt x="446" y="71"/>
                  </a:lnTo>
                  <a:lnTo>
                    <a:pt x="476" y="68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05" name="Freeform 75">
              <a:extLst>
                <a:ext uri="{FF2B5EF4-FFF2-40B4-BE49-F238E27FC236}">
                  <a16:creationId xmlns:a16="http://schemas.microsoft.com/office/drawing/2014/main" xmlns="" id="{59404639-927F-4AC8-A294-BD708FB85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7476" y="4235450"/>
              <a:ext cx="979488" cy="777875"/>
            </a:xfrm>
            <a:custGeom>
              <a:avLst/>
              <a:gdLst>
                <a:gd name="T0" fmla="*/ 476 w 617"/>
                <a:gd name="T1" fmla="*/ 468 h 490"/>
                <a:gd name="T2" fmla="*/ 419 w 617"/>
                <a:gd name="T3" fmla="*/ 458 h 490"/>
                <a:gd name="T4" fmla="*/ 448 w 617"/>
                <a:gd name="T5" fmla="*/ 460 h 490"/>
                <a:gd name="T6" fmla="*/ 542 w 617"/>
                <a:gd name="T7" fmla="*/ 456 h 490"/>
                <a:gd name="T8" fmla="*/ 479 w 617"/>
                <a:gd name="T9" fmla="*/ 454 h 490"/>
                <a:gd name="T10" fmla="*/ 408 w 617"/>
                <a:gd name="T11" fmla="*/ 449 h 490"/>
                <a:gd name="T12" fmla="*/ 158 w 617"/>
                <a:gd name="T13" fmla="*/ 422 h 490"/>
                <a:gd name="T14" fmla="*/ 556 w 617"/>
                <a:gd name="T15" fmla="*/ 417 h 490"/>
                <a:gd name="T16" fmla="*/ 404 w 617"/>
                <a:gd name="T17" fmla="*/ 421 h 490"/>
                <a:gd name="T18" fmla="*/ 257 w 617"/>
                <a:gd name="T19" fmla="*/ 402 h 490"/>
                <a:gd name="T20" fmla="*/ 388 w 617"/>
                <a:gd name="T21" fmla="*/ 400 h 490"/>
                <a:gd name="T22" fmla="*/ 322 w 617"/>
                <a:gd name="T23" fmla="*/ 399 h 490"/>
                <a:gd name="T24" fmla="*/ 180 w 617"/>
                <a:gd name="T25" fmla="*/ 398 h 490"/>
                <a:gd name="T26" fmla="*/ 101 w 617"/>
                <a:gd name="T27" fmla="*/ 402 h 490"/>
                <a:gd name="T28" fmla="*/ 67 w 617"/>
                <a:gd name="T29" fmla="*/ 391 h 490"/>
                <a:gd name="T30" fmla="*/ 577 w 617"/>
                <a:gd name="T31" fmla="*/ 380 h 490"/>
                <a:gd name="T32" fmla="*/ 609 w 617"/>
                <a:gd name="T33" fmla="*/ 368 h 490"/>
                <a:gd name="T34" fmla="*/ 62 w 617"/>
                <a:gd name="T35" fmla="*/ 370 h 490"/>
                <a:gd name="T36" fmla="*/ 54 w 617"/>
                <a:gd name="T37" fmla="*/ 323 h 490"/>
                <a:gd name="T38" fmla="*/ 57 w 617"/>
                <a:gd name="T39" fmla="*/ 330 h 490"/>
                <a:gd name="T40" fmla="*/ 610 w 617"/>
                <a:gd name="T41" fmla="*/ 337 h 490"/>
                <a:gd name="T42" fmla="*/ 24 w 617"/>
                <a:gd name="T43" fmla="*/ 309 h 490"/>
                <a:gd name="T44" fmla="*/ 7 w 617"/>
                <a:gd name="T45" fmla="*/ 305 h 490"/>
                <a:gd name="T46" fmla="*/ 7 w 617"/>
                <a:gd name="T47" fmla="*/ 305 h 490"/>
                <a:gd name="T48" fmla="*/ 598 w 617"/>
                <a:gd name="T49" fmla="*/ 306 h 490"/>
                <a:gd name="T50" fmla="*/ 556 w 617"/>
                <a:gd name="T51" fmla="*/ 291 h 490"/>
                <a:gd name="T52" fmla="*/ 516 w 617"/>
                <a:gd name="T53" fmla="*/ 273 h 490"/>
                <a:gd name="T54" fmla="*/ 17 w 617"/>
                <a:gd name="T55" fmla="*/ 263 h 490"/>
                <a:gd name="T56" fmla="*/ 57 w 617"/>
                <a:gd name="T57" fmla="*/ 258 h 490"/>
                <a:gd name="T58" fmla="*/ 526 w 617"/>
                <a:gd name="T59" fmla="*/ 241 h 490"/>
                <a:gd name="T60" fmla="*/ 519 w 617"/>
                <a:gd name="T61" fmla="*/ 259 h 490"/>
                <a:gd name="T62" fmla="*/ 87 w 617"/>
                <a:gd name="T63" fmla="*/ 229 h 490"/>
                <a:gd name="T64" fmla="*/ 545 w 617"/>
                <a:gd name="T65" fmla="*/ 220 h 490"/>
                <a:gd name="T66" fmla="*/ 538 w 617"/>
                <a:gd name="T67" fmla="*/ 188 h 490"/>
                <a:gd name="T68" fmla="*/ 540 w 617"/>
                <a:gd name="T69" fmla="*/ 194 h 490"/>
                <a:gd name="T70" fmla="*/ 538 w 617"/>
                <a:gd name="T71" fmla="*/ 188 h 490"/>
                <a:gd name="T72" fmla="*/ 549 w 617"/>
                <a:gd name="T73" fmla="*/ 183 h 490"/>
                <a:gd name="T74" fmla="*/ 574 w 617"/>
                <a:gd name="T75" fmla="*/ 169 h 490"/>
                <a:gd name="T76" fmla="*/ 116 w 617"/>
                <a:gd name="T77" fmla="*/ 140 h 490"/>
                <a:gd name="T78" fmla="*/ 224 w 617"/>
                <a:gd name="T79" fmla="*/ 122 h 490"/>
                <a:gd name="T80" fmla="*/ 542 w 617"/>
                <a:gd name="T81" fmla="*/ 133 h 490"/>
                <a:gd name="T82" fmla="*/ 266 w 617"/>
                <a:gd name="T83" fmla="*/ 118 h 490"/>
                <a:gd name="T84" fmla="*/ 130 w 617"/>
                <a:gd name="T85" fmla="*/ 111 h 490"/>
                <a:gd name="T86" fmla="*/ 132 w 617"/>
                <a:gd name="T87" fmla="*/ 111 h 490"/>
                <a:gd name="T88" fmla="*/ 132 w 617"/>
                <a:gd name="T89" fmla="*/ 110 h 490"/>
                <a:gd name="T90" fmla="*/ 313 w 617"/>
                <a:gd name="T91" fmla="*/ 101 h 490"/>
                <a:gd name="T92" fmla="*/ 307 w 617"/>
                <a:gd name="T93" fmla="*/ 98 h 490"/>
                <a:gd name="T94" fmla="*/ 223 w 617"/>
                <a:gd name="T95" fmla="*/ 108 h 490"/>
                <a:gd name="T96" fmla="*/ 156 w 617"/>
                <a:gd name="T97" fmla="*/ 98 h 490"/>
                <a:gd name="T98" fmla="*/ 342 w 617"/>
                <a:gd name="T99" fmla="*/ 78 h 490"/>
                <a:gd name="T100" fmla="*/ 321 w 617"/>
                <a:gd name="T101" fmla="*/ 90 h 490"/>
                <a:gd name="T102" fmla="*/ 451 w 617"/>
                <a:gd name="T103" fmla="*/ 75 h 490"/>
                <a:gd name="T104" fmla="*/ 385 w 617"/>
                <a:gd name="T105" fmla="*/ 56 h 490"/>
                <a:gd name="T106" fmla="*/ 559 w 617"/>
                <a:gd name="T107" fmla="*/ 61 h 490"/>
                <a:gd name="T108" fmla="*/ 538 w 617"/>
                <a:gd name="T109" fmla="*/ 64 h 490"/>
                <a:gd name="T110" fmla="*/ 493 w 617"/>
                <a:gd name="T111" fmla="*/ 49 h 490"/>
                <a:gd name="T112" fmla="*/ 433 w 617"/>
                <a:gd name="T113" fmla="*/ 50 h 490"/>
                <a:gd name="T114" fmla="*/ 590 w 617"/>
                <a:gd name="T115" fmla="*/ 51 h 490"/>
                <a:gd name="T116" fmla="*/ 405 w 617"/>
                <a:gd name="T117" fmla="*/ 32 h 490"/>
                <a:gd name="T118" fmla="*/ 498 w 617"/>
                <a:gd name="T119" fmla="*/ 32 h 490"/>
                <a:gd name="T120" fmla="*/ 547 w 617"/>
                <a:gd name="T121" fmla="*/ 38 h 490"/>
                <a:gd name="T122" fmla="*/ 541 w 617"/>
                <a:gd name="T123" fmla="*/ 6 h 490"/>
                <a:gd name="T124" fmla="*/ 516 w 617"/>
                <a:gd name="T125" fmla="*/ 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490">
                  <a:moveTo>
                    <a:pt x="451" y="486"/>
                  </a:moveTo>
                  <a:lnTo>
                    <a:pt x="466" y="486"/>
                  </a:lnTo>
                  <a:lnTo>
                    <a:pt x="468" y="486"/>
                  </a:lnTo>
                  <a:lnTo>
                    <a:pt x="469" y="488"/>
                  </a:lnTo>
                  <a:lnTo>
                    <a:pt x="468" y="490"/>
                  </a:lnTo>
                  <a:lnTo>
                    <a:pt x="466" y="490"/>
                  </a:lnTo>
                  <a:lnTo>
                    <a:pt x="451" y="490"/>
                  </a:lnTo>
                  <a:lnTo>
                    <a:pt x="451" y="486"/>
                  </a:lnTo>
                  <a:close/>
                  <a:moveTo>
                    <a:pt x="566" y="470"/>
                  </a:moveTo>
                  <a:lnTo>
                    <a:pt x="583" y="470"/>
                  </a:lnTo>
                  <a:lnTo>
                    <a:pt x="584" y="470"/>
                  </a:lnTo>
                  <a:lnTo>
                    <a:pt x="585" y="471"/>
                  </a:lnTo>
                  <a:lnTo>
                    <a:pt x="585" y="474"/>
                  </a:lnTo>
                  <a:lnTo>
                    <a:pt x="584" y="474"/>
                  </a:lnTo>
                  <a:lnTo>
                    <a:pt x="583" y="474"/>
                  </a:lnTo>
                  <a:lnTo>
                    <a:pt x="566" y="474"/>
                  </a:lnTo>
                  <a:lnTo>
                    <a:pt x="565" y="474"/>
                  </a:lnTo>
                  <a:lnTo>
                    <a:pt x="565" y="472"/>
                  </a:lnTo>
                  <a:lnTo>
                    <a:pt x="565" y="471"/>
                  </a:lnTo>
                  <a:lnTo>
                    <a:pt x="566" y="470"/>
                  </a:lnTo>
                  <a:close/>
                  <a:moveTo>
                    <a:pt x="476" y="468"/>
                  </a:moveTo>
                  <a:lnTo>
                    <a:pt x="477" y="468"/>
                  </a:lnTo>
                  <a:lnTo>
                    <a:pt x="477" y="470"/>
                  </a:lnTo>
                  <a:lnTo>
                    <a:pt x="477" y="486"/>
                  </a:lnTo>
                  <a:lnTo>
                    <a:pt x="477" y="488"/>
                  </a:lnTo>
                  <a:lnTo>
                    <a:pt x="476" y="489"/>
                  </a:lnTo>
                  <a:lnTo>
                    <a:pt x="473" y="488"/>
                  </a:lnTo>
                  <a:lnTo>
                    <a:pt x="473" y="486"/>
                  </a:lnTo>
                  <a:lnTo>
                    <a:pt x="473" y="470"/>
                  </a:lnTo>
                  <a:lnTo>
                    <a:pt x="473" y="468"/>
                  </a:lnTo>
                  <a:lnTo>
                    <a:pt x="476" y="468"/>
                  </a:lnTo>
                  <a:close/>
                  <a:moveTo>
                    <a:pt x="436" y="464"/>
                  </a:moveTo>
                  <a:lnTo>
                    <a:pt x="437" y="464"/>
                  </a:lnTo>
                  <a:lnTo>
                    <a:pt x="439" y="467"/>
                  </a:lnTo>
                  <a:lnTo>
                    <a:pt x="439" y="482"/>
                  </a:lnTo>
                  <a:lnTo>
                    <a:pt x="437" y="483"/>
                  </a:lnTo>
                  <a:lnTo>
                    <a:pt x="433" y="479"/>
                  </a:lnTo>
                  <a:lnTo>
                    <a:pt x="433" y="467"/>
                  </a:lnTo>
                  <a:lnTo>
                    <a:pt x="435" y="464"/>
                  </a:lnTo>
                  <a:lnTo>
                    <a:pt x="436" y="464"/>
                  </a:lnTo>
                  <a:close/>
                  <a:moveTo>
                    <a:pt x="418" y="457"/>
                  </a:moveTo>
                  <a:lnTo>
                    <a:pt x="419" y="458"/>
                  </a:lnTo>
                  <a:lnTo>
                    <a:pt x="430" y="470"/>
                  </a:lnTo>
                  <a:lnTo>
                    <a:pt x="432" y="471"/>
                  </a:lnTo>
                  <a:lnTo>
                    <a:pt x="430" y="472"/>
                  </a:lnTo>
                  <a:lnTo>
                    <a:pt x="429" y="474"/>
                  </a:lnTo>
                  <a:lnTo>
                    <a:pt x="428" y="472"/>
                  </a:lnTo>
                  <a:lnTo>
                    <a:pt x="417" y="461"/>
                  </a:lnTo>
                  <a:lnTo>
                    <a:pt x="415" y="460"/>
                  </a:lnTo>
                  <a:lnTo>
                    <a:pt x="417" y="458"/>
                  </a:lnTo>
                  <a:lnTo>
                    <a:pt x="418" y="457"/>
                  </a:lnTo>
                  <a:close/>
                  <a:moveTo>
                    <a:pt x="448" y="456"/>
                  </a:moveTo>
                  <a:lnTo>
                    <a:pt x="451" y="456"/>
                  </a:lnTo>
                  <a:lnTo>
                    <a:pt x="454" y="456"/>
                  </a:lnTo>
                  <a:lnTo>
                    <a:pt x="455" y="457"/>
                  </a:lnTo>
                  <a:lnTo>
                    <a:pt x="455" y="460"/>
                  </a:lnTo>
                  <a:lnTo>
                    <a:pt x="455" y="474"/>
                  </a:lnTo>
                  <a:lnTo>
                    <a:pt x="455" y="475"/>
                  </a:lnTo>
                  <a:lnTo>
                    <a:pt x="454" y="476"/>
                  </a:lnTo>
                  <a:lnTo>
                    <a:pt x="451" y="475"/>
                  </a:lnTo>
                  <a:lnTo>
                    <a:pt x="451" y="474"/>
                  </a:lnTo>
                  <a:lnTo>
                    <a:pt x="451" y="460"/>
                  </a:lnTo>
                  <a:lnTo>
                    <a:pt x="448" y="460"/>
                  </a:lnTo>
                  <a:lnTo>
                    <a:pt x="447" y="460"/>
                  </a:lnTo>
                  <a:lnTo>
                    <a:pt x="446" y="458"/>
                  </a:lnTo>
                  <a:lnTo>
                    <a:pt x="447" y="456"/>
                  </a:lnTo>
                  <a:lnTo>
                    <a:pt x="448" y="456"/>
                  </a:lnTo>
                  <a:close/>
                  <a:moveTo>
                    <a:pt x="544" y="452"/>
                  </a:moveTo>
                  <a:lnTo>
                    <a:pt x="545" y="453"/>
                  </a:lnTo>
                  <a:lnTo>
                    <a:pt x="556" y="464"/>
                  </a:lnTo>
                  <a:lnTo>
                    <a:pt x="558" y="465"/>
                  </a:lnTo>
                  <a:lnTo>
                    <a:pt x="556" y="467"/>
                  </a:lnTo>
                  <a:lnTo>
                    <a:pt x="555" y="468"/>
                  </a:lnTo>
                  <a:lnTo>
                    <a:pt x="554" y="467"/>
                  </a:lnTo>
                  <a:lnTo>
                    <a:pt x="552" y="467"/>
                  </a:lnTo>
                  <a:lnTo>
                    <a:pt x="551" y="465"/>
                  </a:lnTo>
                  <a:lnTo>
                    <a:pt x="549" y="463"/>
                  </a:lnTo>
                  <a:lnTo>
                    <a:pt x="547" y="461"/>
                  </a:lnTo>
                  <a:lnTo>
                    <a:pt x="544" y="458"/>
                  </a:lnTo>
                  <a:lnTo>
                    <a:pt x="544" y="458"/>
                  </a:lnTo>
                  <a:lnTo>
                    <a:pt x="544" y="458"/>
                  </a:lnTo>
                  <a:lnTo>
                    <a:pt x="544" y="458"/>
                  </a:lnTo>
                  <a:lnTo>
                    <a:pt x="544" y="458"/>
                  </a:lnTo>
                  <a:lnTo>
                    <a:pt x="542" y="456"/>
                  </a:lnTo>
                  <a:lnTo>
                    <a:pt x="541" y="454"/>
                  </a:lnTo>
                  <a:lnTo>
                    <a:pt x="542" y="453"/>
                  </a:lnTo>
                  <a:lnTo>
                    <a:pt x="544" y="452"/>
                  </a:lnTo>
                  <a:close/>
                  <a:moveTo>
                    <a:pt x="511" y="450"/>
                  </a:moveTo>
                  <a:lnTo>
                    <a:pt x="527" y="450"/>
                  </a:lnTo>
                  <a:lnTo>
                    <a:pt x="529" y="450"/>
                  </a:lnTo>
                  <a:lnTo>
                    <a:pt x="529" y="452"/>
                  </a:lnTo>
                  <a:lnTo>
                    <a:pt x="529" y="453"/>
                  </a:lnTo>
                  <a:lnTo>
                    <a:pt x="527" y="454"/>
                  </a:lnTo>
                  <a:lnTo>
                    <a:pt x="511" y="454"/>
                  </a:lnTo>
                  <a:lnTo>
                    <a:pt x="509" y="453"/>
                  </a:lnTo>
                  <a:lnTo>
                    <a:pt x="508" y="452"/>
                  </a:lnTo>
                  <a:lnTo>
                    <a:pt x="509" y="450"/>
                  </a:lnTo>
                  <a:lnTo>
                    <a:pt x="511" y="450"/>
                  </a:lnTo>
                  <a:close/>
                  <a:moveTo>
                    <a:pt x="479" y="450"/>
                  </a:moveTo>
                  <a:lnTo>
                    <a:pt x="494" y="450"/>
                  </a:lnTo>
                  <a:lnTo>
                    <a:pt x="497" y="450"/>
                  </a:lnTo>
                  <a:lnTo>
                    <a:pt x="497" y="452"/>
                  </a:lnTo>
                  <a:lnTo>
                    <a:pt x="497" y="453"/>
                  </a:lnTo>
                  <a:lnTo>
                    <a:pt x="494" y="454"/>
                  </a:lnTo>
                  <a:lnTo>
                    <a:pt x="479" y="454"/>
                  </a:lnTo>
                  <a:lnTo>
                    <a:pt x="476" y="453"/>
                  </a:lnTo>
                  <a:lnTo>
                    <a:pt x="476" y="452"/>
                  </a:lnTo>
                  <a:lnTo>
                    <a:pt x="476" y="450"/>
                  </a:lnTo>
                  <a:lnTo>
                    <a:pt x="479" y="450"/>
                  </a:lnTo>
                  <a:close/>
                  <a:moveTo>
                    <a:pt x="583" y="442"/>
                  </a:moveTo>
                  <a:lnTo>
                    <a:pt x="584" y="442"/>
                  </a:lnTo>
                  <a:lnTo>
                    <a:pt x="585" y="445"/>
                  </a:lnTo>
                  <a:lnTo>
                    <a:pt x="585" y="460"/>
                  </a:lnTo>
                  <a:lnTo>
                    <a:pt x="584" y="461"/>
                  </a:lnTo>
                  <a:lnTo>
                    <a:pt x="583" y="463"/>
                  </a:lnTo>
                  <a:lnTo>
                    <a:pt x="581" y="461"/>
                  </a:lnTo>
                  <a:lnTo>
                    <a:pt x="580" y="460"/>
                  </a:lnTo>
                  <a:lnTo>
                    <a:pt x="580" y="445"/>
                  </a:lnTo>
                  <a:lnTo>
                    <a:pt x="581" y="442"/>
                  </a:lnTo>
                  <a:lnTo>
                    <a:pt x="583" y="442"/>
                  </a:lnTo>
                  <a:close/>
                  <a:moveTo>
                    <a:pt x="404" y="432"/>
                  </a:moveTo>
                  <a:lnTo>
                    <a:pt x="405" y="434"/>
                  </a:lnTo>
                  <a:lnTo>
                    <a:pt x="405" y="435"/>
                  </a:lnTo>
                  <a:lnTo>
                    <a:pt x="405" y="445"/>
                  </a:lnTo>
                  <a:lnTo>
                    <a:pt x="408" y="446"/>
                  </a:lnTo>
                  <a:lnTo>
                    <a:pt x="408" y="449"/>
                  </a:lnTo>
                  <a:lnTo>
                    <a:pt x="408" y="450"/>
                  </a:lnTo>
                  <a:lnTo>
                    <a:pt x="407" y="450"/>
                  </a:lnTo>
                  <a:lnTo>
                    <a:pt x="404" y="450"/>
                  </a:lnTo>
                  <a:lnTo>
                    <a:pt x="401" y="446"/>
                  </a:lnTo>
                  <a:lnTo>
                    <a:pt x="401" y="435"/>
                  </a:lnTo>
                  <a:lnTo>
                    <a:pt x="403" y="434"/>
                  </a:lnTo>
                  <a:lnTo>
                    <a:pt x="404" y="432"/>
                  </a:lnTo>
                  <a:close/>
                  <a:moveTo>
                    <a:pt x="580" y="414"/>
                  </a:moveTo>
                  <a:lnTo>
                    <a:pt x="585" y="414"/>
                  </a:lnTo>
                  <a:lnTo>
                    <a:pt x="585" y="428"/>
                  </a:lnTo>
                  <a:lnTo>
                    <a:pt x="584" y="429"/>
                  </a:lnTo>
                  <a:lnTo>
                    <a:pt x="583" y="431"/>
                  </a:lnTo>
                  <a:lnTo>
                    <a:pt x="581" y="429"/>
                  </a:lnTo>
                  <a:lnTo>
                    <a:pt x="580" y="428"/>
                  </a:lnTo>
                  <a:lnTo>
                    <a:pt x="580" y="414"/>
                  </a:lnTo>
                  <a:close/>
                  <a:moveTo>
                    <a:pt x="147" y="413"/>
                  </a:moveTo>
                  <a:lnTo>
                    <a:pt x="150" y="413"/>
                  </a:lnTo>
                  <a:lnTo>
                    <a:pt x="156" y="420"/>
                  </a:lnTo>
                  <a:lnTo>
                    <a:pt x="156" y="421"/>
                  </a:lnTo>
                  <a:lnTo>
                    <a:pt x="158" y="421"/>
                  </a:lnTo>
                  <a:lnTo>
                    <a:pt x="158" y="422"/>
                  </a:lnTo>
                  <a:lnTo>
                    <a:pt x="155" y="425"/>
                  </a:lnTo>
                  <a:lnTo>
                    <a:pt x="152" y="422"/>
                  </a:lnTo>
                  <a:lnTo>
                    <a:pt x="150" y="420"/>
                  </a:lnTo>
                  <a:lnTo>
                    <a:pt x="148" y="418"/>
                  </a:lnTo>
                  <a:lnTo>
                    <a:pt x="147" y="417"/>
                  </a:lnTo>
                  <a:lnTo>
                    <a:pt x="145" y="417"/>
                  </a:lnTo>
                  <a:lnTo>
                    <a:pt x="145" y="414"/>
                  </a:lnTo>
                  <a:lnTo>
                    <a:pt x="145" y="413"/>
                  </a:lnTo>
                  <a:lnTo>
                    <a:pt x="147" y="413"/>
                  </a:lnTo>
                  <a:close/>
                  <a:moveTo>
                    <a:pt x="558" y="402"/>
                  </a:moveTo>
                  <a:lnTo>
                    <a:pt x="559" y="402"/>
                  </a:lnTo>
                  <a:lnTo>
                    <a:pt x="560" y="404"/>
                  </a:lnTo>
                  <a:lnTo>
                    <a:pt x="560" y="414"/>
                  </a:lnTo>
                  <a:lnTo>
                    <a:pt x="566" y="414"/>
                  </a:lnTo>
                  <a:lnTo>
                    <a:pt x="569" y="414"/>
                  </a:lnTo>
                  <a:lnTo>
                    <a:pt x="569" y="417"/>
                  </a:lnTo>
                  <a:lnTo>
                    <a:pt x="569" y="418"/>
                  </a:lnTo>
                  <a:lnTo>
                    <a:pt x="566" y="418"/>
                  </a:lnTo>
                  <a:lnTo>
                    <a:pt x="560" y="418"/>
                  </a:lnTo>
                  <a:lnTo>
                    <a:pt x="558" y="418"/>
                  </a:lnTo>
                  <a:lnTo>
                    <a:pt x="556" y="417"/>
                  </a:lnTo>
                  <a:lnTo>
                    <a:pt x="556" y="414"/>
                  </a:lnTo>
                  <a:lnTo>
                    <a:pt x="556" y="404"/>
                  </a:lnTo>
                  <a:lnTo>
                    <a:pt x="556" y="402"/>
                  </a:lnTo>
                  <a:lnTo>
                    <a:pt x="558" y="402"/>
                  </a:lnTo>
                  <a:close/>
                  <a:moveTo>
                    <a:pt x="224" y="400"/>
                  </a:moveTo>
                  <a:lnTo>
                    <a:pt x="226" y="402"/>
                  </a:lnTo>
                  <a:lnTo>
                    <a:pt x="237" y="413"/>
                  </a:lnTo>
                  <a:lnTo>
                    <a:pt x="238" y="414"/>
                  </a:lnTo>
                  <a:lnTo>
                    <a:pt x="237" y="417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23" y="404"/>
                  </a:lnTo>
                  <a:lnTo>
                    <a:pt x="221" y="403"/>
                  </a:lnTo>
                  <a:lnTo>
                    <a:pt x="223" y="402"/>
                  </a:lnTo>
                  <a:lnTo>
                    <a:pt x="224" y="400"/>
                  </a:lnTo>
                  <a:close/>
                  <a:moveTo>
                    <a:pt x="404" y="400"/>
                  </a:moveTo>
                  <a:lnTo>
                    <a:pt x="405" y="402"/>
                  </a:lnTo>
                  <a:lnTo>
                    <a:pt x="405" y="403"/>
                  </a:lnTo>
                  <a:lnTo>
                    <a:pt x="405" y="420"/>
                  </a:lnTo>
                  <a:lnTo>
                    <a:pt x="405" y="421"/>
                  </a:lnTo>
                  <a:lnTo>
                    <a:pt x="404" y="421"/>
                  </a:lnTo>
                  <a:lnTo>
                    <a:pt x="403" y="421"/>
                  </a:lnTo>
                  <a:lnTo>
                    <a:pt x="401" y="420"/>
                  </a:lnTo>
                  <a:lnTo>
                    <a:pt x="401" y="403"/>
                  </a:lnTo>
                  <a:lnTo>
                    <a:pt x="403" y="402"/>
                  </a:lnTo>
                  <a:lnTo>
                    <a:pt x="404" y="400"/>
                  </a:lnTo>
                  <a:close/>
                  <a:moveTo>
                    <a:pt x="118" y="400"/>
                  </a:moveTo>
                  <a:lnTo>
                    <a:pt x="118" y="400"/>
                  </a:lnTo>
                  <a:lnTo>
                    <a:pt x="133" y="403"/>
                  </a:lnTo>
                  <a:lnTo>
                    <a:pt x="136" y="404"/>
                  </a:lnTo>
                  <a:lnTo>
                    <a:pt x="136" y="406"/>
                  </a:lnTo>
                  <a:lnTo>
                    <a:pt x="134" y="407"/>
                  </a:lnTo>
                  <a:lnTo>
                    <a:pt x="133" y="409"/>
                  </a:lnTo>
                  <a:lnTo>
                    <a:pt x="133" y="409"/>
                  </a:lnTo>
                  <a:lnTo>
                    <a:pt x="116" y="404"/>
                  </a:lnTo>
                  <a:lnTo>
                    <a:pt x="115" y="404"/>
                  </a:lnTo>
                  <a:lnTo>
                    <a:pt x="115" y="402"/>
                  </a:lnTo>
                  <a:lnTo>
                    <a:pt x="116" y="400"/>
                  </a:lnTo>
                  <a:lnTo>
                    <a:pt x="118" y="400"/>
                  </a:lnTo>
                  <a:close/>
                  <a:moveTo>
                    <a:pt x="256" y="400"/>
                  </a:moveTo>
                  <a:lnTo>
                    <a:pt x="257" y="400"/>
                  </a:lnTo>
                  <a:lnTo>
                    <a:pt x="257" y="402"/>
                  </a:lnTo>
                  <a:lnTo>
                    <a:pt x="257" y="404"/>
                  </a:lnTo>
                  <a:lnTo>
                    <a:pt x="256" y="404"/>
                  </a:lnTo>
                  <a:lnTo>
                    <a:pt x="255" y="406"/>
                  </a:lnTo>
                  <a:lnTo>
                    <a:pt x="253" y="407"/>
                  </a:lnTo>
                  <a:lnTo>
                    <a:pt x="251" y="410"/>
                  </a:lnTo>
                  <a:lnTo>
                    <a:pt x="249" y="411"/>
                  </a:lnTo>
                  <a:lnTo>
                    <a:pt x="249" y="411"/>
                  </a:lnTo>
                  <a:lnTo>
                    <a:pt x="249" y="413"/>
                  </a:lnTo>
                  <a:lnTo>
                    <a:pt x="248" y="413"/>
                  </a:lnTo>
                  <a:lnTo>
                    <a:pt x="248" y="413"/>
                  </a:lnTo>
                  <a:lnTo>
                    <a:pt x="245" y="416"/>
                  </a:lnTo>
                  <a:lnTo>
                    <a:pt x="244" y="416"/>
                  </a:lnTo>
                  <a:lnTo>
                    <a:pt x="242" y="416"/>
                  </a:lnTo>
                  <a:lnTo>
                    <a:pt x="241" y="413"/>
                  </a:lnTo>
                  <a:lnTo>
                    <a:pt x="242" y="411"/>
                  </a:lnTo>
                  <a:lnTo>
                    <a:pt x="255" y="400"/>
                  </a:lnTo>
                  <a:lnTo>
                    <a:pt x="256" y="400"/>
                  </a:lnTo>
                  <a:close/>
                  <a:moveTo>
                    <a:pt x="370" y="398"/>
                  </a:moveTo>
                  <a:lnTo>
                    <a:pt x="386" y="398"/>
                  </a:lnTo>
                  <a:lnTo>
                    <a:pt x="388" y="399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86" y="403"/>
                  </a:lnTo>
                  <a:lnTo>
                    <a:pt x="370" y="403"/>
                  </a:lnTo>
                  <a:lnTo>
                    <a:pt x="368" y="402"/>
                  </a:lnTo>
                  <a:lnTo>
                    <a:pt x="367" y="400"/>
                  </a:lnTo>
                  <a:lnTo>
                    <a:pt x="368" y="399"/>
                  </a:lnTo>
                  <a:lnTo>
                    <a:pt x="370" y="398"/>
                  </a:lnTo>
                  <a:close/>
                  <a:moveTo>
                    <a:pt x="338" y="398"/>
                  </a:moveTo>
                  <a:lnTo>
                    <a:pt x="353" y="398"/>
                  </a:lnTo>
                  <a:lnTo>
                    <a:pt x="356" y="399"/>
                  </a:lnTo>
                  <a:lnTo>
                    <a:pt x="356" y="400"/>
                  </a:lnTo>
                  <a:lnTo>
                    <a:pt x="356" y="402"/>
                  </a:lnTo>
                  <a:lnTo>
                    <a:pt x="353" y="403"/>
                  </a:lnTo>
                  <a:lnTo>
                    <a:pt x="338" y="403"/>
                  </a:lnTo>
                  <a:lnTo>
                    <a:pt x="335" y="402"/>
                  </a:lnTo>
                  <a:lnTo>
                    <a:pt x="335" y="400"/>
                  </a:lnTo>
                  <a:lnTo>
                    <a:pt x="335" y="399"/>
                  </a:lnTo>
                  <a:lnTo>
                    <a:pt x="338" y="398"/>
                  </a:lnTo>
                  <a:close/>
                  <a:moveTo>
                    <a:pt x="304" y="398"/>
                  </a:moveTo>
                  <a:lnTo>
                    <a:pt x="321" y="398"/>
                  </a:lnTo>
                  <a:lnTo>
                    <a:pt x="322" y="399"/>
                  </a:lnTo>
                  <a:lnTo>
                    <a:pt x="324" y="400"/>
                  </a:lnTo>
                  <a:lnTo>
                    <a:pt x="322" y="402"/>
                  </a:lnTo>
                  <a:lnTo>
                    <a:pt x="321" y="403"/>
                  </a:lnTo>
                  <a:lnTo>
                    <a:pt x="304" y="403"/>
                  </a:lnTo>
                  <a:lnTo>
                    <a:pt x="303" y="402"/>
                  </a:lnTo>
                  <a:lnTo>
                    <a:pt x="303" y="400"/>
                  </a:lnTo>
                  <a:lnTo>
                    <a:pt x="303" y="399"/>
                  </a:lnTo>
                  <a:lnTo>
                    <a:pt x="304" y="398"/>
                  </a:lnTo>
                  <a:close/>
                  <a:moveTo>
                    <a:pt x="273" y="398"/>
                  </a:moveTo>
                  <a:lnTo>
                    <a:pt x="289" y="398"/>
                  </a:lnTo>
                  <a:lnTo>
                    <a:pt x="291" y="399"/>
                  </a:lnTo>
                  <a:lnTo>
                    <a:pt x="291" y="400"/>
                  </a:lnTo>
                  <a:lnTo>
                    <a:pt x="291" y="402"/>
                  </a:lnTo>
                  <a:lnTo>
                    <a:pt x="289" y="403"/>
                  </a:lnTo>
                  <a:lnTo>
                    <a:pt x="273" y="403"/>
                  </a:lnTo>
                  <a:lnTo>
                    <a:pt x="271" y="402"/>
                  </a:lnTo>
                  <a:lnTo>
                    <a:pt x="270" y="400"/>
                  </a:lnTo>
                  <a:lnTo>
                    <a:pt x="271" y="399"/>
                  </a:lnTo>
                  <a:lnTo>
                    <a:pt x="273" y="398"/>
                  </a:lnTo>
                  <a:close/>
                  <a:moveTo>
                    <a:pt x="179" y="398"/>
                  </a:moveTo>
                  <a:lnTo>
                    <a:pt x="180" y="398"/>
                  </a:lnTo>
                  <a:lnTo>
                    <a:pt x="180" y="399"/>
                  </a:lnTo>
                  <a:lnTo>
                    <a:pt x="180" y="402"/>
                  </a:lnTo>
                  <a:lnTo>
                    <a:pt x="174" y="406"/>
                  </a:lnTo>
                  <a:lnTo>
                    <a:pt x="172" y="409"/>
                  </a:lnTo>
                  <a:lnTo>
                    <a:pt x="170" y="410"/>
                  </a:lnTo>
                  <a:lnTo>
                    <a:pt x="169" y="411"/>
                  </a:lnTo>
                  <a:lnTo>
                    <a:pt x="169" y="413"/>
                  </a:lnTo>
                  <a:lnTo>
                    <a:pt x="166" y="413"/>
                  </a:lnTo>
                  <a:lnTo>
                    <a:pt x="165" y="413"/>
                  </a:lnTo>
                  <a:lnTo>
                    <a:pt x="165" y="411"/>
                  </a:lnTo>
                  <a:lnTo>
                    <a:pt x="165" y="409"/>
                  </a:lnTo>
                  <a:lnTo>
                    <a:pt x="176" y="398"/>
                  </a:lnTo>
                  <a:lnTo>
                    <a:pt x="179" y="398"/>
                  </a:lnTo>
                  <a:close/>
                  <a:moveTo>
                    <a:pt x="86" y="393"/>
                  </a:moveTo>
                  <a:lnTo>
                    <a:pt x="86" y="393"/>
                  </a:lnTo>
                  <a:lnTo>
                    <a:pt x="102" y="398"/>
                  </a:lnTo>
                  <a:lnTo>
                    <a:pt x="104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86" y="399"/>
                  </a:lnTo>
                  <a:lnTo>
                    <a:pt x="83" y="398"/>
                  </a:lnTo>
                  <a:lnTo>
                    <a:pt x="83" y="396"/>
                  </a:lnTo>
                  <a:lnTo>
                    <a:pt x="84" y="395"/>
                  </a:lnTo>
                  <a:lnTo>
                    <a:pt x="86" y="393"/>
                  </a:lnTo>
                  <a:close/>
                  <a:moveTo>
                    <a:pt x="194" y="392"/>
                  </a:moveTo>
                  <a:lnTo>
                    <a:pt x="210" y="392"/>
                  </a:lnTo>
                  <a:lnTo>
                    <a:pt x="212" y="392"/>
                  </a:lnTo>
                  <a:lnTo>
                    <a:pt x="212" y="393"/>
                  </a:lnTo>
                  <a:lnTo>
                    <a:pt x="212" y="396"/>
                  </a:lnTo>
                  <a:lnTo>
                    <a:pt x="210" y="396"/>
                  </a:lnTo>
                  <a:lnTo>
                    <a:pt x="194" y="396"/>
                  </a:lnTo>
                  <a:lnTo>
                    <a:pt x="192" y="396"/>
                  </a:lnTo>
                  <a:lnTo>
                    <a:pt x="191" y="393"/>
                  </a:lnTo>
                  <a:lnTo>
                    <a:pt x="192" y="392"/>
                  </a:lnTo>
                  <a:lnTo>
                    <a:pt x="194" y="392"/>
                  </a:lnTo>
                  <a:close/>
                  <a:moveTo>
                    <a:pt x="64" y="384"/>
                  </a:moveTo>
                  <a:lnTo>
                    <a:pt x="64" y="384"/>
                  </a:lnTo>
                  <a:lnTo>
                    <a:pt x="67" y="384"/>
                  </a:lnTo>
                  <a:lnTo>
                    <a:pt x="67" y="385"/>
                  </a:lnTo>
                  <a:lnTo>
                    <a:pt x="67" y="391"/>
                  </a:lnTo>
                  <a:lnTo>
                    <a:pt x="71" y="391"/>
                  </a:lnTo>
                  <a:lnTo>
                    <a:pt x="72" y="392"/>
                  </a:lnTo>
                  <a:lnTo>
                    <a:pt x="72" y="393"/>
                  </a:lnTo>
                  <a:lnTo>
                    <a:pt x="72" y="395"/>
                  </a:lnTo>
                  <a:lnTo>
                    <a:pt x="69" y="396"/>
                  </a:lnTo>
                  <a:lnTo>
                    <a:pt x="69" y="396"/>
                  </a:lnTo>
                  <a:lnTo>
                    <a:pt x="62" y="395"/>
                  </a:lnTo>
                  <a:lnTo>
                    <a:pt x="62" y="395"/>
                  </a:lnTo>
                  <a:lnTo>
                    <a:pt x="62" y="395"/>
                  </a:lnTo>
                  <a:lnTo>
                    <a:pt x="62" y="395"/>
                  </a:lnTo>
                  <a:lnTo>
                    <a:pt x="62" y="395"/>
                  </a:lnTo>
                  <a:lnTo>
                    <a:pt x="62" y="395"/>
                  </a:lnTo>
                  <a:lnTo>
                    <a:pt x="62" y="395"/>
                  </a:lnTo>
                  <a:lnTo>
                    <a:pt x="62" y="395"/>
                  </a:lnTo>
                  <a:lnTo>
                    <a:pt x="62" y="395"/>
                  </a:lnTo>
                  <a:lnTo>
                    <a:pt x="62" y="395"/>
                  </a:lnTo>
                  <a:lnTo>
                    <a:pt x="62" y="395"/>
                  </a:lnTo>
                  <a:lnTo>
                    <a:pt x="62" y="385"/>
                  </a:lnTo>
                  <a:lnTo>
                    <a:pt x="62" y="384"/>
                  </a:lnTo>
                  <a:lnTo>
                    <a:pt x="64" y="384"/>
                  </a:lnTo>
                  <a:close/>
                  <a:moveTo>
                    <a:pt x="577" y="380"/>
                  </a:moveTo>
                  <a:lnTo>
                    <a:pt x="578" y="380"/>
                  </a:lnTo>
                  <a:lnTo>
                    <a:pt x="580" y="381"/>
                  </a:lnTo>
                  <a:lnTo>
                    <a:pt x="580" y="382"/>
                  </a:lnTo>
                  <a:lnTo>
                    <a:pt x="578" y="384"/>
                  </a:lnTo>
                  <a:lnTo>
                    <a:pt x="577" y="384"/>
                  </a:lnTo>
                  <a:lnTo>
                    <a:pt x="576" y="385"/>
                  </a:lnTo>
                  <a:lnTo>
                    <a:pt x="576" y="385"/>
                  </a:lnTo>
                  <a:lnTo>
                    <a:pt x="576" y="385"/>
                  </a:lnTo>
                  <a:lnTo>
                    <a:pt x="576" y="385"/>
                  </a:lnTo>
                  <a:lnTo>
                    <a:pt x="576" y="385"/>
                  </a:lnTo>
                  <a:lnTo>
                    <a:pt x="576" y="385"/>
                  </a:lnTo>
                  <a:lnTo>
                    <a:pt x="563" y="389"/>
                  </a:lnTo>
                  <a:lnTo>
                    <a:pt x="562" y="389"/>
                  </a:lnTo>
                  <a:lnTo>
                    <a:pt x="560" y="389"/>
                  </a:lnTo>
                  <a:lnTo>
                    <a:pt x="560" y="388"/>
                  </a:lnTo>
                  <a:lnTo>
                    <a:pt x="560" y="386"/>
                  </a:lnTo>
                  <a:lnTo>
                    <a:pt x="562" y="385"/>
                  </a:lnTo>
                  <a:lnTo>
                    <a:pt x="576" y="380"/>
                  </a:lnTo>
                  <a:lnTo>
                    <a:pt x="577" y="380"/>
                  </a:lnTo>
                  <a:close/>
                  <a:moveTo>
                    <a:pt x="608" y="367"/>
                  </a:moveTo>
                  <a:lnTo>
                    <a:pt x="609" y="368"/>
                  </a:lnTo>
                  <a:lnTo>
                    <a:pt x="609" y="370"/>
                  </a:lnTo>
                  <a:lnTo>
                    <a:pt x="609" y="371"/>
                  </a:lnTo>
                  <a:lnTo>
                    <a:pt x="608" y="373"/>
                  </a:lnTo>
                  <a:lnTo>
                    <a:pt x="592" y="378"/>
                  </a:lnTo>
                  <a:lnTo>
                    <a:pt x="592" y="378"/>
                  </a:lnTo>
                  <a:lnTo>
                    <a:pt x="591" y="378"/>
                  </a:lnTo>
                  <a:lnTo>
                    <a:pt x="590" y="377"/>
                  </a:lnTo>
                  <a:lnTo>
                    <a:pt x="590" y="375"/>
                  </a:lnTo>
                  <a:lnTo>
                    <a:pt x="591" y="374"/>
                  </a:lnTo>
                  <a:lnTo>
                    <a:pt x="606" y="368"/>
                  </a:lnTo>
                  <a:lnTo>
                    <a:pt x="608" y="367"/>
                  </a:lnTo>
                  <a:close/>
                  <a:moveTo>
                    <a:pt x="64" y="350"/>
                  </a:moveTo>
                  <a:lnTo>
                    <a:pt x="64" y="350"/>
                  </a:lnTo>
                  <a:lnTo>
                    <a:pt x="65" y="352"/>
                  </a:lnTo>
                  <a:lnTo>
                    <a:pt x="67" y="353"/>
                  </a:lnTo>
                  <a:lnTo>
                    <a:pt x="67" y="370"/>
                  </a:lnTo>
                  <a:lnTo>
                    <a:pt x="67" y="371"/>
                  </a:lnTo>
                  <a:lnTo>
                    <a:pt x="64" y="371"/>
                  </a:lnTo>
                  <a:lnTo>
                    <a:pt x="64" y="371"/>
                  </a:lnTo>
                  <a:lnTo>
                    <a:pt x="62" y="371"/>
                  </a:lnTo>
                  <a:lnTo>
                    <a:pt x="62" y="370"/>
                  </a:lnTo>
                  <a:lnTo>
                    <a:pt x="62" y="355"/>
                  </a:lnTo>
                  <a:lnTo>
                    <a:pt x="62" y="355"/>
                  </a:lnTo>
                  <a:lnTo>
                    <a:pt x="62" y="355"/>
                  </a:lnTo>
                  <a:lnTo>
                    <a:pt x="62" y="355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2"/>
                  </a:lnTo>
                  <a:lnTo>
                    <a:pt x="64" y="350"/>
                  </a:lnTo>
                  <a:close/>
                  <a:moveTo>
                    <a:pt x="616" y="345"/>
                  </a:moveTo>
                  <a:lnTo>
                    <a:pt x="617" y="345"/>
                  </a:lnTo>
                  <a:lnTo>
                    <a:pt x="617" y="346"/>
                  </a:lnTo>
                  <a:lnTo>
                    <a:pt x="617" y="363"/>
                  </a:lnTo>
                  <a:lnTo>
                    <a:pt x="617" y="364"/>
                  </a:lnTo>
                  <a:lnTo>
                    <a:pt x="616" y="366"/>
                  </a:lnTo>
                  <a:lnTo>
                    <a:pt x="613" y="364"/>
                  </a:lnTo>
                  <a:lnTo>
                    <a:pt x="613" y="363"/>
                  </a:lnTo>
                  <a:lnTo>
                    <a:pt x="613" y="346"/>
                  </a:lnTo>
                  <a:lnTo>
                    <a:pt x="613" y="345"/>
                  </a:lnTo>
                  <a:lnTo>
                    <a:pt x="616" y="345"/>
                  </a:lnTo>
                  <a:close/>
                  <a:moveTo>
                    <a:pt x="53" y="323"/>
                  </a:moveTo>
                  <a:lnTo>
                    <a:pt x="54" y="323"/>
                  </a:lnTo>
                  <a:lnTo>
                    <a:pt x="64" y="327"/>
                  </a:lnTo>
                  <a:lnTo>
                    <a:pt x="65" y="328"/>
                  </a:lnTo>
                  <a:lnTo>
                    <a:pt x="67" y="331"/>
                  </a:lnTo>
                  <a:lnTo>
                    <a:pt x="67" y="337"/>
                  </a:lnTo>
                  <a:lnTo>
                    <a:pt x="65" y="339"/>
                  </a:lnTo>
                  <a:lnTo>
                    <a:pt x="64" y="339"/>
                  </a:lnTo>
                  <a:lnTo>
                    <a:pt x="64" y="339"/>
                  </a:lnTo>
                  <a:lnTo>
                    <a:pt x="62" y="339"/>
                  </a:lnTo>
                  <a:lnTo>
                    <a:pt x="61" y="337"/>
                  </a:lnTo>
                  <a:lnTo>
                    <a:pt x="61" y="331"/>
                  </a:lnTo>
                  <a:lnTo>
                    <a:pt x="61" y="331"/>
                  </a:lnTo>
                  <a:lnTo>
                    <a:pt x="60" y="331"/>
                  </a:lnTo>
                  <a:lnTo>
                    <a:pt x="60" y="331"/>
                  </a:lnTo>
                  <a:lnTo>
                    <a:pt x="58" y="330"/>
                  </a:lnTo>
                  <a:lnTo>
                    <a:pt x="58" y="330"/>
                  </a:lnTo>
                  <a:lnTo>
                    <a:pt x="57" y="330"/>
                  </a:lnTo>
                  <a:lnTo>
                    <a:pt x="57" y="330"/>
                  </a:lnTo>
                  <a:lnTo>
                    <a:pt x="57" y="330"/>
                  </a:lnTo>
                  <a:lnTo>
                    <a:pt x="57" y="330"/>
                  </a:lnTo>
                  <a:lnTo>
                    <a:pt x="57" y="330"/>
                  </a:lnTo>
                  <a:lnTo>
                    <a:pt x="57" y="330"/>
                  </a:lnTo>
                  <a:lnTo>
                    <a:pt x="55" y="328"/>
                  </a:lnTo>
                  <a:lnTo>
                    <a:pt x="55" y="328"/>
                  </a:lnTo>
                  <a:lnTo>
                    <a:pt x="54" y="327"/>
                  </a:lnTo>
                  <a:lnTo>
                    <a:pt x="54" y="327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51" y="326"/>
                  </a:lnTo>
                  <a:lnTo>
                    <a:pt x="51" y="324"/>
                  </a:lnTo>
                  <a:lnTo>
                    <a:pt x="53" y="323"/>
                  </a:lnTo>
                  <a:lnTo>
                    <a:pt x="53" y="323"/>
                  </a:lnTo>
                  <a:close/>
                  <a:moveTo>
                    <a:pt x="599" y="319"/>
                  </a:moveTo>
                  <a:lnTo>
                    <a:pt x="601" y="320"/>
                  </a:lnTo>
                  <a:lnTo>
                    <a:pt x="602" y="321"/>
                  </a:lnTo>
                  <a:lnTo>
                    <a:pt x="602" y="324"/>
                  </a:lnTo>
                  <a:lnTo>
                    <a:pt x="602" y="324"/>
                  </a:lnTo>
                  <a:lnTo>
                    <a:pt x="602" y="324"/>
                  </a:lnTo>
                  <a:lnTo>
                    <a:pt x="610" y="334"/>
                  </a:lnTo>
                  <a:lnTo>
                    <a:pt x="612" y="335"/>
                  </a:lnTo>
                  <a:lnTo>
                    <a:pt x="610" y="337"/>
                  </a:lnTo>
                  <a:lnTo>
                    <a:pt x="609" y="338"/>
                  </a:lnTo>
                  <a:lnTo>
                    <a:pt x="608" y="337"/>
                  </a:lnTo>
                  <a:lnTo>
                    <a:pt x="598" y="328"/>
                  </a:lnTo>
                  <a:lnTo>
                    <a:pt x="598" y="326"/>
                  </a:lnTo>
                  <a:lnTo>
                    <a:pt x="596" y="324"/>
                  </a:lnTo>
                  <a:lnTo>
                    <a:pt x="596" y="321"/>
                  </a:lnTo>
                  <a:lnTo>
                    <a:pt x="598" y="320"/>
                  </a:lnTo>
                  <a:lnTo>
                    <a:pt x="599" y="319"/>
                  </a:lnTo>
                  <a:close/>
                  <a:moveTo>
                    <a:pt x="24" y="309"/>
                  </a:moveTo>
                  <a:lnTo>
                    <a:pt x="25" y="309"/>
                  </a:lnTo>
                  <a:lnTo>
                    <a:pt x="40" y="316"/>
                  </a:lnTo>
                  <a:lnTo>
                    <a:pt x="42" y="317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37" y="320"/>
                  </a:lnTo>
                  <a:lnTo>
                    <a:pt x="24" y="313"/>
                  </a:lnTo>
                  <a:lnTo>
                    <a:pt x="22" y="312"/>
                  </a:lnTo>
                  <a:lnTo>
                    <a:pt x="22" y="310"/>
                  </a:lnTo>
                  <a:lnTo>
                    <a:pt x="24" y="309"/>
                  </a:lnTo>
                  <a:lnTo>
                    <a:pt x="24" y="309"/>
                  </a:lnTo>
                  <a:close/>
                  <a:moveTo>
                    <a:pt x="7" y="288"/>
                  </a:moveTo>
                  <a:lnTo>
                    <a:pt x="8" y="288"/>
                  </a:lnTo>
                  <a:lnTo>
                    <a:pt x="10" y="290"/>
                  </a:lnTo>
                  <a:lnTo>
                    <a:pt x="13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3"/>
                  </a:lnTo>
                  <a:lnTo>
                    <a:pt x="7" y="303"/>
                  </a:lnTo>
                  <a:lnTo>
                    <a:pt x="7" y="303"/>
                  </a:lnTo>
                  <a:lnTo>
                    <a:pt x="7" y="303"/>
                  </a:lnTo>
                  <a:lnTo>
                    <a:pt x="7" y="303"/>
                  </a:lnTo>
                  <a:lnTo>
                    <a:pt x="7" y="303"/>
                  </a:lnTo>
                  <a:lnTo>
                    <a:pt x="7" y="303"/>
                  </a:lnTo>
                  <a:lnTo>
                    <a:pt x="7" y="303"/>
                  </a:lnTo>
                  <a:lnTo>
                    <a:pt x="7" y="303"/>
                  </a:lnTo>
                  <a:lnTo>
                    <a:pt x="7" y="303"/>
                  </a:lnTo>
                  <a:lnTo>
                    <a:pt x="6" y="291"/>
                  </a:lnTo>
                  <a:lnTo>
                    <a:pt x="6" y="290"/>
                  </a:lnTo>
                  <a:lnTo>
                    <a:pt x="7" y="288"/>
                  </a:lnTo>
                  <a:lnTo>
                    <a:pt x="7" y="288"/>
                  </a:lnTo>
                  <a:close/>
                  <a:moveTo>
                    <a:pt x="599" y="287"/>
                  </a:moveTo>
                  <a:lnTo>
                    <a:pt x="601" y="287"/>
                  </a:lnTo>
                  <a:lnTo>
                    <a:pt x="602" y="288"/>
                  </a:lnTo>
                  <a:lnTo>
                    <a:pt x="602" y="305"/>
                  </a:lnTo>
                  <a:lnTo>
                    <a:pt x="601" y="306"/>
                  </a:lnTo>
                  <a:lnTo>
                    <a:pt x="599" y="308"/>
                  </a:lnTo>
                  <a:lnTo>
                    <a:pt x="598" y="306"/>
                  </a:lnTo>
                  <a:lnTo>
                    <a:pt x="596" y="305"/>
                  </a:lnTo>
                  <a:lnTo>
                    <a:pt x="596" y="288"/>
                  </a:lnTo>
                  <a:lnTo>
                    <a:pt x="598" y="287"/>
                  </a:lnTo>
                  <a:lnTo>
                    <a:pt x="599" y="287"/>
                  </a:lnTo>
                  <a:close/>
                  <a:moveTo>
                    <a:pt x="573" y="285"/>
                  </a:moveTo>
                  <a:lnTo>
                    <a:pt x="588" y="285"/>
                  </a:lnTo>
                  <a:lnTo>
                    <a:pt x="591" y="287"/>
                  </a:lnTo>
                  <a:lnTo>
                    <a:pt x="591" y="288"/>
                  </a:lnTo>
                  <a:lnTo>
                    <a:pt x="591" y="290"/>
                  </a:lnTo>
                  <a:lnTo>
                    <a:pt x="588" y="291"/>
                  </a:lnTo>
                  <a:lnTo>
                    <a:pt x="573" y="291"/>
                  </a:lnTo>
                  <a:lnTo>
                    <a:pt x="572" y="290"/>
                  </a:lnTo>
                  <a:lnTo>
                    <a:pt x="570" y="288"/>
                  </a:lnTo>
                  <a:lnTo>
                    <a:pt x="572" y="287"/>
                  </a:lnTo>
                  <a:lnTo>
                    <a:pt x="573" y="285"/>
                  </a:lnTo>
                  <a:close/>
                  <a:moveTo>
                    <a:pt x="540" y="285"/>
                  </a:moveTo>
                  <a:lnTo>
                    <a:pt x="556" y="285"/>
                  </a:lnTo>
                  <a:lnTo>
                    <a:pt x="558" y="287"/>
                  </a:lnTo>
                  <a:lnTo>
                    <a:pt x="559" y="288"/>
                  </a:lnTo>
                  <a:lnTo>
                    <a:pt x="558" y="290"/>
                  </a:lnTo>
                  <a:lnTo>
                    <a:pt x="556" y="291"/>
                  </a:lnTo>
                  <a:lnTo>
                    <a:pt x="540" y="291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38" y="287"/>
                  </a:lnTo>
                  <a:lnTo>
                    <a:pt x="540" y="285"/>
                  </a:lnTo>
                  <a:close/>
                  <a:moveTo>
                    <a:pt x="516" y="273"/>
                  </a:moveTo>
                  <a:lnTo>
                    <a:pt x="519" y="273"/>
                  </a:lnTo>
                  <a:lnTo>
                    <a:pt x="519" y="274"/>
                  </a:lnTo>
                  <a:lnTo>
                    <a:pt x="519" y="285"/>
                  </a:lnTo>
                  <a:lnTo>
                    <a:pt x="524" y="285"/>
                  </a:lnTo>
                  <a:lnTo>
                    <a:pt x="526" y="287"/>
                  </a:lnTo>
                  <a:lnTo>
                    <a:pt x="527" y="288"/>
                  </a:lnTo>
                  <a:lnTo>
                    <a:pt x="526" y="290"/>
                  </a:lnTo>
                  <a:lnTo>
                    <a:pt x="524" y="291"/>
                  </a:lnTo>
                  <a:lnTo>
                    <a:pt x="519" y="291"/>
                  </a:lnTo>
                  <a:lnTo>
                    <a:pt x="516" y="290"/>
                  </a:lnTo>
                  <a:lnTo>
                    <a:pt x="515" y="288"/>
                  </a:lnTo>
                  <a:lnTo>
                    <a:pt x="515" y="285"/>
                  </a:lnTo>
                  <a:lnTo>
                    <a:pt x="515" y="274"/>
                  </a:lnTo>
                  <a:lnTo>
                    <a:pt x="515" y="273"/>
                  </a:lnTo>
                  <a:lnTo>
                    <a:pt x="516" y="273"/>
                  </a:lnTo>
                  <a:close/>
                  <a:moveTo>
                    <a:pt x="4" y="262"/>
                  </a:moveTo>
                  <a:lnTo>
                    <a:pt x="4" y="263"/>
                  </a:lnTo>
                  <a:lnTo>
                    <a:pt x="6" y="265"/>
                  </a:lnTo>
                  <a:lnTo>
                    <a:pt x="6" y="266"/>
                  </a:lnTo>
                  <a:lnTo>
                    <a:pt x="7" y="274"/>
                  </a:lnTo>
                  <a:lnTo>
                    <a:pt x="7" y="276"/>
                  </a:lnTo>
                  <a:lnTo>
                    <a:pt x="6" y="277"/>
                  </a:lnTo>
                  <a:lnTo>
                    <a:pt x="4" y="277"/>
                  </a:lnTo>
                  <a:lnTo>
                    <a:pt x="3" y="277"/>
                  </a:lnTo>
                  <a:lnTo>
                    <a:pt x="3" y="276"/>
                  </a:lnTo>
                  <a:lnTo>
                    <a:pt x="0" y="262"/>
                  </a:lnTo>
                  <a:lnTo>
                    <a:pt x="4" y="262"/>
                  </a:lnTo>
                  <a:close/>
                  <a:moveTo>
                    <a:pt x="36" y="260"/>
                  </a:moveTo>
                  <a:lnTo>
                    <a:pt x="37" y="260"/>
                  </a:lnTo>
                  <a:lnTo>
                    <a:pt x="37" y="262"/>
                  </a:lnTo>
                  <a:lnTo>
                    <a:pt x="37" y="263"/>
                  </a:lnTo>
                  <a:lnTo>
                    <a:pt x="36" y="265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18" y="265"/>
                  </a:lnTo>
                  <a:lnTo>
                    <a:pt x="17" y="263"/>
                  </a:lnTo>
                  <a:lnTo>
                    <a:pt x="18" y="262"/>
                  </a:lnTo>
                  <a:lnTo>
                    <a:pt x="19" y="260"/>
                  </a:lnTo>
                  <a:lnTo>
                    <a:pt x="36" y="260"/>
                  </a:lnTo>
                  <a:lnTo>
                    <a:pt x="36" y="260"/>
                  </a:lnTo>
                  <a:close/>
                  <a:moveTo>
                    <a:pt x="67" y="251"/>
                  </a:moveTo>
                  <a:lnTo>
                    <a:pt x="68" y="251"/>
                  </a:lnTo>
                  <a:lnTo>
                    <a:pt x="69" y="254"/>
                  </a:lnTo>
                  <a:lnTo>
                    <a:pt x="68" y="255"/>
                  </a:lnTo>
                  <a:lnTo>
                    <a:pt x="61" y="262"/>
                  </a:lnTo>
                  <a:lnTo>
                    <a:pt x="60" y="263"/>
                  </a:lnTo>
                  <a:lnTo>
                    <a:pt x="58" y="263"/>
                  </a:lnTo>
                  <a:lnTo>
                    <a:pt x="51" y="263"/>
                  </a:lnTo>
                  <a:lnTo>
                    <a:pt x="51" y="263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59"/>
                  </a:lnTo>
                  <a:lnTo>
                    <a:pt x="51" y="259"/>
                  </a:lnTo>
                  <a:lnTo>
                    <a:pt x="53" y="259"/>
                  </a:lnTo>
                  <a:lnTo>
                    <a:pt x="54" y="259"/>
                  </a:lnTo>
                  <a:lnTo>
                    <a:pt x="55" y="259"/>
                  </a:lnTo>
                  <a:lnTo>
                    <a:pt x="57" y="258"/>
                  </a:lnTo>
                  <a:lnTo>
                    <a:pt x="57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60" y="258"/>
                  </a:lnTo>
                  <a:lnTo>
                    <a:pt x="61" y="255"/>
                  </a:lnTo>
                  <a:lnTo>
                    <a:pt x="62" y="254"/>
                  </a:lnTo>
                  <a:lnTo>
                    <a:pt x="64" y="252"/>
                  </a:lnTo>
                  <a:lnTo>
                    <a:pt x="65" y="251"/>
                  </a:lnTo>
                  <a:lnTo>
                    <a:pt x="67" y="251"/>
                  </a:lnTo>
                  <a:close/>
                  <a:moveTo>
                    <a:pt x="526" y="241"/>
                  </a:moveTo>
                  <a:lnTo>
                    <a:pt x="527" y="242"/>
                  </a:lnTo>
                  <a:lnTo>
                    <a:pt x="527" y="244"/>
                  </a:lnTo>
                  <a:lnTo>
                    <a:pt x="527" y="245"/>
                  </a:lnTo>
                  <a:lnTo>
                    <a:pt x="520" y="255"/>
                  </a:lnTo>
                  <a:lnTo>
                    <a:pt x="520" y="255"/>
                  </a:lnTo>
                  <a:lnTo>
                    <a:pt x="520" y="255"/>
                  </a:lnTo>
                  <a:lnTo>
                    <a:pt x="519" y="255"/>
                  </a:lnTo>
                  <a:lnTo>
                    <a:pt x="519" y="255"/>
                  </a:lnTo>
                  <a:lnTo>
                    <a:pt x="519" y="255"/>
                  </a:lnTo>
                  <a:lnTo>
                    <a:pt x="519" y="255"/>
                  </a:lnTo>
                  <a:lnTo>
                    <a:pt x="519" y="255"/>
                  </a:lnTo>
                  <a:lnTo>
                    <a:pt x="519" y="255"/>
                  </a:lnTo>
                  <a:lnTo>
                    <a:pt x="519" y="255"/>
                  </a:lnTo>
                  <a:lnTo>
                    <a:pt x="519" y="255"/>
                  </a:lnTo>
                  <a:lnTo>
                    <a:pt x="519" y="255"/>
                  </a:lnTo>
                  <a:lnTo>
                    <a:pt x="519" y="256"/>
                  </a:lnTo>
                  <a:lnTo>
                    <a:pt x="519" y="256"/>
                  </a:lnTo>
                  <a:lnTo>
                    <a:pt x="519" y="256"/>
                  </a:lnTo>
                  <a:lnTo>
                    <a:pt x="519" y="256"/>
                  </a:lnTo>
                  <a:lnTo>
                    <a:pt x="519" y="256"/>
                  </a:lnTo>
                  <a:lnTo>
                    <a:pt x="519" y="259"/>
                  </a:lnTo>
                  <a:lnTo>
                    <a:pt x="519" y="260"/>
                  </a:lnTo>
                  <a:lnTo>
                    <a:pt x="516" y="260"/>
                  </a:lnTo>
                  <a:lnTo>
                    <a:pt x="515" y="260"/>
                  </a:lnTo>
                  <a:lnTo>
                    <a:pt x="515" y="259"/>
                  </a:lnTo>
                  <a:lnTo>
                    <a:pt x="515" y="256"/>
                  </a:lnTo>
                  <a:lnTo>
                    <a:pt x="515" y="254"/>
                  </a:lnTo>
                  <a:lnTo>
                    <a:pt x="523" y="242"/>
                  </a:lnTo>
                  <a:lnTo>
                    <a:pt x="524" y="241"/>
                  </a:lnTo>
                  <a:lnTo>
                    <a:pt x="526" y="241"/>
                  </a:lnTo>
                  <a:close/>
                  <a:moveTo>
                    <a:pt x="87" y="229"/>
                  </a:moveTo>
                  <a:lnTo>
                    <a:pt x="87" y="229"/>
                  </a:lnTo>
                  <a:lnTo>
                    <a:pt x="89" y="230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90" y="233"/>
                  </a:lnTo>
                  <a:lnTo>
                    <a:pt x="79" y="244"/>
                  </a:lnTo>
                  <a:lnTo>
                    <a:pt x="78" y="244"/>
                  </a:lnTo>
                  <a:lnTo>
                    <a:pt x="76" y="244"/>
                  </a:lnTo>
                  <a:lnTo>
                    <a:pt x="75" y="241"/>
                  </a:lnTo>
                  <a:lnTo>
                    <a:pt x="76" y="240"/>
                  </a:lnTo>
                  <a:lnTo>
                    <a:pt x="87" y="229"/>
                  </a:lnTo>
                  <a:close/>
                  <a:moveTo>
                    <a:pt x="114" y="218"/>
                  </a:moveTo>
                  <a:lnTo>
                    <a:pt x="115" y="219"/>
                  </a:lnTo>
                  <a:lnTo>
                    <a:pt x="116" y="220"/>
                  </a:lnTo>
                  <a:lnTo>
                    <a:pt x="116" y="229"/>
                  </a:lnTo>
                  <a:lnTo>
                    <a:pt x="115" y="231"/>
                  </a:lnTo>
                  <a:lnTo>
                    <a:pt x="114" y="233"/>
                  </a:lnTo>
                  <a:lnTo>
                    <a:pt x="112" y="234"/>
                  </a:lnTo>
                  <a:lnTo>
                    <a:pt x="104" y="234"/>
                  </a:lnTo>
                  <a:lnTo>
                    <a:pt x="102" y="233"/>
                  </a:lnTo>
                  <a:lnTo>
                    <a:pt x="101" y="231"/>
                  </a:lnTo>
                  <a:lnTo>
                    <a:pt x="102" y="230"/>
                  </a:lnTo>
                  <a:lnTo>
                    <a:pt x="104" y="229"/>
                  </a:lnTo>
                  <a:lnTo>
                    <a:pt x="112" y="229"/>
                  </a:lnTo>
                  <a:lnTo>
                    <a:pt x="112" y="220"/>
                  </a:lnTo>
                  <a:lnTo>
                    <a:pt x="112" y="219"/>
                  </a:lnTo>
                  <a:lnTo>
                    <a:pt x="114" y="218"/>
                  </a:lnTo>
                  <a:close/>
                  <a:moveTo>
                    <a:pt x="544" y="216"/>
                  </a:moveTo>
                  <a:lnTo>
                    <a:pt x="545" y="216"/>
                  </a:lnTo>
                  <a:lnTo>
                    <a:pt x="547" y="218"/>
                  </a:lnTo>
                  <a:lnTo>
                    <a:pt x="547" y="219"/>
                  </a:lnTo>
                  <a:lnTo>
                    <a:pt x="545" y="220"/>
                  </a:lnTo>
                  <a:lnTo>
                    <a:pt x="545" y="220"/>
                  </a:lnTo>
                  <a:lnTo>
                    <a:pt x="545" y="220"/>
                  </a:lnTo>
                  <a:lnTo>
                    <a:pt x="545" y="220"/>
                  </a:lnTo>
                  <a:lnTo>
                    <a:pt x="545" y="220"/>
                  </a:lnTo>
                  <a:lnTo>
                    <a:pt x="545" y="222"/>
                  </a:lnTo>
                  <a:lnTo>
                    <a:pt x="545" y="222"/>
                  </a:lnTo>
                  <a:lnTo>
                    <a:pt x="544" y="223"/>
                  </a:lnTo>
                  <a:lnTo>
                    <a:pt x="541" y="226"/>
                  </a:lnTo>
                  <a:lnTo>
                    <a:pt x="540" y="229"/>
                  </a:lnTo>
                  <a:lnTo>
                    <a:pt x="538" y="230"/>
                  </a:lnTo>
                  <a:lnTo>
                    <a:pt x="537" y="231"/>
                  </a:lnTo>
                  <a:lnTo>
                    <a:pt x="537" y="233"/>
                  </a:lnTo>
                  <a:lnTo>
                    <a:pt x="536" y="233"/>
                  </a:lnTo>
                  <a:lnTo>
                    <a:pt x="536" y="233"/>
                  </a:lnTo>
                  <a:lnTo>
                    <a:pt x="534" y="233"/>
                  </a:lnTo>
                  <a:lnTo>
                    <a:pt x="533" y="231"/>
                  </a:lnTo>
                  <a:lnTo>
                    <a:pt x="533" y="230"/>
                  </a:lnTo>
                  <a:lnTo>
                    <a:pt x="542" y="216"/>
                  </a:lnTo>
                  <a:lnTo>
                    <a:pt x="544" y="216"/>
                  </a:lnTo>
                  <a:lnTo>
                    <a:pt x="544" y="216"/>
                  </a:lnTo>
                  <a:close/>
                  <a:moveTo>
                    <a:pt x="538" y="188"/>
                  </a:moveTo>
                  <a:lnTo>
                    <a:pt x="540" y="188"/>
                  </a:lnTo>
                  <a:lnTo>
                    <a:pt x="540" y="190"/>
                  </a:lnTo>
                  <a:lnTo>
                    <a:pt x="541" y="191"/>
                  </a:lnTo>
                  <a:lnTo>
                    <a:pt x="540" y="193"/>
                  </a:lnTo>
                  <a:lnTo>
                    <a:pt x="540" y="193"/>
                  </a:lnTo>
                  <a:lnTo>
                    <a:pt x="540" y="193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0" y="194"/>
                  </a:lnTo>
                  <a:lnTo>
                    <a:pt x="548" y="206"/>
                  </a:lnTo>
                  <a:lnTo>
                    <a:pt x="548" y="208"/>
                  </a:lnTo>
                  <a:lnTo>
                    <a:pt x="548" y="209"/>
                  </a:lnTo>
                  <a:lnTo>
                    <a:pt x="547" y="209"/>
                  </a:lnTo>
                  <a:lnTo>
                    <a:pt x="545" y="209"/>
                  </a:lnTo>
                  <a:lnTo>
                    <a:pt x="544" y="209"/>
                  </a:lnTo>
                  <a:lnTo>
                    <a:pt x="536" y="195"/>
                  </a:lnTo>
                  <a:lnTo>
                    <a:pt x="534" y="194"/>
                  </a:lnTo>
                  <a:lnTo>
                    <a:pt x="534" y="193"/>
                  </a:lnTo>
                  <a:lnTo>
                    <a:pt x="536" y="190"/>
                  </a:lnTo>
                  <a:lnTo>
                    <a:pt x="537" y="188"/>
                  </a:lnTo>
                  <a:lnTo>
                    <a:pt x="537" y="188"/>
                  </a:lnTo>
                  <a:lnTo>
                    <a:pt x="538" y="188"/>
                  </a:lnTo>
                  <a:close/>
                  <a:moveTo>
                    <a:pt x="114" y="186"/>
                  </a:moveTo>
                  <a:lnTo>
                    <a:pt x="115" y="187"/>
                  </a:lnTo>
                  <a:lnTo>
                    <a:pt x="116" y="188"/>
                  </a:lnTo>
                  <a:lnTo>
                    <a:pt x="116" y="205"/>
                  </a:lnTo>
                  <a:lnTo>
                    <a:pt x="115" y="206"/>
                  </a:lnTo>
                  <a:lnTo>
                    <a:pt x="114" y="206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2" y="188"/>
                  </a:lnTo>
                  <a:lnTo>
                    <a:pt x="112" y="187"/>
                  </a:lnTo>
                  <a:lnTo>
                    <a:pt x="114" y="186"/>
                  </a:lnTo>
                  <a:close/>
                  <a:moveTo>
                    <a:pt x="566" y="173"/>
                  </a:moveTo>
                  <a:lnTo>
                    <a:pt x="567" y="173"/>
                  </a:lnTo>
                  <a:lnTo>
                    <a:pt x="569" y="175"/>
                  </a:lnTo>
                  <a:lnTo>
                    <a:pt x="569" y="176"/>
                  </a:lnTo>
                  <a:lnTo>
                    <a:pt x="567" y="177"/>
                  </a:lnTo>
                  <a:lnTo>
                    <a:pt x="554" y="186"/>
                  </a:lnTo>
                  <a:lnTo>
                    <a:pt x="552" y="186"/>
                  </a:lnTo>
                  <a:lnTo>
                    <a:pt x="551" y="186"/>
                  </a:lnTo>
                  <a:lnTo>
                    <a:pt x="551" y="184"/>
                  </a:lnTo>
                  <a:lnTo>
                    <a:pt x="549" y="183"/>
                  </a:lnTo>
                  <a:lnTo>
                    <a:pt x="551" y="182"/>
                  </a:lnTo>
                  <a:lnTo>
                    <a:pt x="565" y="173"/>
                  </a:lnTo>
                  <a:lnTo>
                    <a:pt x="566" y="173"/>
                  </a:lnTo>
                  <a:close/>
                  <a:moveTo>
                    <a:pt x="114" y="154"/>
                  </a:moveTo>
                  <a:lnTo>
                    <a:pt x="115" y="154"/>
                  </a:lnTo>
                  <a:lnTo>
                    <a:pt x="116" y="157"/>
                  </a:lnTo>
                  <a:lnTo>
                    <a:pt x="116" y="172"/>
                  </a:lnTo>
                  <a:lnTo>
                    <a:pt x="115" y="175"/>
                  </a:lnTo>
                  <a:lnTo>
                    <a:pt x="114" y="175"/>
                  </a:lnTo>
                  <a:lnTo>
                    <a:pt x="112" y="175"/>
                  </a:lnTo>
                  <a:lnTo>
                    <a:pt x="112" y="172"/>
                  </a:lnTo>
                  <a:lnTo>
                    <a:pt x="112" y="157"/>
                  </a:lnTo>
                  <a:lnTo>
                    <a:pt x="112" y="154"/>
                  </a:lnTo>
                  <a:lnTo>
                    <a:pt x="114" y="154"/>
                  </a:lnTo>
                  <a:close/>
                  <a:moveTo>
                    <a:pt x="576" y="148"/>
                  </a:moveTo>
                  <a:lnTo>
                    <a:pt x="577" y="150"/>
                  </a:lnTo>
                  <a:lnTo>
                    <a:pt x="577" y="151"/>
                  </a:lnTo>
                  <a:lnTo>
                    <a:pt x="577" y="168"/>
                  </a:lnTo>
                  <a:lnTo>
                    <a:pt x="577" y="169"/>
                  </a:lnTo>
                  <a:lnTo>
                    <a:pt x="576" y="169"/>
                  </a:lnTo>
                  <a:lnTo>
                    <a:pt x="574" y="169"/>
                  </a:lnTo>
                  <a:lnTo>
                    <a:pt x="573" y="168"/>
                  </a:lnTo>
                  <a:lnTo>
                    <a:pt x="573" y="151"/>
                  </a:lnTo>
                  <a:lnTo>
                    <a:pt x="574" y="150"/>
                  </a:lnTo>
                  <a:lnTo>
                    <a:pt x="576" y="148"/>
                  </a:lnTo>
                  <a:close/>
                  <a:moveTo>
                    <a:pt x="552" y="144"/>
                  </a:moveTo>
                  <a:lnTo>
                    <a:pt x="567" y="144"/>
                  </a:lnTo>
                  <a:lnTo>
                    <a:pt x="570" y="146"/>
                  </a:lnTo>
                  <a:lnTo>
                    <a:pt x="570" y="147"/>
                  </a:lnTo>
                  <a:lnTo>
                    <a:pt x="570" y="148"/>
                  </a:lnTo>
                  <a:lnTo>
                    <a:pt x="567" y="150"/>
                  </a:lnTo>
                  <a:lnTo>
                    <a:pt x="552" y="150"/>
                  </a:lnTo>
                  <a:lnTo>
                    <a:pt x="551" y="148"/>
                  </a:lnTo>
                  <a:lnTo>
                    <a:pt x="549" y="147"/>
                  </a:lnTo>
                  <a:lnTo>
                    <a:pt x="551" y="146"/>
                  </a:lnTo>
                  <a:lnTo>
                    <a:pt x="552" y="144"/>
                  </a:lnTo>
                  <a:close/>
                  <a:moveTo>
                    <a:pt x="116" y="125"/>
                  </a:moveTo>
                  <a:lnTo>
                    <a:pt x="119" y="126"/>
                  </a:lnTo>
                  <a:lnTo>
                    <a:pt x="119" y="128"/>
                  </a:lnTo>
                  <a:lnTo>
                    <a:pt x="118" y="129"/>
                  </a:lnTo>
                  <a:lnTo>
                    <a:pt x="116" y="130"/>
                  </a:lnTo>
                  <a:lnTo>
                    <a:pt x="116" y="140"/>
                  </a:lnTo>
                  <a:lnTo>
                    <a:pt x="115" y="141"/>
                  </a:lnTo>
                  <a:lnTo>
                    <a:pt x="114" y="143"/>
                  </a:lnTo>
                  <a:lnTo>
                    <a:pt x="112" y="141"/>
                  </a:lnTo>
                  <a:lnTo>
                    <a:pt x="112" y="140"/>
                  </a:lnTo>
                  <a:lnTo>
                    <a:pt x="112" y="129"/>
                  </a:lnTo>
                  <a:lnTo>
                    <a:pt x="115" y="126"/>
                  </a:lnTo>
                  <a:lnTo>
                    <a:pt x="116" y="125"/>
                  </a:lnTo>
                  <a:close/>
                  <a:moveTo>
                    <a:pt x="253" y="122"/>
                  </a:moveTo>
                  <a:lnTo>
                    <a:pt x="256" y="123"/>
                  </a:lnTo>
                  <a:lnTo>
                    <a:pt x="256" y="125"/>
                  </a:lnTo>
                  <a:lnTo>
                    <a:pt x="256" y="126"/>
                  </a:lnTo>
                  <a:lnTo>
                    <a:pt x="244" y="137"/>
                  </a:lnTo>
                  <a:lnTo>
                    <a:pt x="242" y="139"/>
                  </a:lnTo>
                  <a:lnTo>
                    <a:pt x="241" y="137"/>
                  </a:lnTo>
                  <a:lnTo>
                    <a:pt x="239" y="136"/>
                  </a:lnTo>
                  <a:lnTo>
                    <a:pt x="241" y="134"/>
                  </a:lnTo>
                  <a:lnTo>
                    <a:pt x="252" y="123"/>
                  </a:lnTo>
                  <a:lnTo>
                    <a:pt x="253" y="122"/>
                  </a:lnTo>
                  <a:close/>
                  <a:moveTo>
                    <a:pt x="221" y="119"/>
                  </a:moveTo>
                  <a:lnTo>
                    <a:pt x="223" y="121"/>
                  </a:lnTo>
                  <a:lnTo>
                    <a:pt x="224" y="122"/>
                  </a:lnTo>
                  <a:lnTo>
                    <a:pt x="224" y="136"/>
                  </a:lnTo>
                  <a:lnTo>
                    <a:pt x="226" y="136"/>
                  </a:lnTo>
                  <a:lnTo>
                    <a:pt x="227" y="137"/>
                  </a:lnTo>
                  <a:lnTo>
                    <a:pt x="228" y="139"/>
                  </a:lnTo>
                  <a:lnTo>
                    <a:pt x="227" y="140"/>
                  </a:lnTo>
                  <a:lnTo>
                    <a:pt x="226" y="141"/>
                  </a:lnTo>
                  <a:lnTo>
                    <a:pt x="224" y="141"/>
                  </a:lnTo>
                  <a:lnTo>
                    <a:pt x="221" y="140"/>
                  </a:lnTo>
                  <a:lnTo>
                    <a:pt x="220" y="139"/>
                  </a:lnTo>
                  <a:lnTo>
                    <a:pt x="219" y="136"/>
                  </a:lnTo>
                  <a:lnTo>
                    <a:pt x="219" y="122"/>
                  </a:lnTo>
                  <a:lnTo>
                    <a:pt x="220" y="121"/>
                  </a:lnTo>
                  <a:lnTo>
                    <a:pt x="221" y="119"/>
                  </a:lnTo>
                  <a:close/>
                  <a:moveTo>
                    <a:pt x="545" y="114"/>
                  </a:moveTo>
                  <a:lnTo>
                    <a:pt x="547" y="115"/>
                  </a:lnTo>
                  <a:lnTo>
                    <a:pt x="548" y="116"/>
                  </a:lnTo>
                  <a:lnTo>
                    <a:pt x="548" y="133"/>
                  </a:lnTo>
                  <a:lnTo>
                    <a:pt x="547" y="134"/>
                  </a:lnTo>
                  <a:lnTo>
                    <a:pt x="545" y="134"/>
                  </a:lnTo>
                  <a:lnTo>
                    <a:pt x="544" y="134"/>
                  </a:lnTo>
                  <a:lnTo>
                    <a:pt x="542" y="133"/>
                  </a:lnTo>
                  <a:lnTo>
                    <a:pt x="542" y="116"/>
                  </a:lnTo>
                  <a:lnTo>
                    <a:pt x="544" y="115"/>
                  </a:lnTo>
                  <a:lnTo>
                    <a:pt x="545" y="114"/>
                  </a:lnTo>
                  <a:close/>
                  <a:moveTo>
                    <a:pt x="176" y="110"/>
                  </a:moveTo>
                  <a:lnTo>
                    <a:pt x="191" y="110"/>
                  </a:lnTo>
                  <a:lnTo>
                    <a:pt x="194" y="111"/>
                  </a:lnTo>
                  <a:lnTo>
                    <a:pt x="194" y="112"/>
                  </a:lnTo>
                  <a:lnTo>
                    <a:pt x="194" y="114"/>
                  </a:lnTo>
                  <a:lnTo>
                    <a:pt x="191" y="115"/>
                  </a:lnTo>
                  <a:lnTo>
                    <a:pt x="176" y="115"/>
                  </a:lnTo>
                  <a:lnTo>
                    <a:pt x="174" y="114"/>
                  </a:lnTo>
                  <a:lnTo>
                    <a:pt x="173" y="112"/>
                  </a:lnTo>
                  <a:lnTo>
                    <a:pt x="174" y="111"/>
                  </a:lnTo>
                  <a:lnTo>
                    <a:pt x="176" y="110"/>
                  </a:lnTo>
                  <a:close/>
                  <a:moveTo>
                    <a:pt x="281" y="108"/>
                  </a:moveTo>
                  <a:lnTo>
                    <a:pt x="282" y="108"/>
                  </a:lnTo>
                  <a:lnTo>
                    <a:pt x="282" y="110"/>
                  </a:lnTo>
                  <a:lnTo>
                    <a:pt x="282" y="111"/>
                  </a:lnTo>
                  <a:lnTo>
                    <a:pt x="281" y="112"/>
                  </a:lnTo>
                  <a:lnTo>
                    <a:pt x="266" y="118"/>
                  </a:lnTo>
                  <a:lnTo>
                    <a:pt x="266" y="118"/>
                  </a:lnTo>
                  <a:lnTo>
                    <a:pt x="264" y="118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4" y="114"/>
                  </a:lnTo>
                  <a:lnTo>
                    <a:pt x="280" y="108"/>
                  </a:lnTo>
                  <a:lnTo>
                    <a:pt x="281" y="108"/>
                  </a:lnTo>
                  <a:close/>
                  <a:moveTo>
                    <a:pt x="140" y="103"/>
                  </a:moveTo>
                  <a:lnTo>
                    <a:pt x="143" y="104"/>
                  </a:lnTo>
                  <a:lnTo>
                    <a:pt x="143" y="105"/>
                  </a:lnTo>
                  <a:lnTo>
                    <a:pt x="143" y="107"/>
                  </a:lnTo>
                  <a:lnTo>
                    <a:pt x="130" y="118"/>
                  </a:lnTo>
                  <a:lnTo>
                    <a:pt x="129" y="119"/>
                  </a:lnTo>
                  <a:lnTo>
                    <a:pt x="127" y="118"/>
                  </a:lnTo>
                  <a:lnTo>
                    <a:pt x="126" y="116"/>
                  </a:lnTo>
                  <a:lnTo>
                    <a:pt x="127" y="115"/>
                  </a:lnTo>
                  <a:lnTo>
                    <a:pt x="127" y="114"/>
                  </a:lnTo>
                  <a:lnTo>
                    <a:pt x="129" y="112"/>
                  </a:lnTo>
                  <a:lnTo>
                    <a:pt x="129" y="112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8" y="104"/>
                  </a:lnTo>
                  <a:lnTo>
                    <a:pt x="140" y="103"/>
                  </a:lnTo>
                  <a:close/>
                  <a:moveTo>
                    <a:pt x="552" y="100"/>
                  </a:moveTo>
                  <a:lnTo>
                    <a:pt x="569" y="100"/>
                  </a:lnTo>
                  <a:lnTo>
                    <a:pt x="570" y="101"/>
                  </a:lnTo>
                  <a:lnTo>
                    <a:pt x="570" y="103"/>
                  </a:lnTo>
                  <a:lnTo>
                    <a:pt x="570" y="104"/>
                  </a:lnTo>
                  <a:lnTo>
                    <a:pt x="569" y="105"/>
                  </a:lnTo>
                  <a:lnTo>
                    <a:pt x="552" y="105"/>
                  </a:lnTo>
                  <a:lnTo>
                    <a:pt x="551" y="104"/>
                  </a:lnTo>
                  <a:lnTo>
                    <a:pt x="549" y="103"/>
                  </a:lnTo>
                  <a:lnTo>
                    <a:pt x="551" y="101"/>
                  </a:lnTo>
                  <a:lnTo>
                    <a:pt x="552" y="100"/>
                  </a:lnTo>
                  <a:close/>
                  <a:moveTo>
                    <a:pt x="311" y="97"/>
                  </a:moveTo>
                  <a:lnTo>
                    <a:pt x="313" y="98"/>
                  </a:lnTo>
                  <a:lnTo>
                    <a:pt x="313" y="98"/>
                  </a:lnTo>
                  <a:lnTo>
                    <a:pt x="313" y="101"/>
                  </a:lnTo>
                  <a:lnTo>
                    <a:pt x="311" y="103"/>
                  </a:lnTo>
                  <a:lnTo>
                    <a:pt x="296" y="107"/>
                  </a:lnTo>
                  <a:lnTo>
                    <a:pt x="296" y="107"/>
                  </a:lnTo>
                  <a:lnTo>
                    <a:pt x="295" y="107"/>
                  </a:lnTo>
                  <a:lnTo>
                    <a:pt x="293" y="105"/>
                  </a:lnTo>
                  <a:lnTo>
                    <a:pt x="293" y="104"/>
                  </a:lnTo>
                  <a:lnTo>
                    <a:pt x="295" y="103"/>
                  </a:lnTo>
                  <a:lnTo>
                    <a:pt x="296" y="103"/>
                  </a:lnTo>
                  <a:lnTo>
                    <a:pt x="298" y="101"/>
                  </a:lnTo>
                  <a:lnTo>
                    <a:pt x="302" y="101"/>
                  </a:lnTo>
                  <a:lnTo>
                    <a:pt x="304" y="100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07" y="98"/>
                  </a:lnTo>
                  <a:lnTo>
                    <a:pt x="310" y="97"/>
                  </a:lnTo>
                  <a:lnTo>
                    <a:pt x="311" y="97"/>
                  </a:lnTo>
                  <a:close/>
                  <a:moveTo>
                    <a:pt x="209" y="94"/>
                  </a:moveTo>
                  <a:lnTo>
                    <a:pt x="210" y="96"/>
                  </a:lnTo>
                  <a:lnTo>
                    <a:pt x="221" y="107"/>
                  </a:lnTo>
                  <a:lnTo>
                    <a:pt x="223" y="108"/>
                  </a:lnTo>
                  <a:lnTo>
                    <a:pt x="221" y="110"/>
                  </a:lnTo>
                  <a:lnTo>
                    <a:pt x="220" y="111"/>
                  </a:lnTo>
                  <a:lnTo>
                    <a:pt x="219" y="110"/>
                  </a:lnTo>
                  <a:lnTo>
                    <a:pt x="208" y="98"/>
                  </a:lnTo>
                  <a:lnTo>
                    <a:pt x="206" y="97"/>
                  </a:lnTo>
                  <a:lnTo>
                    <a:pt x="208" y="96"/>
                  </a:lnTo>
                  <a:lnTo>
                    <a:pt x="209" y="94"/>
                  </a:lnTo>
                  <a:close/>
                  <a:moveTo>
                    <a:pt x="151" y="93"/>
                  </a:moveTo>
                  <a:lnTo>
                    <a:pt x="151" y="93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4" y="96"/>
                  </a:lnTo>
                  <a:lnTo>
                    <a:pt x="156" y="98"/>
                  </a:lnTo>
                  <a:lnTo>
                    <a:pt x="158" y="101"/>
                  </a:lnTo>
                  <a:lnTo>
                    <a:pt x="161" y="103"/>
                  </a:lnTo>
                  <a:lnTo>
                    <a:pt x="162" y="104"/>
                  </a:lnTo>
                  <a:lnTo>
                    <a:pt x="162" y="104"/>
                  </a:lnTo>
                  <a:lnTo>
                    <a:pt x="162" y="105"/>
                  </a:lnTo>
                  <a:lnTo>
                    <a:pt x="162" y="108"/>
                  </a:lnTo>
                  <a:lnTo>
                    <a:pt x="161" y="108"/>
                  </a:lnTo>
                  <a:lnTo>
                    <a:pt x="159" y="108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51" y="93"/>
                  </a:lnTo>
                  <a:close/>
                  <a:moveTo>
                    <a:pt x="201" y="85"/>
                  </a:moveTo>
                  <a:lnTo>
                    <a:pt x="205" y="90"/>
                  </a:lnTo>
                  <a:lnTo>
                    <a:pt x="205" y="103"/>
                  </a:lnTo>
                  <a:lnTo>
                    <a:pt x="203" y="104"/>
                  </a:lnTo>
                  <a:lnTo>
                    <a:pt x="202" y="105"/>
                  </a:lnTo>
                  <a:lnTo>
                    <a:pt x="201" y="104"/>
                  </a:lnTo>
                  <a:lnTo>
                    <a:pt x="201" y="103"/>
                  </a:lnTo>
                  <a:lnTo>
                    <a:pt x="201" y="86"/>
                  </a:lnTo>
                  <a:lnTo>
                    <a:pt x="201" y="85"/>
                  </a:lnTo>
                  <a:close/>
                  <a:moveTo>
                    <a:pt x="342" y="78"/>
                  </a:moveTo>
                  <a:lnTo>
                    <a:pt x="358" y="78"/>
                  </a:lnTo>
                  <a:lnTo>
                    <a:pt x="360" y="79"/>
                  </a:lnTo>
                  <a:lnTo>
                    <a:pt x="361" y="80"/>
                  </a:lnTo>
                  <a:lnTo>
                    <a:pt x="360" y="82"/>
                  </a:lnTo>
                  <a:lnTo>
                    <a:pt x="358" y="82"/>
                  </a:lnTo>
                  <a:lnTo>
                    <a:pt x="342" y="82"/>
                  </a:lnTo>
                  <a:lnTo>
                    <a:pt x="340" y="82"/>
                  </a:lnTo>
                  <a:lnTo>
                    <a:pt x="340" y="80"/>
                  </a:lnTo>
                  <a:lnTo>
                    <a:pt x="340" y="79"/>
                  </a:lnTo>
                  <a:lnTo>
                    <a:pt x="342" y="78"/>
                  </a:lnTo>
                  <a:close/>
                  <a:moveTo>
                    <a:pt x="320" y="78"/>
                  </a:moveTo>
                  <a:lnTo>
                    <a:pt x="327" y="78"/>
                  </a:lnTo>
                  <a:lnTo>
                    <a:pt x="328" y="79"/>
                  </a:lnTo>
                  <a:lnTo>
                    <a:pt x="329" y="80"/>
                  </a:lnTo>
                  <a:lnTo>
                    <a:pt x="328" y="82"/>
                  </a:lnTo>
                  <a:lnTo>
                    <a:pt x="327" y="82"/>
                  </a:lnTo>
                  <a:lnTo>
                    <a:pt x="324" y="82"/>
                  </a:lnTo>
                  <a:lnTo>
                    <a:pt x="324" y="87"/>
                  </a:lnTo>
                  <a:lnTo>
                    <a:pt x="322" y="89"/>
                  </a:lnTo>
                  <a:lnTo>
                    <a:pt x="321" y="90"/>
                  </a:lnTo>
                  <a:lnTo>
                    <a:pt x="321" y="90"/>
                  </a:lnTo>
                  <a:lnTo>
                    <a:pt x="320" y="89"/>
                  </a:lnTo>
                  <a:lnTo>
                    <a:pt x="320" y="87"/>
                  </a:lnTo>
                  <a:lnTo>
                    <a:pt x="320" y="78"/>
                  </a:lnTo>
                  <a:close/>
                  <a:moveTo>
                    <a:pt x="570" y="74"/>
                  </a:moveTo>
                  <a:lnTo>
                    <a:pt x="572" y="75"/>
                  </a:lnTo>
                  <a:lnTo>
                    <a:pt x="572" y="76"/>
                  </a:lnTo>
                  <a:lnTo>
                    <a:pt x="572" y="93"/>
                  </a:lnTo>
                  <a:lnTo>
                    <a:pt x="572" y="94"/>
                  </a:lnTo>
                  <a:lnTo>
                    <a:pt x="570" y="94"/>
                  </a:lnTo>
                  <a:lnTo>
                    <a:pt x="567" y="94"/>
                  </a:lnTo>
                  <a:lnTo>
                    <a:pt x="567" y="93"/>
                  </a:lnTo>
                  <a:lnTo>
                    <a:pt x="567" y="76"/>
                  </a:lnTo>
                  <a:lnTo>
                    <a:pt x="567" y="75"/>
                  </a:lnTo>
                  <a:lnTo>
                    <a:pt x="570" y="74"/>
                  </a:lnTo>
                  <a:close/>
                  <a:moveTo>
                    <a:pt x="468" y="68"/>
                  </a:moveTo>
                  <a:lnTo>
                    <a:pt x="469" y="69"/>
                  </a:lnTo>
                  <a:lnTo>
                    <a:pt x="469" y="71"/>
                  </a:lnTo>
                  <a:lnTo>
                    <a:pt x="469" y="72"/>
                  </a:lnTo>
                  <a:lnTo>
                    <a:pt x="468" y="74"/>
                  </a:lnTo>
                  <a:lnTo>
                    <a:pt x="451" y="75"/>
                  </a:lnTo>
                  <a:lnTo>
                    <a:pt x="451" y="75"/>
                  </a:lnTo>
                  <a:lnTo>
                    <a:pt x="450" y="74"/>
                  </a:lnTo>
                  <a:lnTo>
                    <a:pt x="448" y="72"/>
                  </a:lnTo>
                  <a:lnTo>
                    <a:pt x="450" y="71"/>
                  </a:lnTo>
                  <a:lnTo>
                    <a:pt x="451" y="71"/>
                  </a:lnTo>
                  <a:lnTo>
                    <a:pt x="466" y="68"/>
                  </a:lnTo>
                  <a:lnTo>
                    <a:pt x="468" y="68"/>
                  </a:lnTo>
                  <a:close/>
                  <a:moveTo>
                    <a:pt x="592" y="65"/>
                  </a:moveTo>
                  <a:lnTo>
                    <a:pt x="594" y="65"/>
                  </a:lnTo>
                  <a:lnTo>
                    <a:pt x="595" y="67"/>
                  </a:lnTo>
                  <a:lnTo>
                    <a:pt x="595" y="67"/>
                  </a:lnTo>
                  <a:lnTo>
                    <a:pt x="595" y="72"/>
                  </a:lnTo>
                  <a:lnTo>
                    <a:pt x="583" y="72"/>
                  </a:lnTo>
                  <a:lnTo>
                    <a:pt x="581" y="71"/>
                  </a:lnTo>
                  <a:lnTo>
                    <a:pt x="581" y="69"/>
                  </a:lnTo>
                  <a:lnTo>
                    <a:pt x="581" y="68"/>
                  </a:lnTo>
                  <a:lnTo>
                    <a:pt x="583" y="67"/>
                  </a:lnTo>
                  <a:lnTo>
                    <a:pt x="590" y="67"/>
                  </a:lnTo>
                  <a:lnTo>
                    <a:pt x="591" y="65"/>
                  </a:lnTo>
                  <a:lnTo>
                    <a:pt x="592" y="65"/>
                  </a:lnTo>
                  <a:close/>
                  <a:moveTo>
                    <a:pt x="383" y="56"/>
                  </a:moveTo>
                  <a:lnTo>
                    <a:pt x="385" y="56"/>
                  </a:lnTo>
                  <a:lnTo>
                    <a:pt x="386" y="57"/>
                  </a:lnTo>
                  <a:lnTo>
                    <a:pt x="385" y="60"/>
                  </a:lnTo>
                  <a:lnTo>
                    <a:pt x="374" y="71"/>
                  </a:lnTo>
                  <a:lnTo>
                    <a:pt x="372" y="71"/>
                  </a:lnTo>
                  <a:lnTo>
                    <a:pt x="371" y="71"/>
                  </a:lnTo>
                  <a:lnTo>
                    <a:pt x="370" y="69"/>
                  </a:lnTo>
                  <a:lnTo>
                    <a:pt x="371" y="67"/>
                  </a:lnTo>
                  <a:lnTo>
                    <a:pt x="371" y="67"/>
                  </a:lnTo>
                  <a:lnTo>
                    <a:pt x="371" y="67"/>
                  </a:lnTo>
                  <a:lnTo>
                    <a:pt x="371" y="67"/>
                  </a:lnTo>
                  <a:lnTo>
                    <a:pt x="371" y="67"/>
                  </a:lnTo>
                  <a:lnTo>
                    <a:pt x="371" y="67"/>
                  </a:lnTo>
                  <a:lnTo>
                    <a:pt x="382" y="56"/>
                  </a:lnTo>
                  <a:lnTo>
                    <a:pt x="383" y="56"/>
                  </a:lnTo>
                  <a:close/>
                  <a:moveTo>
                    <a:pt x="574" y="50"/>
                  </a:moveTo>
                  <a:lnTo>
                    <a:pt x="576" y="50"/>
                  </a:lnTo>
                  <a:lnTo>
                    <a:pt x="576" y="51"/>
                  </a:lnTo>
                  <a:lnTo>
                    <a:pt x="576" y="54"/>
                  </a:lnTo>
                  <a:lnTo>
                    <a:pt x="574" y="54"/>
                  </a:lnTo>
                  <a:lnTo>
                    <a:pt x="559" y="61"/>
                  </a:lnTo>
                  <a:lnTo>
                    <a:pt x="559" y="61"/>
                  </a:lnTo>
                  <a:lnTo>
                    <a:pt x="558" y="60"/>
                  </a:lnTo>
                  <a:lnTo>
                    <a:pt x="556" y="60"/>
                  </a:lnTo>
                  <a:lnTo>
                    <a:pt x="556" y="57"/>
                  </a:lnTo>
                  <a:lnTo>
                    <a:pt x="558" y="56"/>
                  </a:lnTo>
                  <a:lnTo>
                    <a:pt x="573" y="50"/>
                  </a:lnTo>
                  <a:lnTo>
                    <a:pt x="574" y="50"/>
                  </a:lnTo>
                  <a:close/>
                  <a:moveTo>
                    <a:pt x="538" y="50"/>
                  </a:moveTo>
                  <a:lnTo>
                    <a:pt x="540" y="50"/>
                  </a:lnTo>
                  <a:lnTo>
                    <a:pt x="541" y="51"/>
                  </a:lnTo>
                  <a:lnTo>
                    <a:pt x="541" y="53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38" y="64"/>
                  </a:lnTo>
                  <a:lnTo>
                    <a:pt x="540" y="62"/>
                  </a:lnTo>
                  <a:lnTo>
                    <a:pt x="542" y="62"/>
                  </a:lnTo>
                  <a:lnTo>
                    <a:pt x="542" y="61"/>
                  </a:lnTo>
                  <a:lnTo>
                    <a:pt x="544" y="61"/>
                  </a:lnTo>
                  <a:lnTo>
                    <a:pt x="545" y="62"/>
                  </a:lnTo>
                  <a:lnTo>
                    <a:pt x="545" y="62"/>
                  </a:lnTo>
                  <a:lnTo>
                    <a:pt x="545" y="65"/>
                  </a:lnTo>
                  <a:lnTo>
                    <a:pt x="544" y="67"/>
                  </a:lnTo>
                  <a:lnTo>
                    <a:pt x="540" y="68"/>
                  </a:lnTo>
                  <a:lnTo>
                    <a:pt x="538" y="68"/>
                  </a:lnTo>
                  <a:lnTo>
                    <a:pt x="536" y="68"/>
                  </a:lnTo>
                  <a:lnTo>
                    <a:pt x="534" y="67"/>
                  </a:lnTo>
                  <a:lnTo>
                    <a:pt x="533" y="65"/>
                  </a:lnTo>
                  <a:lnTo>
                    <a:pt x="533" y="62"/>
                  </a:lnTo>
                  <a:lnTo>
                    <a:pt x="537" y="51"/>
                  </a:lnTo>
                  <a:lnTo>
                    <a:pt x="537" y="50"/>
                  </a:lnTo>
                  <a:lnTo>
                    <a:pt x="538" y="50"/>
                  </a:lnTo>
                  <a:close/>
                  <a:moveTo>
                    <a:pt x="490" y="47"/>
                  </a:moveTo>
                  <a:lnTo>
                    <a:pt x="491" y="47"/>
                  </a:lnTo>
                  <a:lnTo>
                    <a:pt x="493" y="49"/>
                  </a:lnTo>
                  <a:lnTo>
                    <a:pt x="493" y="51"/>
                  </a:lnTo>
                  <a:lnTo>
                    <a:pt x="484" y="65"/>
                  </a:lnTo>
                  <a:lnTo>
                    <a:pt x="483" y="65"/>
                  </a:lnTo>
                  <a:lnTo>
                    <a:pt x="482" y="65"/>
                  </a:lnTo>
                  <a:lnTo>
                    <a:pt x="480" y="65"/>
                  </a:lnTo>
                  <a:lnTo>
                    <a:pt x="480" y="64"/>
                  </a:lnTo>
                  <a:lnTo>
                    <a:pt x="480" y="62"/>
                  </a:lnTo>
                  <a:lnTo>
                    <a:pt x="483" y="57"/>
                  </a:lnTo>
                  <a:lnTo>
                    <a:pt x="483" y="57"/>
                  </a:lnTo>
                  <a:lnTo>
                    <a:pt x="483" y="57"/>
                  </a:lnTo>
                  <a:lnTo>
                    <a:pt x="484" y="54"/>
                  </a:lnTo>
                  <a:lnTo>
                    <a:pt x="487" y="51"/>
                  </a:lnTo>
                  <a:lnTo>
                    <a:pt x="487" y="49"/>
                  </a:lnTo>
                  <a:lnTo>
                    <a:pt x="489" y="49"/>
                  </a:lnTo>
                  <a:lnTo>
                    <a:pt x="489" y="47"/>
                  </a:lnTo>
                  <a:lnTo>
                    <a:pt x="490" y="47"/>
                  </a:lnTo>
                  <a:close/>
                  <a:moveTo>
                    <a:pt x="430" y="46"/>
                  </a:moveTo>
                  <a:lnTo>
                    <a:pt x="432" y="47"/>
                  </a:lnTo>
                  <a:lnTo>
                    <a:pt x="432" y="47"/>
                  </a:lnTo>
                  <a:lnTo>
                    <a:pt x="432" y="49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40" y="61"/>
                  </a:lnTo>
                  <a:lnTo>
                    <a:pt x="440" y="64"/>
                  </a:lnTo>
                  <a:lnTo>
                    <a:pt x="439" y="65"/>
                  </a:lnTo>
                  <a:lnTo>
                    <a:pt x="439" y="65"/>
                  </a:lnTo>
                  <a:lnTo>
                    <a:pt x="437" y="65"/>
                  </a:lnTo>
                  <a:lnTo>
                    <a:pt x="436" y="64"/>
                  </a:lnTo>
                  <a:lnTo>
                    <a:pt x="428" y="50"/>
                  </a:lnTo>
                  <a:lnTo>
                    <a:pt x="428" y="49"/>
                  </a:lnTo>
                  <a:lnTo>
                    <a:pt x="429" y="47"/>
                  </a:lnTo>
                  <a:lnTo>
                    <a:pt x="430" y="46"/>
                  </a:lnTo>
                  <a:close/>
                  <a:moveTo>
                    <a:pt x="595" y="42"/>
                  </a:moveTo>
                  <a:lnTo>
                    <a:pt x="595" y="51"/>
                  </a:lnTo>
                  <a:lnTo>
                    <a:pt x="594" y="53"/>
                  </a:lnTo>
                  <a:lnTo>
                    <a:pt x="592" y="53"/>
                  </a:lnTo>
                  <a:lnTo>
                    <a:pt x="591" y="53"/>
                  </a:lnTo>
                  <a:lnTo>
                    <a:pt x="590" y="51"/>
                  </a:lnTo>
                  <a:lnTo>
                    <a:pt x="590" y="49"/>
                  </a:lnTo>
                  <a:lnTo>
                    <a:pt x="590" y="49"/>
                  </a:lnTo>
                  <a:lnTo>
                    <a:pt x="588" y="49"/>
                  </a:lnTo>
                  <a:lnTo>
                    <a:pt x="587" y="49"/>
                  </a:lnTo>
                  <a:lnTo>
                    <a:pt x="587" y="47"/>
                  </a:lnTo>
                  <a:lnTo>
                    <a:pt x="587" y="46"/>
                  </a:lnTo>
                  <a:lnTo>
                    <a:pt x="588" y="44"/>
                  </a:lnTo>
                  <a:lnTo>
                    <a:pt x="588" y="44"/>
                  </a:lnTo>
                  <a:lnTo>
                    <a:pt x="590" y="44"/>
                  </a:lnTo>
                  <a:lnTo>
                    <a:pt x="595" y="42"/>
                  </a:lnTo>
                  <a:close/>
                  <a:moveTo>
                    <a:pt x="405" y="32"/>
                  </a:moveTo>
                  <a:lnTo>
                    <a:pt x="408" y="33"/>
                  </a:lnTo>
                  <a:lnTo>
                    <a:pt x="408" y="35"/>
                  </a:lnTo>
                  <a:lnTo>
                    <a:pt x="408" y="36"/>
                  </a:lnTo>
                  <a:lnTo>
                    <a:pt x="396" y="47"/>
                  </a:lnTo>
                  <a:lnTo>
                    <a:pt x="394" y="49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4"/>
                  </a:lnTo>
                  <a:lnTo>
                    <a:pt x="404" y="33"/>
                  </a:lnTo>
                  <a:lnTo>
                    <a:pt x="405" y="32"/>
                  </a:lnTo>
                  <a:close/>
                  <a:moveTo>
                    <a:pt x="417" y="21"/>
                  </a:moveTo>
                  <a:lnTo>
                    <a:pt x="423" y="33"/>
                  </a:lnTo>
                  <a:lnTo>
                    <a:pt x="425" y="36"/>
                  </a:lnTo>
                  <a:lnTo>
                    <a:pt x="423" y="38"/>
                  </a:lnTo>
                  <a:lnTo>
                    <a:pt x="422" y="38"/>
                  </a:lnTo>
                  <a:lnTo>
                    <a:pt x="421" y="38"/>
                  </a:lnTo>
                  <a:lnTo>
                    <a:pt x="419" y="36"/>
                  </a:lnTo>
                  <a:lnTo>
                    <a:pt x="414" y="24"/>
                  </a:lnTo>
                  <a:lnTo>
                    <a:pt x="417" y="21"/>
                  </a:lnTo>
                  <a:close/>
                  <a:moveTo>
                    <a:pt x="507" y="20"/>
                  </a:moveTo>
                  <a:lnTo>
                    <a:pt x="508" y="20"/>
                  </a:lnTo>
                  <a:lnTo>
                    <a:pt x="509" y="21"/>
                  </a:lnTo>
                  <a:lnTo>
                    <a:pt x="509" y="24"/>
                  </a:lnTo>
                  <a:lnTo>
                    <a:pt x="501" y="38"/>
                  </a:lnTo>
                  <a:lnTo>
                    <a:pt x="500" y="38"/>
                  </a:lnTo>
                  <a:lnTo>
                    <a:pt x="498" y="38"/>
                  </a:lnTo>
                  <a:lnTo>
                    <a:pt x="497" y="38"/>
                  </a:lnTo>
                  <a:lnTo>
                    <a:pt x="495" y="36"/>
                  </a:lnTo>
                  <a:lnTo>
                    <a:pt x="497" y="35"/>
                  </a:lnTo>
                  <a:lnTo>
                    <a:pt x="497" y="33"/>
                  </a:lnTo>
                  <a:lnTo>
                    <a:pt x="498" y="32"/>
                  </a:lnTo>
                  <a:lnTo>
                    <a:pt x="500" y="29"/>
                  </a:lnTo>
                  <a:lnTo>
                    <a:pt x="500" y="29"/>
                  </a:lnTo>
                  <a:lnTo>
                    <a:pt x="500" y="29"/>
                  </a:lnTo>
                  <a:lnTo>
                    <a:pt x="500" y="29"/>
                  </a:lnTo>
                  <a:lnTo>
                    <a:pt x="500" y="29"/>
                  </a:lnTo>
                  <a:lnTo>
                    <a:pt x="505" y="21"/>
                  </a:lnTo>
                  <a:lnTo>
                    <a:pt x="505" y="20"/>
                  </a:lnTo>
                  <a:lnTo>
                    <a:pt x="507" y="20"/>
                  </a:lnTo>
                  <a:close/>
                  <a:moveTo>
                    <a:pt x="548" y="20"/>
                  </a:moveTo>
                  <a:lnTo>
                    <a:pt x="549" y="20"/>
                  </a:lnTo>
                  <a:lnTo>
                    <a:pt x="551" y="21"/>
                  </a:lnTo>
                  <a:lnTo>
                    <a:pt x="551" y="22"/>
                  </a:lnTo>
                  <a:lnTo>
                    <a:pt x="549" y="28"/>
                  </a:lnTo>
                  <a:lnTo>
                    <a:pt x="549" y="28"/>
                  </a:lnTo>
                  <a:lnTo>
                    <a:pt x="549" y="28"/>
                  </a:lnTo>
                  <a:lnTo>
                    <a:pt x="549" y="28"/>
                  </a:lnTo>
                  <a:lnTo>
                    <a:pt x="549" y="28"/>
                  </a:lnTo>
                  <a:lnTo>
                    <a:pt x="548" y="31"/>
                  </a:lnTo>
                  <a:lnTo>
                    <a:pt x="548" y="33"/>
                  </a:lnTo>
                  <a:lnTo>
                    <a:pt x="547" y="35"/>
                  </a:lnTo>
                  <a:lnTo>
                    <a:pt x="547" y="38"/>
                  </a:lnTo>
                  <a:lnTo>
                    <a:pt x="545" y="38"/>
                  </a:lnTo>
                  <a:lnTo>
                    <a:pt x="545" y="39"/>
                  </a:lnTo>
                  <a:lnTo>
                    <a:pt x="544" y="39"/>
                  </a:lnTo>
                  <a:lnTo>
                    <a:pt x="542" y="39"/>
                  </a:lnTo>
                  <a:lnTo>
                    <a:pt x="541" y="38"/>
                  </a:lnTo>
                  <a:lnTo>
                    <a:pt x="541" y="36"/>
                  </a:lnTo>
                  <a:lnTo>
                    <a:pt x="547" y="21"/>
                  </a:lnTo>
                  <a:lnTo>
                    <a:pt x="547" y="20"/>
                  </a:lnTo>
                  <a:lnTo>
                    <a:pt x="548" y="20"/>
                  </a:lnTo>
                  <a:close/>
                  <a:moveTo>
                    <a:pt x="541" y="0"/>
                  </a:moveTo>
                  <a:lnTo>
                    <a:pt x="558" y="0"/>
                  </a:lnTo>
                  <a:lnTo>
                    <a:pt x="556" y="6"/>
                  </a:lnTo>
                  <a:lnTo>
                    <a:pt x="556" y="7"/>
                  </a:lnTo>
                  <a:lnTo>
                    <a:pt x="556" y="7"/>
                  </a:lnTo>
                  <a:lnTo>
                    <a:pt x="555" y="8"/>
                  </a:lnTo>
                  <a:lnTo>
                    <a:pt x="554" y="8"/>
                  </a:lnTo>
                  <a:lnTo>
                    <a:pt x="552" y="8"/>
                  </a:lnTo>
                  <a:lnTo>
                    <a:pt x="551" y="7"/>
                  </a:lnTo>
                  <a:lnTo>
                    <a:pt x="551" y="6"/>
                  </a:lnTo>
                  <a:lnTo>
                    <a:pt x="551" y="6"/>
                  </a:lnTo>
                  <a:lnTo>
                    <a:pt x="541" y="6"/>
                  </a:lnTo>
                  <a:lnTo>
                    <a:pt x="540" y="4"/>
                  </a:lnTo>
                  <a:lnTo>
                    <a:pt x="540" y="3"/>
                  </a:lnTo>
                  <a:lnTo>
                    <a:pt x="540" y="2"/>
                  </a:lnTo>
                  <a:lnTo>
                    <a:pt x="541" y="0"/>
                  </a:lnTo>
                  <a:close/>
                  <a:moveTo>
                    <a:pt x="516" y="0"/>
                  </a:moveTo>
                  <a:lnTo>
                    <a:pt x="526" y="0"/>
                  </a:lnTo>
                  <a:lnTo>
                    <a:pt x="527" y="2"/>
                  </a:lnTo>
                  <a:lnTo>
                    <a:pt x="527" y="3"/>
                  </a:lnTo>
                  <a:lnTo>
                    <a:pt x="527" y="4"/>
                  </a:lnTo>
                  <a:lnTo>
                    <a:pt x="526" y="6"/>
                  </a:lnTo>
                  <a:lnTo>
                    <a:pt x="519" y="6"/>
                  </a:lnTo>
                  <a:lnTo>
                    <a:pt x="518" y="10"/>
                  </a:lnTo>
                  <a:lnTo>
                    <a:pt x="516" y="10"/>
                  </a:lnTo>
                  <a:lnTo>
                    <a:pt x="515" y="10"/>
                  </a:lnTo>
                  <a:lnTo>
                    <a:pt x="513" y="10"/>
                  </a:lnTo>
                  <a:lnTo>
                    <a:pt x="512" y="8"/>
                  </a:lnTo>
                  <a:lnTo>
                    <a:pt x="513" y="7"/>
                  </a:lnTo>
                  <a:lnTo>
                    <a:pt x="513" y="6"/>
                  </a:lnTo>
                  <a:lnTo>
                    <a:pt x="515" y="4"/>
                  </a:lnTo>
                  <a:lnTo>
                    <a:pt x="515" y="3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2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06" name="Freeform 76">
              <a:extLst>
                <a:ext uri="{FF2B5EF4-FFF2-40B4-BE49-F238E27FC236}">
                  <a16:creationId xmlns:a16="http://schemas.microsoft.com/office/drawing/2014/main" xmlns="" id="{BFE76D37-1878-4795-BFD5-FF6BD84BF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1" y="3705225"/>
              <a:ext cx="481013" cy="654050"/>
            </a:xfrm>
            <a:custGeom>
              <a:avLst/>
              <a:gdLst>
                <a:gd name="T0" fmla="*/ 290 w 303"/>
                <a:gd name="T1" fmla="*/ 0 h 412"/>
                <a:gd name="T2" fmla="*/ 294 w 303"/>
                <a:gd name="T3" fmla="*/ 43 h 412"/>
                <a:gd name="T4" fmla="*/ 279 w 303"/>
                <a:gd name="T5" fmla="*/ 66 h 412"/>
                <a:gd name="T6" fmla="*/ 246 w 303"/>
                <a:gd name="T7" fmla="*/ 103 h 412"/>
                <a:gd name="T8" fmla="*/ 243 w 303"/>
                <a:gd name="T9" fmla="*/ 120 h 412"/>
                <a:gd name="T10" fmla="*/ 226 w 303"/>
                <a:gd name="T11" fmla="*/ 167 h 412"/>
                <a:gd name="T12" fmla="*/ 235 w 303"/>
                <a:gd name="T13" fmla="*/ 176 h 412"/>
                <a:gd name="T14" fmla="*/ 206 w 303"/>
                <a:gd name="T15" fmla="*/ 194 h 412"/>
                <a:gd name="T16" fmla="*/ 225 w 303"/>
                <a:gd name="T17" fmla="*/ 208 h 412"/>
                <a:gd name="T18" fmla="*/ 257 w 303"/>
                <a:gd name="T19" fmla="*/ 229 h 412"/>
                <a:gd name="T20" fmla="*/ 269 w 303"/>
                <a:gd name="T21" fmla="*/ 232 h 412"/>
                <a:gd name="T22" fmla="*/ 282 w 303"/>
                <a:gd name="T23" fmla="*/ 341 h 412"/>
                <a:gd name="T24" fmla="*/ 260 w 303"/>
                <a:gd name="T25" fmla="*/ 334 h 412"/>
                <a:gd name="T26" fmla="*/ 178 w 303"/>
                <a:gd name="T27" fmla="*/ 402 h 412"/>
                <a:gd name="T28" fmla="*/ 119 w 303"/>
                <a:gd name="T29" fmla="*/ 355 h 412"/>
                <a:gd name="T30" fmla="*/ 22 w 303"/>
                <a:gd name="T31" fmla="*/ 412 h 412"/>
                <a:gd name="T32" fmla="*/ 4 w 303"/>
                <a:gd name="T33" fmla="*/ 333 h 412"/>
                <a:gd name="T34" fmla="*/ 24 w 303"/>
                <a:gd name="T35" fmla="*/ 338 h 412"/>
                <a:gd name="T36" fmla="*/ 45 w 303"/>
                <a:gd name="T37" fmla="*/ 324 h 412"/>
                <a:gd name="T38" fmla="*/ 38 w 303"/>
                <a:gd name="T39" fmla="*/ 282 h 412"/>
                <a:gd name="T40" fmla="*/ 58 w 303"/>
                <a:gd name="T41" fmla="*/ 268 h 412"/>
                <a:gd name="T42" fmla="*/ 54 w 303"/>
                <a:gd name="T43" fmla="*/ 225 h 412"/>
                <a:gd name="T44" fmla="*/ 69 w 303"/>
                <a:gd name="T45" fmla="*/ 240 h 412"/>
                <a:gd name="T46" fmla="*/ 76 w 303"/>
                <a:gd name="T47" fmla="*/ 171 h 412"/>
                <a:gd name="T48" fmla="*/ 60 w 303"/>
                <a:gd name="T49" fmla="*/ 169 h 412"/>
                <a:gd name="T50" fmla="*/ 54 w 303"/>
                <a:gd name="T51" fmla="*/ 158 h 412"/>
                <a:gd name="T52" fmla="*/ 6 w 303"/>
                <a:gd name="T53" fmla="*/ 138 h 412"/>
                <a:gd name="T54" fmla="*/ 0 w 303"/>
                <a:gd name="T55" fmla="*/ 117 h 412"/>
                <a:gd name="T56" fmla="*/ 27 w 303"/>
                <a:gd name="T57" fmla="*/ 95 h 412"/>
                <a:gd name="T58" fmla="*/ 69 w 303"/>
                <a:gd name="T59" fmla="*/ 82 h 412"/>
                <a:gd name="T60" fmla="*/ 81 w 303"/>
                <a:gd name="T61" fmla="*/ 86 h 412"/>
                <a:gd name="T62" fmla="*/ 91 w 303"/>
                <a:gd name="T63" fmla="*/ 117 h 412"/>
                <a:gd name="T64" fmla="*/ 139 w 303"/>
                <a:gd name="T65" fmla="*/ 135 h 412"/>
                <a:gd name="T66" fmla="*/ 150 w 303"/>
                <a:gd name="T67" fmla="*/ 103 h 412"/>
                <a:gd name="T68" fmla="*/ 166 w 303"/>
                <a:gd name="T69" fmla="*/ 75 h 412"/>
                <a:gd name="T70" fmla="*/ 175 w 303"/>
                <a:gd name="T71" fmla="*/ 50 h 412"/>
                <a:gd name="T72" fmla="*/ 188 w 303"/>
                <a:gd name="T73" fmla="*/ 48 h 412"/>
                <a:gd name="T74" fmla="*/ 209 w 303"/>
                <a:gd name="T75" fmla="*/ 10 h 412"/>
                <a:gd name="T76" fmla="*/ 247 w 303"/>
                <a:gd name="T77" fmla="*/ 2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3" h="412">
                  <a:moveTo>
                    <a:pt x="269" y="0"/>
                  </a:moveTo>
                  <a:lnTo>
                    <a:pt x="290" y="0"/>
                  </a:lnTo>
                  <a:lnTo>
                    <a:pt x="303" y="35"/>
                  </a:lnTo>
                  <a:lnTo>
                    <a:pt x="294" y="43"/>
                  </a:lnTo>
                  <a:lnTo>
                    <a:pt x="294" y="52"/>
                  </a:lnTo>
                  <a:lnTo>
                    <a:pt x="279" y="66"/>
                  </a:lnTo>
                  <a:lnTo>
                    <a:pt x="279" y="84"/>
                  </a:lnTo>
                  <a:lnTo>
                    <a:pt x="246" y="103"/>
                  </a:lnTo>
                  <a:lnTo>
                    <a:pt x="254" y="120"/>
                  </a:lnTo>
                  <a:lnTo>
                    <a:pt x="243" y="120"/>
                  </a:lnTo>
                  <a:lnTo>
                    <a:pt x="218" y="160"/>
                  </a:lnTo>
                  <a:lnTo>
                    <a:pt x="226" y="167"/>
                  </a:lnTo>
                  <a:lnTo>
                    <a:pt x="235" y="167"/>
                  </a:lnTo>
                  <a:lnTo>
                    <a:pt x="235" y="176"/>
                  </a:lnTo>
                  <a:lnTo>
                    <a:pt x="221" y="176"/>
                  </a:lnTo>
                  <a:lnTo>
                    <a:pt x="206" y="194"/>
                  </a:lnTo>
                  <a:lnTo>
                    <a:pt x="206" y="208"/>
                  </a:lnTo>
                  <a:lnTo>
                    <a:pt x="225" y="208"/>
                  </a:lnTo>
                  <a:lnTo>
                    <a:pt x="211" y="223"/>
                  </a:lnTo>
                  <a:lnTo>
                    <a:pt x="257" y="229"/>
                  </a:lnTo>
                  <a:lnTo>
                    <a:pt x="258" y="240"/>
                  </a:lnTo>
                  <a:lnTo>
                    <a:pt x="269" y="232"/>
                  </a:lnTo>
                  <a:lnTo>
                    <a:pt x="292" y="331"/>
                  </a:lnTo>
                  <a:lnTo>
                    <a:pt x="282" y="341"/>
                  </a:lnTo>
                  <a:lnTo>
                    <a:pt x="268" y="319"/>
                  </a:lnTo>
                  <a:lnTo>
                    <a:pt x="260" y="334"/>
                  </a:lnTo>
                  <a:lnTo>
                    <a:pt x="218" y="334"/>
                  </a:lnTo>
                  <a:lnTo>
                    <a:pt x="178" y="402"/>
                  </a:lnTo>
                  <a:lnTo>
                    <a:pt x="148" y="405"/>
                  </a:lnTo>
                  <a:lnTo>
                    <a:pt x="119" y="355"/>
                  </a:lnTo>
                  <a:lnTo>
                    <a:pt x="62" y="412"/>
                  </a:lnTo>
                  <a:lnTo>
                    <a:pt x="22" y="412"/>
                  </a:lnTo>
                  <a:lnTo>
                    <a:pt x="34" y="363"/>
                  </a:lnTo>
                  <a:lnTo>
                    <a:pt x="4" y="333"/>
                  </a:lnTo>
                  <a:lnTo>
                    <a:pt x="11" y="326"/>
                  </a:lnTo>
                  <a:lnTo>
                    <a:pt x="24" y="338"/>
                  </a:lnTo>
                  <a:lnTo>
                    <a:pt x="44" y="326"/>
                  </a:lnTo>
                  <a:lnTo>
                    <a:pt x="45" y="324"/>
                  </a:lnTo>
                  <a:lnTo>
                    <a:pt x="27" y="293"/>
                  </a:lnTo>
                  <a:lnTo>
                    <a:pt x="38" y="282"/>
                  </a:lnTo>
                  <a:lnTo>
                    <a:pt x="38" y="268"/>
                  </a:lnTo>
                  <a:lnTo>
                    <a:pt x="58" y="268"/>
                  </a:lnTo>
                  <a:lnTo>
                    <a:pt x="44" y="250"/>
                  </a:lnTo>
                  <a:lnTo>
                    <a:pt x="54" y="225"/>
                  </a:lnTo>
                  <a:lnTo>
                    <a:pt x="60" y="225"/>
                  </a:lnTo>
                  <a:lnTo>
                    <a:pt x="69" y="240"/>
                  </a:lnTo>
                  <a:lnTo>
                    <a:pt x="76" y="240"/>
                  </a:lnTo>
                  <a:lnTo>
                    <a:pt x="76" y="171"/>
                  </a:lnTo>
                  <a:lnTo>
                    <a:pt x="60" y="165"/>
                  </a:lnTo>
                  <a:lnTo>
                    <a:pt x="60" y="169"/>
                  </a:lnTo>
                  <a:lnTo>
                    <a:pt x="54" y="169"/>
                  </a:lnTo>
                  <a:lnTo>
                    <a:pt x="54" y="158"/>
                  </a:lnTo>
                  <a:lnTo>
                    <a:pt x="41" y="138"/>
                  </a:lnTo>
                  <a:lnTo>
                    <a:pt x="6" y="138"/>
                  </a:lnTo>
                  <a:lnTo>
                    <a:pt x="9" y="126"/>
                  </a:lnTo>
                  <a:lnTo>
                    <a:pt x="0" y="117"/>
                  </a:lnTo>
                  <a:lnTo>
                    <a:pt x="13" y="79"/>
                  </a:lnTo>
                  <a:lnTo>
                    <a:pt x="27" y="95"/>
                  </a:lnTo>
                  <a:lnTo>
                    <a:pt x="54" y="67"/>
                  </a:lnTo>
                  <a:lnTo>
                    <a:pt x="69" y="82"/>
                  </a:lnTo>
                  <a:lnTo>
                    <a:pt x="77" y="90"/>
                  </a:lnTo>
                  <a:lnTo>
                    <a:pt x="81" y="86"/>
                  </a:lnTo>
                  <a:lnTo>
                    <a:pt x="102" y="107"/>
                  </a:lnTo>
                  <a:lnTo>
                    <a:pt x="91" y="117"/>
                  </a:lnTo>
                  <a:lnTo>
                    <a:pt x="109" y="135"/>
                  </a:lnTo>
                  <a:lnTo>
                    <a:pt x="139" y="135"/>
                  </a:lnTo>
                  <a:lnTo>
                    <a:pt x="139" y="114"/>
                  </a:lnTo>
                  <a:lnTo>
                    <a:pt x="150" y="103"/>
                  </a:lnTo>
                  <a:lnTo>
                    <a:pt x="150" y="75"/>
                  </a:lnTo>
                  <a:lnTo>
                    <a:pt x="166" y="75"/>
                  </a:lnTo>
                  <a:lnTo>
                    <a:pt x="166" y="50"/>
                  </a:lnTo>
                  <a:lnTo>
                    <a:pt x="175" y="50"/>
                  </a:lnTo>
                  <a:lnTo>
                    <a:pt x="175" y="59"/>
                  </a:lnTo>
                  <a:lnTo>
                    <a:pt x="188" y="48"/>
                  </a:lnTo>
                  <a:lnTo>
                    <a:pt x="209" y="48"/>
                  </a:lnTo>
                  <a:lnTo>
                    <a:pt x="209" y="10"/>
                  </a:lnTo>
                  <a:lnTo>
                    <a:pt x="247" y="10"/>
                  </a:lnTo>
                  <a:lnTo>
                    <a:pt x="247" y="2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07" name="Freeform 77">
              <a:extLst>
                <a:ext uri="{FF2B5EF4-FFF2-40B4-BE49-F238E27FC236}">
                  <a16:creationId xmlns:a16="http://schemas.microsoft.com/office/drawing/2014/main" xmlns="" id="{DE03F94F-8387-4924-A92B-AFFFCB728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51" y="3705225"/>
              <a:ext cx="476250" cy="654050"/>
            </a:xfrm>
            <a:custGeom>
              <a:avLst/>
              <a:gdLst>
                <a:gd name="T0" fmla="*/ 51 w 300"/>
                <a:gd name="T1" fmla="*/ 412 h 412"/>
                <a:gd name="T2" fmla="*/ 142 w 300"/>
                <a:gd name="T3" fmla="*/ 387 h 412"/>
                <a:gd name="T4" fmla="*/ 84 w 300"/>
                <a:gd name="T5" fmla="*/ 390 h 412"/>
                <a:gd name="T6" fmla="*/ 30 w 300"/>
                <a:gd name="T7" fmla="*/ 380 h 412"/>
                <a:gd name="T8" fmla="*/ 132 w 300"/>
                <a:gd name="T9" fmla="*/ 376 h 412"/>
                <a:gd name="T10" fmla="*/ 96 w 300"/>
                <a:gd name="T11" fmla="*/ 372 h 412"/>
                <a:gd name="T12" fmla="*/ 23 w 300"/>
                <a:gd name="T13" fmla="*/ 349 h 412"/>
                <a:gd name="T14" fmla="*/ 24 w 300"/>
                <a:gd name="T15" fmla="*/ 338 h 412"/>
                <a:gd name="T16" fmla="*/ 26 w 300"/>
                <a:gd name="T17" fmla="*/ 338 h 412"/>
                <a:gd name="T18" fmla="*/ 238 w 300"/>
                <a:gd name="T19" fmla="*/ 331 h 412"/>
                <a:gd name="T20" fmla="*/ 8 w 300"/>
                <a:gd name="T21" fmla="*/ 336 h 412"/>
                <a:gd name="T22" fmla="*/ 260 w 300"/>
                <a:gd name="T23" fmla="*/ 334 h 412"/>
                <a:gd name="T24" fmla="*/ 274 w 300"/>
                <a:gd name="T25" fmla="*/ 322 h 412"/>
                <a:gd name="T26" fmla="*/ 292 w 300"/>
                <a:gd name="T27" fmla="*/ 330 h 412"/>
                <a:gd name="T28" fmla="*/ 292 w 300"/>
                <a:gd name="T29" fmla="*/ 330 h 412"/>
                <a:gd name="T30" fmla="*/ 290 w 300"/>
                <a:gd name="T31" fmla="*/ 333 h 412"/>
                <a:gd name="T32" fmla="*/ 37 w 300"/>
                <a:gd name="T33" fmla="*/ 284 h 412"/>
                <a:gd name="T34" fmla="*/ 280 w 300"/>
                <a:gd name="T35" fmla="*/ 302 h 412"/>
                <a:gd name="T36" fmla="*/ 269 w 300"/>
                <a:gd name="T37" fmla="*/ 255 h 412"/>
                <a:gd name="T38" fmla="*/ 44 w 300"/>
                <a:gd name="T39" fmla="*/ 248 h 412"/>
                <a:gd name="T40" fmla="*/ 261 w 300"/>
                <a:gd name="T41" fmla="*/ 239 h 412"/>
                <a:gd name="T42" fmla="*/ 264 w 300"/>
                <a:gd name="T43" fmla="*/ 236 h 412"/>
                <a:gd name="T44" fmla="*/ 265 w 300"/>
                <a:gd name="T45" fmla="*/ 234 h 412"/>
                <a:gd name="T46" fmla="*/ 240 w 300"/>
                <a:gd name="T47" fmla="*/ 229 h 412"/>
                <a:gd name="T48" fmla="*/ 63 w 300"/>
                <a:gd name="T49" fmla="*/ 230 h 412"/>
                <a:gd name="T50" fmla="*/ 54 w 300"/>
                <a:gd name="T51" fmla="*/ 226 h 412"/>
                <a:gd name="T52" fmla="*/ 54 w 300"/>
                <a:gd name="T53" fmla="*/ 226 h 412"/>
                <a:gd name="T54" fmla="*/ 211 w 300"/>
                <a:gd name="T55" fmla="*/ 223 h 412"/>
                <a:gd name="T56" fmla="*/ 213 w 300"/>
                <a:gd name="T57" fmla="*/ 223 h 412"/>
                <a:gd name="T58" fmla="*/ 214 w 300"/>
                <a:gd name="T59" fmla="*/ 223 h 412"/>
                <a:gd name="T60" fmla="*/ 224 w 300"/>
                <a:gd name="T61" fmla="*/ 225 h 412"/>
                <a:gd name="T62" fmla="*/ 210 w 300"/>
                <a:gd name="T63" fmla="*/ 208 h 412"/>
                <a:gd name="T64" fmla="*/ 206 w 300"/>
                <a:gd name="T65" fmla="*/ 194 h 412"/>
                <a:gd name="T66" fmla="*/ 210 w 300"/>
                <a:gd name="T67" fmla="*/ 182 h 412"/>
                <a:gd name="T68" fmla="*/ 78 w 300"/>
                <a:gd name="T69" fmla="*/ 182 h 412"/>
                <a:gd name="T70" fmla="*/ 54 w 300"/>
                <a:gd name="T71" fmla="*/ 158 h 412"/>
                <a:gd name="T72" fmla="*/ 220 w 300"/>
                <a:gd name="T73" fmla="*/ 158 h 412"/>
                <a:gd name="T74" fmla="*/ 218 w 300"/>
                <a:gd name="T75" fmla="*/ 160 h 412"/>
                <a:gd name="T76" fmla="*/ 45 w 300"/>
                <a:gd name="T77" fmla="*/ 144 h 412"/>
                <a:gd name="T78" fmla="*/ 6 w 300"/>
                <a:gd name="T79" fmla="*/ 138 h 412"/>
                <a:gd name="T80" fmla="*/ 101 w 300"/>
                <a:gd name="T81" fmla="*/ 126 h 412"/>
                <a:gd name="T82" fmla="*/ 98 w 300"/>
                <a:gd name="T83" fmla="*/ 129 h 412"/>
                <a:gd name="T84" fmla="*/ 238 w 300"/>
                <a:gd name="T85" fmla="*/ 121 h 412"/>
                <a:gd name="T86" fmla="*/ 102 w 300"/>
                <a:gd name="T87" fmla="*/ 107 h 412"/>
                <a:gd name="T88" fmla="*/ 101 w 300"/>
                <a:gd name="T89" fmla="*/ 107 h 412"/>
                <a:gd name="T90" fmla="*/ 101 w 300"/>
                <a:gd name="T91" fmla="*/ 108 h 412"/>
                <a:gd name="T92" fmla="*/ 8 w 300"/>
                <a:gd name="T93" fmla="*/ 103 h 412"/>
                <a:gd name="T94" fmla="*/ 149 w 300"/>
                <a:gd name="T95" fmla="*/ 103 h 412"/>
                <a:gd name="T96" fmla="*/ 87 w 300"/>
                <a:gd name="T97" fmla="*/ 95 h 412"/>
                <a:gd name="T98" fmla="*/ 77 w 300"/>
                <a:gd name="T99" fmla="*/ 90 h 412"/>
                <a:gd name="T100" fmla="*/ 31 w 300"/>
                <a:gd name="T101" fmla="*/ 96 h 412"/>
                <a:gd name="T102" fmla="*/ 19 w 300"/>
                <a:gd name="T103" fmla="*/ 86 h 412"/>
                <a:gd name="T104" fmla="*/ 150 w 300"/>
                <a:gd name="T105" fmla="*/ 84 h 412"/>
                <a:gd name="T106" fmla="*/ 279 w 300"/>
                <a:gd name="T107" fmla="*/ 66 h 412"/>
                <a:gd name="T108" fmla="*/ 170 w 300"/>
                <a:gd name="T109" fmla="*/ 68 h 412"/>
                <a:gd name="T110" fmla="*/ 175 w 300"/>
                <a:gd name="T111" fmla="*/ 59 h 412"/>
                <a:gd name="T112" fmla="*/ 197 w 300"/>
                <a:gd name="T113" fmla="*/ 49 h 412"/>
                <a:gd name="T114" fmla="*/ 294 w 300"/>
                <a:gd name="T115" fmla="*/ 43 h 412"/>
                <a:gd name="T116" fmla="*/ 290 w 300"/>
                <a:gd name="T117" fmla="*/ 41 h 412"/>
                <a:gd name="T118" fmla="*/ 262 w 300"/>
                <a:gd name="T119" fmla="*/ 7 h 412"/>
                <a:gd name="T120" fmla="*/ 294 w 300"/>
                <a:gd name="T121" fmla="*/ 2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0" h="412">
                  <a:moveTo>
                    <a:pt x="23" y="408"/>
                  </a:moveTo>
                  <a:lnTo>
                    <a:pt x="37" y="408"/>
                  </a:lnTo>
                  <a:lnTo>
                    <a:pt x="38" y="408"/>
                  </a:lnTo>
                  <a:lnTo>
                    <a:pt x="38" y="409"/>
                  </a:lnTo>
                  <a:lnTo>
                    <a:pt x="38" y="412"/>
                  </a:lnTo>
                  <a:lnTo>
                    <a:pt x="37" y="412"/>
                  </a:lnTo>
                  <a:lnTo>
                    <a:pt x="22" y="412"/>
                  </a:lnTo>
                  <a:lnTo>
                    <a:pt x="23" y="408"/>
                  </a:lnTo>
                  <a:close/>
                  <a:moveTo>
                    <a:pt x="65" y="402"/>
                  </a:moveTo>
                  <a:lnTo>
                    <a:pt x="67" y="403"/>
                  </a:lnTo>
                  <a:lnTo>
                    <a:pt x="67" y="405"/>
                  </a:lnTo>
                  <a:lnTo>
                    <a:pt x="67" y="406"/>
                  </a:lnTo>
                  <a:lnTo>
                    <a:pt x="66" y="408"/>
                  </a:lnTo>
                  <a:lnTo>
                    <a:pt x="65" y="409"/>
                  </a:lnTo>
                  <a:lnTo>
                    <a:pt x="63" y="410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52" y="412"/>
                  </a:lnTo>
                  <a:lnTo>
                    <a:pt x="51" y="412"/>
                  </a:lnTo>
                  <a:lnTo>
                    <a:pt x="51" y="409"/>
                  </a:lnTo>
                  <a:lnTo>
                    <a:pt x="51" y="408"/>
                  </a:lnTo>
                  <a:lnTo>
                    <a:pt x="52" y="408"/>
                  </a:lnTo>
                  <a:lnTo>
                    <a:pt x="60" y="408"/>
                  </a:lnTo>
                  <a:lnTo>
                    <a:pt x="63" y="403"/>
                  </a:lnTo>
                  <a:lnTo>
                    <a:pt x="65" y="402"/>
                  </a:lnTo>
                  <a:close/>
                  <a:moveTo>
                    <a:pt x="177" y="396"/>
                  </a:moveTo>
                  <a:lnTo>
                    <a:pt x="178" y="398"/>
                  </a:lnTo>
                  <a:lnTo>
                    <a:pt x="179" y="399"/>
                  </a:lnTo>
                  <a:lnTo>
                    <a:pt x="179" y="401"/>
                  </a:lnTo>
                  <a:lnTo>
                    <a:pt x="177" y="402"/>
                  </a:lnTo>
                  <a:lnTo>
                    <a:pt x="161" y="403"/>
                  </a:lnTo>
                  <a:lnTo>
                    <a:pt x="161" y="403"/>
                  </a:lnTo>
                  <a:lnTo>
                    <a:pt x="159" y="403"/>
                  </a:lnTo>
                  <a:lnTo>
                    <a:pt x="159" y="401"/>
                  </a:lnTo>
                  <a:lnTo>
                    <a:pt x="159" y="399"/>
                  </a:lnTo>
                  <a:lnTo>
                    <a:pt x="160" y="399"/>
                  </a:lnTo>
                  <a:lnTo>
                    <a:pt x="177" y="396"/>
                  </a:lnTo>
                  <a:lnTo>
                    <a:pt x="177" y="396"/>
                  </a:lnTo>
                  <a:close/>
                  <a:moveTo>
                    <a:pt x="141" y="385"/>
                  </a:moveTo>
                  <a:lnTo>
                    <a:pt x="142" y="385"/>
                  </a:lnTo>
                  <a:lnTo>
                    <a:pt x="142" y="387"/>
                  </a:lnTo>
                  <a:lnTo>
                    <a:pt x="150" y="401"/>
                  </a:lnTo>
                  <a:lnTo>
                    <a:pt x="150" y="402"/>
                  </a:lnTo>
                  <a:lnTo>
                    <a:pt x="149" y="403"/>
                  </a:lnTo>
                  <a:lnTo>
                    <a:pt x="148" y="403"/>
                  </a:lnTo>
                  <a:lnTo>
                    <a:pt x="148" y="403"/>
                  </a:lnTo>
                  <a:lnTo>
                    <a:pt x="146" y="403"/>
                  </a:lnTo>
                  <a:lnTo>
                    <a:pt x="138" y="390"/>
                  </a:lnTo>
                  <a:lnTo>
                    <a:pt x="138" y="387"/>
                  </a:lnTo>
                  <a:lnTo>
                    <a:pt x="139" y="385"/>
                  </a:lnTo>
                  <a:lnTo>
                    <a:pt x="141" y="385"/>
                  </a:lnTo>
                  <a:close/>
                  <a:moveTo>
                    <a:pt x="88" y="380"/>
                  </a:moveTo>
                  <a:lnTo>
                    <a:pt x="90" y="381"/>
                  </a:lnTo>
                  <a:lnTo>
                    <a:pt x="91" y="383"/>
                  </a:lnTo>
                  <a:lnTo>
                    <a:pt x="90" y="384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1" y="392"/>
                  </a:lnTo>
                  <a:lnTo>
                    <a:pt x="80" y="394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7" y="396"/>
                  </a:lnTo>
                  <a:lnTo>
                    <a:pt x="74" y="395"/>
                  </a:lnTo>
                  <a:lnTo>
                    <a:pt x="74" y="394"/>
                  </a:lnTo>
                  <a:lnTo>
                    <a:pt x="74" y="392"/>
                  </a:lnTo>
                  <a:lnTo>
                    <a:pt x="87" y="381"/>
                  </a:lnTo>
                  <a:lnTo>
                    <a:pt x="88" y="380"/>
                  </a:lnTo>
                  <a:close/>
                  <a:moveTo>
                    <a:pt x="33" y="377"/>
                  </a:moveTo>
                  <a:lnTo>
                    <a:pt x="33" y="377"/>
                  </a:lnTo>
                  <a:lnTo>
                    <a:pt x="34" y="378"/>
                  </a:lnTo>
                  <a:lnTo>
                    <a:pt x="36" y="380"/>
                  </a:lnTo>
                  <a:lnTo>
                    <a:pt x="31" y="396"/>
                  </a:lnTo>
                  <a:lnTo>
                    <a:pt x="30" y="398"/>
                  </a:lnTo>
                  <a:lnTo>
                    <a:pt x="29" y="398"/>
                  </a:lnTo>
                  <a:lnTo>
                    <a:pt x="29" y="398"/>
                  </a:lnTo>
                  <a:lnTo>
                    <a:pt x="26" y="396"/>
                  </a:lnTo>
                  <a:lnTo>
                    <a:pt x="26" y="395"/>
                  </a:lnTo>
                  <a:lnTo>
                    <a:pt x="30" y="380"/>
                  </a:lnTo>
                  <a:lnTo>
                    <a:pt x="31" y="378"/>
                  </a:lnTo>
                  <a:lnTo>
                    <a:pt x="33" y="377"/>
                  </a:lnTo>
                  <a:close/>
                  <a:moveTo>
                    <a:pt x="192" y="372"/>
                  </a:moveTo>
                  <a:lnTo>
                    <a:pt x="193" y="372"/>
                  </a:lnTo>
                  <a:lnTo>
                    <a:pt x="195" y="373"/>
                  </a:lnTo>
                  <a:lnTo>
                    <a:pt x="195" y="376"/>
                  </a:lnTo>
                  <a:lnTo>
                    <a:pt x="186" y="390"/>
                  </a:lnTo>
                  <a:lnTo>
                    <a:pt x="185" y="390"/>
                  </a:lnTo>
                  <a:lnTo>
                    <a:pt x="184" y="390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87"/>
                  </a:lnTo>
                  <a:lnTo>
                    <a:pt x="191" y="373"/>
                  </a:lnTo>
                  <a:lnTo>
                    <a:pt x="191" y="372"/>
                  </a:lnTo>
                  <a:lnTo>
                    <a:pt x="192" y="372"/>
                  </a:lnTo>
                  <a:close/>
                  <a:moveTo>
                    <a:pt x="124" y="358"/>
                  </a:moveTo>
                  <a:lnTo>
                    <a:pt x="125" y="358"/>
                  </a:lnTo>
                  <a:lnTo>
                    <a:pt x="127" y="359"/>
                  </a:lnTo>
                  <a:lnTo>
                    <a:pt x="134" y="373"/>
                  </a:lnTo>
                  <a:lnTo>
                    <a:pt x="135" y="374"/>
                  </a:lnTo>
                  <a:lnTo>
                    <a:pt x="134" y="376"/>
                  </a:lnTo>
                  <a:lnTo>
                    <a:pt x="132" y="376"/>
                  </a:lnTo>
                  <a:lnTo>
                    <a:pt x="131" y="376"/>
                  </a:lnTo>
                  <a:lnTo>
                    <a:pt x="130" y="374"/>
                  </a:lnTo>
                  <a:lnTo>
                    <a:pt x="130" y="374"/>
                  </a:lnTo>
                  <a:lnTo>
                    <a:pt x="130" y="373"/>
                  </a:lnTo>
                  <a:lnTo>
                    <a:pt x="128" y="372"/>
                  </a:lnTo>
                  <a:lnTo>
                    <a:pt x="127" y="369"/>
                  </a:lnTo>
                  <a:lnTo>
                    <a:pt x="127" y="369"/>
                  </a:lnTo>
                  <a:lnTo>
                    <a:pt x="127" y="369"/>
                  </a:lnTo>
                  <a:lnTo>
                    <a:pt x="127" y="369"/>
                  </a:lnTo>
                  <a:lnTo>
                    <a:pt x="127" y="369"/>
                  </a:lnTo>
                  <a:lnTo>
                    <a:pt x="123" y="360"/>
                  </a:lnTo>
                  <a:lnTo>
                    <a:pt x="121" y="359"/>
                  </a:lnTo>
                  <a:lnTo>
                    <a:pt x="123" y="358"/>
                  </a:lnTo>
                  <a:lnTo>
                    <a:pt x="124" y="358"/>
                  </a:lnTo>
                  <a:close/>
                  <a:moveTo>
                    <a:pt x="110" y="358"/>
                  </a:moveTo>
                  <a:lnTo>
                    <a:pt x="112" y="358"/>
                  </a:lnTo>
                  <a:lnTo>
                    <a:pt x="113" y="359"/>
                  </a:lnTo>
                  <a:lnTo>
                    <a:pt x="112" y="362"/>
                  </a:lnTo>
                  <a:lnTo>
                    <a:pt x="101" y="373"/>
                  </a:lnTo>
                  <a:lnTo>
                    <a:pt x="99" y="373"/>
                  </a:lnTo>
                  <a:lnTo>
                    <a:pt x="98" y="373"/>
                  </a:lnTo>
                  <a:lnTo>
                    <a:pt x="96" y="372"/>
                  </a:lnTo>
                  <a:lnTo>
                    <a:pt x="98" y="369"/>
                  </a:lnTo>
                  <a:lnTo>
                    <a:pt x="109" y="358"/>
                  </a:lnTo>
                  <a:lnTo>
                    <a:pt x="110" y="358"/>
                  </a:lnTo>
                  <a:close/>
                  <a:moveTo>
                    <a:pt x="24" y="348"/>
                  </a:moveTo>
                  <a:lnTo>
                    <a:pt x="27" y="349"/>
                  </a:lnTo>
                  <a:lnTo>
                    <a:pt x="38" y="360"/>
                  </a:lnTo>
                  <a:lnTo>
                    <a:pt x="40" y="362"/>
                  </a:lnTo>
                  <a:lnTo>
                    <a:pt x="40" y="365"/>
                  </a:lnTo>
                  <a:lnTo>
                    <a:pt x="38" y="365"/>
                  </a:lnTo>
                  <a:lnTo>
                    <a:pt x="38" y="366"/>
                  </a:lnTo>
                  <a:lnTo>
                    <a:pt x="37" y="366"/>
                  </a:lnTo>
                  <a:lnTo>
                    <a:pt x="36" y="366"/>
                  </a:lnTo>
                  <a:lnTo>
                    <a:pt x="34" y="366"/>
                  </a:lnTo>
                  <a:lnTo>
                    <a:pt x="34" y="363"/>
                  </a:lnTo>
                  <a:lnTo>
                    <a:pt x="34" y="363"/>
                  </a:lnTo>
                  <a:lnTo>
                    <a:pt x="34" y="363"/>
                  </a:lnTo>
                  <a:lnTo>
                    <a:pt x="34" y="363"/>
                  </a:lnTo>
                  <a:lnTo>
                    <a:pt x="34" y="363"/>
                  </a:lnTo>
                  <a:lnTo>
                    <a:pt x="34" y="363"/>
                  </a:lnTo>
                  <a:lnTo>
                    <a:pt x="23" y="352"/>
                  </a:lnTo>
                  <a:lnTo>
                    <a:pt x="23" y="351"/>
                  </a:lnTo>
                  <a:lnTo>
                    <a:pt x="23" y="349"/>
                  </a:lnTo>
                  <a:lnTo>
                    <a:pt x="24" y="348"/>
                  </a:lnTo>
                  <a:close/>
                  <a:moveTo>
                    <a:pt x="209" y="344"/>
                  </a:moveTo>
                  <a:lnTo>
                    <a:pt x="210" y="344"/>
                  </a:lnTo>
                  <a:lnTo>
                    <a:pt x="211" y="345"/>
                  </a:lnTo>
                  <a:lnTo>
                    <a:pt x="211" y="348"/>
                  </a:lnTo>
                  <a:lnTo>
                    <a:pt x="203" y="362"/>
                  </a:lnTo>
                  <a:lnTo>
                    <a:pt x="202" y="362"/>
                  </a:lnTo>
                  <a:lnTo>
                    <a:pt x="200" y="362"/>
                  </a:lnTo>
                  <a:lnTo>
                    <a:pt x="199" y="362"/>
                  </a:lnTo>
                  <a:lnTo>
                    <a:pt x="199" y="360"/>
                  </a:lnTo>
                  <a:lnTo>
                    <a:pt x="199" y="359"/>
                  </a:lnTo>
                  <a:lnTo>
                    <a:pt x="207" y="345"/>
                  </a:lnTo>
                  <a:lnTo>
                    <a:pt x="207" y="344"/>
                  </a:lnTo>
                  <a:lnTo>
                    <a:pt x="209" y="344"/>
                  </a:lnTo>
                  <a:close/>
                  <a:moveTo>
                    <a:pt x="18" y="333"/>
                  </a:moveTo>
                  <a:lnTo>
                    <a:pt x="19" y="33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6" y="338"/>
                  </a:lnTo>
                  <a:lnTo>
                    <a:pt x="27" y="337"/>
                  </a:lnTo>
                  <a:lnTo>
                    <a:pt x="29" y="336"/>
                  </a:lnTo>
                  <a:lnTo>
                    <a:pt x="30" y="336"/>
                  </a:lnTo>
                  <a:lnTo>
                    <a:pt x="31" y="334"/>
                  </a:lnTo>
                  <a:lnTo>
                    <a:pt x="33" y="334"/>
                  </a:lnTo>
                  <a:lnTo>
                    <a:pt x="34" y="333"/>
                  </a:lnTo>
                  <a:lnTo>
                    <a:pt x="36" y="334"/>
                  </a:lnTo>
                  <a:lnTo>
                    <a:pt x="36" y="334"/>
                  </a:lnTo>
                  <a:lnTo>
                    <a:pt x="36" y="336"/>
                  </a:lnTo>
                  <a:lnTo>
                    <a:pt x="36" y="338"/>
                  </a:lnTo>
                  <a:lnTo>
                    <a:pt x="27" y="342"/>
                  </a:lnTo>
                  <a:lnTo>
                    <a:pt x="24" y="342"/>
                  </a:lnTo>
                  <a:lnTo>
                    <a:pt x="23" y="342"/>
                  </a:lnTo>
                  <a:lnTo>
                    <a:pt x="22" y="342"/>
                  </a:lnTo>
                  <a:lnTo>
                    <a:pt x="16" y="337"/>
                  </a:lnTo>
                  <a:lnTo>
                    <a:pt x="16" y="336"/>
                  </a:lnTo>
                  <a:lnTo>
                    <a:pt x="16" y="334"/>
                  </a:lnTo>
                  <a:lnTo>
                    <a:pt x="18" y="333"/>
                  </a:lnTo>
                  <a:lnTo>
                    <a:pt x="18" y="333"/>
                  </a:lnTo>
                  <a:close/>
                  <a:moveTo>
                    <a:pt x="220" y="330"/>
                  </a:moveTo>
                  <a:lnTo>
                    <a:pt x="236" y="330"/>
                  </a:lnTo>
                  <a:lnTo>
                    <a:pt x="238" y="331"/>
                  </a:lnTo>
                  <a:lnTo>
                    <a:pt x="238" y="333"/>
                  </a:lnTo>
                  <a:lnTo>
                    <a:pt x="238" y="334"/>
                  </a:lnTo>
                  <a:lnTo>
                    <a:pt x="236" y="334"/>
                  </a:lnTo>
                  <a:lnTo>
                    <a:pt x="220" y="334"/>
                  </a:lnTo>
                  <a:lnTo>
                    <a:pt x="218" y="334"/>
                  </a:lnTo>
                  <a:lnTo>
                    <a:pt x="217" y="333"/>
                  </a:lnTo>
                  <a:lnTo>
                    <a:pt x="218" y="331"/>
                  </a:lnTo>
                  <a:lnTo>
                    <a:pt x="220" y="330"/>
                  </a:lnTo>
                  <a:close/>
                  <a:moveTo>
                    <a:pt x="9" y="329"/>
                  </a:moveTo>
                  <a:lnTo>
                    <a:pt x="11" y="330"/>
                  </a:lnTo>
                  <a:lnTo>
                    <a:pt x="12" y="331"/>
                  </a:lnTo>
                  <a:lnTo>
                    <a:pt x="11" y="333"/>
                  </a:lnTo>
                  <a:lnTo>
                    <a:pt x="11" y="333"/>
                  </a:lnTo>
                  <a:lnTo>
                    <a:pt x="15" y="337"/>
                  </a:lnTo>
                  <a:lnTo>
                    <a:pt x="16" y="340"/>
                  </a:lnTo>
                  <a:lnTo>
                    <a:pt x="15" y="341"/>
                  </a:lnTo>
                  <a:lnTo>
                    <a:pt x="13" y="341"/>
                  </a:lnTo>
                  <a:lnTo>
                    <a:pt x="12" y="341"/>
                  </a:lnTo>
                  <a:lnTo>
                    <a:pt x="12" y="340"/>
                  </a:lnTo>
                  <a:lnTo>
                    <a:pt x="11" y="340"/>
                  </a:lnTo>
                  <a:lnTo>
                    <a:pt x="9" y="338"/>
                  </a:lnTo>
                  <a:lnTo>
                    <a:pt x="8" y="336"/>
                  </a:lnTo>
                  <a:lnTo>
                    <a:pt x="4" y="333"/>
                  </a:lnTo>
                  <a:lnTo>
                    <a:pt x="8" y="330"/>
                  </a:lnTo>
                  <a:lnTo>
                    <a:pt x="9" y="329"/>
                  </a:lnTo>
                  <a:close/>
                  <a:moveTo>
                    <a:pt x="261" y="324"/>
                  </a:moveTo>
                  <a:lnTo>
                    <a:pt x="262" y="324"/>
                  </a:lnTo>
                  <a:lnTo>
                    <a:pt x="264" y="326"/>
                  </a:lnTo>
                  <a:lnTo>
                    <a:pt x="264" y="327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51" y="334"/>
                  </a:lnTo>
                  <a:lnTo>
                    <a:pt x="250" y="334"/>
                  </a:lnTo>
                  <a:lnTo>
                    <a:pt x="250" y="333"/>
                  </a:lnTo>
                  <a:lnTo>
                    <a:pt x="250" y="331"/>
                  </a:lnTo>
                  <a:lnTo>
                    <a:pt x="251" y="330"/>
                  </a:lnTo>
                  <a:lnTo>
                    <a:pt x="257" y="330"/>
                  </a:lnTo>
                  <a:lnTo>
                    <a:pt x="260" y="326"/>
                  </a:lnTo>
                  <a:lnTo>
                    <a:pt x="261" y="324"/>
                  </a:lnTo>
                  <a:lnTo>
                    <a:pt x="261" y="324"/>
                  </a:lnTo>
                  <a:close/>
                  <a:moveTo>
                    <a:pt x="274" y="322"/>
                  </a:moveTo>
                  <a:lnTo>
                    <a:pt x="275" y="322"/>
                  </a:lnTo>
                  <a:lnTo>
                    <a:pt x="276" y="322"/>
                  </a:lnTo>
                  <a:lnTo>
                    <a:pt x="285" y="336"/>
                  </a:lnTo>
                  <a:lnTo>
                    <a:pt x="285" y="338"/>
                  </a:lnTo>
                  <a:lnTo>
                    <a:pt x="283" y="340"/>
                  </a:lnTo>
                  <a:lnTo>
                    <a:pt x="282" y="340"/>
                  </a:lnTo>
                  <a:lnTo>
                    <a:pt x="280" y="340"/>
                  </a:lnTo>
                  <a:lnTo>
                    <a:pt x="280" y="338"/>
                  </a:lnTo>
                  <a:lnTo>
                    <a:pt x="272" y="324"/>
                  </a:lnTo>
                  <a:lnTo>
                    <a:pt x="271" y="323"/>
                  </a:lnTo>
                  <a:lnTo>
                    <a:pt x="272" y="322"/>
                  </a:lnTo>
                  <a:lnTo>
                    <a:pt x="274" y="322"/>
                  </a:lnTo>
                  <a:close/>
                  <a:moveTo>
                    <a:pt x="286" y="315"/>
                  </a:moveTo>
                  <a:lnTo>
                    <a:pt x="287" y="316"/>
                  </a:lnTo>
                  <a:lnTo>
                    <a:pt x="289" y="318"/>
                  </a:lnTo>
                  <a:lnTo>
                    <a:pt x="292" y="329"/>
                  </a:lnTo>
                  <a:lnTo>
                    <a:pt x="292" y="329"/>
                  </a:lnTo>
                  <a:lnTo>
                    <a:pt x="292" y="329"/>
                  </a:lnTo>
                  <a:lnTo>
                    <a:pt x="292" y="329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1"/>
                  </a:lnTo>
                  <a:lnTo>
                    <a:pt x="292" y="331"/>
                  </a:lnTo>
                  <a:lnTo>
                    <a:pt x="292" y="331"/>
                  </a:lnTo>
                  <a:lnTo>
                    <a:pt x="292" y="331"/>
                  </a:lnTo>
                  <a:lnTo>
                    <a:pt x="292" y="331"/>
                  </a:lnTo>
                  <a:lnTo>
                    <a:pt x="292" y="331"/>
                  </a:lnTo>
                  <a:lnTo>
                    <a:pt x="292" y="331"/>
                  </a:lnTo>
                  <a:lnTo>
                    <a:pt x="292" y="331"/>
                  </a:lnTo>
                  <a:lnTo>
                    <a:pt x="292" y="331"/>
                  </a:lnTo>
                  <a:lnTo>
                    <a:pt x="292" y="331"/>
                  </a:lnTo>
                  <a:lnTo>
                    <a:pt x="290" y="333"/>
                  </a:lnTo>
                  <a:lnTo>
                    <a:pt x="289" y="333"/>
                  </a:lnTo>
                  <a:lnTo>
                    <a:pt x="287" y="333"/>
                  </a:lnTo>
                  <a:lnTo>
                    <a:pt x="286" y="331"/>
                  </a:lnTo>
                  <a:lnTo>
                    <a:pt x="287" y="330"/>
                  </a:lnTo>
                  <a:lnTo>
                    <a:pt x="285" y="318"/>
                  </a:lnTo>
                  <a:lnTo>
                    <a:pt x="285" y="316"/>
                  </a:lnTo>
                  <a:lnTo>
                    <a:pt x="286" y="315"/>
                  </a:lnTo>
                  <a:lnTo>
                    <a:pt x="286" y="315"/>
                  </a:lnTo>
                  <a:close/>
                  <a:moveTo>
                    <a:pt x="40" y="306"/>
                  </a:moveTo>
                  <a:lnTo>
                    <a:pt x="41" y="308"/>
                  </a:lnTo>
                  <a:lnTo>
                    <a:pt x="41" y="308"/>
                  </a:lnTo>
                  <a:lnTo>
                    <a:pt x="49" y="322"/>
                  </a:lnTo>
                  <a:lnTo>
                    <a:pt x="49" y="324"/>
                  </a:lnTo>
                  <a:lnTo>
                    <a:pt x="49" y="326"/>
                  </a:lnTo>
                  <a:lnTo>
                    <a:pt x="48" y="326"/>
                  </a:lnTo>
                  <a:lnTo>
                    <a:pt x="47" y="326"/>
                  </a:lnTo>
                  <a:lnTo>
                    <a:pt x="45" y="324"/>
                  </a:lnTo>
                  <a:lnTo>
                    <a:pt x="37" y="311"/>
                  </a:lnTo>
                  <a:lnTo>
                    <a:pt x="37" y="309"/>
                  </a:lnTo>
                  <a:lnTo>
                    <a:pt x="38" y="308"/>
                  </a:lnTo>
                  <a:lnTo>
                    <a:pt x="40" y="306"/>
                  </a:lnTo>
                  <a:close/>
                  <a:moveTo>
                    <a:pt x="37" y="284"/>
                  </a:moveTo>
                  <a:lnTo>
                    <a:pt x="38" y="284"/>
                  </a:lnTo>
                  <a:lnTo>
                    <a:pt x="40" y="287"/>
                  </a:lnTo>
                  <a:lnTo>
                    <a:pt x="38" y="288"/>
                  </a:lnTo>
                  <a:lnTo>
                    <a:pt x="33" y="294"/>
                  </a:lnTo>
                  <a:lnTo>
                    <a:pt x="33" y="294"/>
                  </a:lnTo>
                  <a:lnTo>
                    <a:pt x="34" y="297"/>
                  </a:lnTo>
                  <a:lnTo>
                    <a:pt x="33" y="298"/>
                  </a:lnTo>
                  <a:lnTo>
                    <a:pt x="31" y="298"/>
                  </a:lnTo>
                  <a:lnTo>
                    <a:pt x="30" y="298"/>
                  </a:lnTo>
                  <a:lnTo>
                    <a:pt x="29" y="297"/>
                  </a:lnTo>
                  <a:lnTo>
                    <a:pt x="27" y="293"/>
                  </a:lnTo>
                  <a:lnTo>
                    <a:pt x="36" y="284"/>
                  </a:lnTo>
                  <a:lnTo>
                    <a:pt x="37" y="284"/>
                  </a:lnTo>
                  <a:close/>
                  <a:moveTo>
                    <a:pt x="279" y="284"/>
                  </a:moveTo>
                  <a:lnTo>
                    <a:pt x="280" y="284"/>
                  </a:lnTo>
                  <a:lnTo>
                    <a:pt x="282" y="286"/>
                  </a:lnTo>
                  <a:lnTo>
                    <a:pt x="285" y="301"/>
                  </a:lnTo>
                  <a:lnTo>
                    <a:pt x="285" y="302"/>
                  </a:lnTo>
                  <a:lnTo>
                    <a:pt x="283" y="304"/>
                  </a:lnTo>
                  <a:lnTo>
                    <a:pt x="283" y="304"/>
                  </a:lnTo>
                  <a:lnTo>
                    <a:pt x="282" y="304"/>
                  </a:lnTo>
                  <a:lnTo>
                    <a:pt x="280" y="302"/>
                  </a:lnTo>
                  <a:lnTo>
                    <a:pt x="276" y="287"/>
                  </a:lnTo>
                  <a:lnTo>
                    <a:pt x="278" y="284"/>
                  </a:lnTo>
                  <a:lnTo>
                    <a:pt x="279" y="284"/>
                  </a:lnTo>
                  <a:lnTo>
                    <a:pt x="279" y="284"/>
                  </a:lnTo>
                  <a:close/>
                  <a:moveTo>
                    <a:pt x="38" y="268"/>
                  </a:moveTo>
                  <a:lnTo>
                    <a:pt x="52" y="268"/>
                  </a:lnTo>
                  <a:lnTo>
                    <a:pt x="55" y="269"/>
                  </a:lnTo>
                  <a:lnTo>
                    <a:pt x="55" y="270"/>
                  </a:lnTo>
                  <a:lnTo>
                    <a:pt x="55" y="272"/>
                  </a:lnTo>
                  <a:lnTo>
                    <a:pt x="52" y="273"/>
                  </a:lnTo>
                  <a:lnTo>
                    <a:pt x="38" y="273"/>
                  </a:lnTo>
                  <a:lnTo>
                    <a:pt x="38" y="268"/>
                  </a:lnTo>
                  <a:close/>
                  <a:moveTo>
                    <a:pt x="272" y="252"/>
                  </a:moveTo>
                  <a:lnTo>
                    <a:pt x="274" y="252"/>
                  </a:lnTo>
                  <a:lnTo>
                    <a:pt x="275" y="254"/>
                  </a:lnTo>
                  <a:lnTo>
                    <a:pt x="278" y="270"/>
                  </a:lnTo>
                  <a:lnTo>
                    <a:pt x="278" y="272"/>
                  </a:lnTo>
                  <a:lnTo>
                    <a:pt x="276" y="273"/>
                  </a:lnTo>
                  <a:lnTo>
                    <a:pt x="276" y="273"/>
                  </a:lnTo>
                  <a:lnTo>
                    <a:pt x="274" y="272"/>
                  </a:lnTo>
                  <a:lnTo>
                    <a:pt x="274" y="270"/>
                  </a:lnTo>
                  <a:lnTo>
                    <a:pt x="269" y="255"/>
                  </a:lnTo>
                  <a:lnTo>
                    <a:pt x="271" y="254"/>
                  </a:lnTo>
                  <a:lnTo>
                    <a:pt x="272" y="252"/>
                  </a:lnTo>
                  <a:lnTo>
                    <a:pt x="272" y="252"/>
                  </a:lnTo>
                  <a:close/>
                  <a:moveTo>
                    <a:pt x="48" y="243"/>
                  </a:moveTo>
                  <a:lnTo>
                    <a:pt x="49" y="243"/>
                  </a:lnTo>
                  <a:lnTo>
                    <a:pt x="51" y="244"/>
                  </a:lnTo>
                  <a:lnTo>
                    <a:pt x="51" y="246"/>
                  </a:lnTo>
                  <a:lnTo>
                    <a:pt x="49" y="248"/>
                  </a:lnTo>
                  <a:lnTo>
                    <a:pt x="55" y="255"/>
                  </a:lnTo>
                  <a:lnTo>
                    <a:pt x="55" y="258"/>
                  </a:lnTo>
                  <a:lnTo>
                    <a:pt x="54" y="259"/>
                  </a:lnTo>
                  <a:lnTo>
                    <a:pt x="52" y="259"/>
                  </a:lnTo>
                  <a:lnTo>
                    <a:pt x="51" y="259"/>
                  </a:lnTo>
                  <a:lnTo>
                    <a:pt x="51" y="258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7" y="244"/>
                  </a:lnTo>
                  <a:lnTo>
                    <a:pt x="47" y="243"/>
                  </a:lnTo>
                  <a:lnTo>
                    <a:pt x="48" y="243"/>
                  </a:lnTo>
                  <a:close/>
                  <a:moveTo>
                    <a:pt x="269" y="232"/>
                  </a:moveTo>
                  <a:lnTo>
                    <a:pt x="271" y="237"/>
                  </a:lnTo>
                  <a:lnTo>
                    <a:pt x="271" y="237"/>
                  </a:lnTo>
                  <a:lnTo>
                    <a:pt x="271" y="239"/>
                  </a:lnTo>
                  <a:lnTo>
                    <a:pt x="271" y="240"/>
                  </a:lnTo>
                  <a:lnTo>
                    <a:pt x="269" y="241"/>
                  </a:lnTo>
                  <a:lnTo>
                    <a:pt x="268" y="241"/>
                  </a:lnTo>
                  <a:lnTo>
                    <a:pt x="267" y="241"/>
                  </a:lnTo>
                  <a:lnTo>
                    <a:pt x="267" y="240"/>
                  </a:lnTo>
                  <a:lnTo>
                    <a:pt x="265" y="241"/>
                  </a:lnTo>
                  <a:lnTo>
                    <a:pt x="264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2" y="237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9" y="232"/>
                  </a:lnTo>
                  <a:close/>
                  <a:moveTo>
                    <a:pt x="243" y="228"/>
                  </a:moveTo>
                  <a:lnTo>
                    <a:pt x="243" y="228"/>
                  </a:lnTo>
                  <a:lnTo>
                    <a:pt x="257" y="229"/>
                  </a:lnTo>
                  <a:lnTo>
                    <a:pt x="257" y="230"/>
                  </a:lnTo>
                  <a:lnTo>
                    <a:pt x="257" y="232"/>
                  </a:lnTo>
                  <a:lnTo>
                    <a:pt x="257" y="233"/>
                  </a:lnTo>
                  <a:lnTo>
                    <a:pt x="242" y="232"/>
                  </a:lnTo>
                  <a:lnTo>
                    <a:pt x="240" y="230"/>
                  </a:lnTo>
                  <a:lnTo>
                    <a:pt x="240" y="229"/>
                  </a:lnTo>
                  <a:lnTo>
                    <a:pt x="240" y="228"/>
                  </a:lnTo>
                  <a:lnTo>
                    <a:pt x="243" y="228"/>
                  </a:lnTo>
                  <a:close/>
                  <a:moveTo>
                    <a:pt x="78" y="226"/>
                  </a:moveTo>
                  <a:lnTo>
                    <a:pt x="80" y="226"/>
                  </a:lnTo>
                  <a:lnTo>
                    <a:pt x="81" y="228"/>
                  </a:lnTo>
                  <a:lnTo>
                    <a:pt x="81" y="240"/>
                  </a:lnTo>
                  <a:lnTo>
                    <a:pt x="80" y="243"/>
                  </a:lnTo>
                  <a:lnTo>
                    <a:pt x="78" y="244"/>
                  </a:lnTo>
                  <a:lnTo>
                    <a:pt x="76" y="246"/>
                  </a:lnTo>
                  <a:lnTo>
                    <a:pt x="72" y="246"/>
                  </a:lnTo>
                  <a:lnTo>
                    <a:pt x="70" y="244"/>
                  </a:lnTo>
                  <a:lnTo>
                    <a:pt x="70" y="243"/>
                  </a:lnTo>
                  <a:lnTo>
                    <a:pt x="70" y="241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6" y="228"/>
                  </a:lnTo>
                  <a:lnTo>
                    <a:pt x="77" y="226"/>
                  </a:lnTo>
                  <a:lnTo>
                    <a:pt x="78" y="226"/>
                  </a:lnTo>
                  <a:close/>
                  <a:moveTo>
                    <a:pt x="54" y="225"/>
                  </a:moveTo>
                  <a:lnTo>
                    <a:pt x="60" y="225"/>
                  </a:lnTo>
                  <a:lnTo>
                    <a:pt x="63" y="229"/>
                  </a:lnTo>
                  <a:lnTo>
                    <a:pt x="63" y="230"/>
                  </a:lnTo>
                  <a:lnTo>
                    <a:pt x="62" y="232"/>
                  </a:lnTo>
                  <a:lnTo>
                    <a:pt x="60" y="233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58" y="230"/>
                  </a:lnTo>
                  <a:lnTo>
                    <a:pt x="56" y="230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2" y="232"/>
                  </a:lnTo>
                  <a:lnTo>
                    <a:pt x="52" y="229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5"/>
                  </a:lnTo>
                  <a:close/>
                  <a:moveTo>
                    <a:pt x="210" y="219"/>
                  </a:moveTo>
                  <a:lnTo>
                    <a:pt x="211" y="219"/>
                  </a:lnTo>
                  <a:lnTo>
                    <a:pt x="213" y="222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4" y="225"/>
                  </a:lnTo>
                  <a:lnTo>
                    <a:pt x="214" y="225"/>
                  </a:lnTo>
                  <a:lnTo>
                    <a:pt x="214" y="225"/>
                  </a:lnTo>
                  <a:lnTo>
                    <a:pt x="214" y="225"/>
                  </a:lnTo>
                  <a:lnTo>
                    <a:pt x="214" y="225"/>
                  </a:lnTo>
                  <a:lnTo>
                    <a:pt x="214" y="225"/>
                  </a:lnTo>
                  <a:lnTo>
                    <a:pt x="214" y="225"/>
                  </a:lnTo>
                  <a:lnTo>
                    <a:pt x="217" y="225"/>
                  </a:lnTo>
                  <a:lnTo>
                    <a:pt x="221" y="225"/>
                  </a:lnTo>
                  <a:lnTo>
                    <a:pt x="224" y="225"/>
                  </a:lnTo>
                  <a:lnTo>
                    <a:pt x="225" y="225"/>
                  </a:lnTo>
                  <a:lnTo>
                    <a:pt x="226" y="225"/>
                  </a:lnTo>
                  <a:lnTo>
                    <a:pt x="228" y="226"/>
                  </a:lnTo>
                  <a:lnTo>
                    <a:pt x="229" y="228"/>
                  </a:lnTo>
                  <a:lnTo>
                    <a:pt x="228" y="229"/>
                  </a:lnTo>
                  <a:lnTo>
                    <a:pt x="226" y="230"/>
                  </a:lnTo>
                  <a:lnTo>
                    <a:pt x="226" y="230"/>
                  </a:lnTo>
                  <a:lnTo>
                    <a:pt x="211" y="229"/>
                  </a:lnTo>
                  <a:lnTo>
                    <a:pt x="209" y="228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9" y="221"/>
                  </a:lnTo>
                  <a:lnTo>
                    <a:pt x="209" y="221"/>
                  </a:lnTo>
                  <a:lnTo>
                    <a:pt x="210" y="219"/>
                  </a:lnTo>
                  <a:lnTo>
                    <a:pt x="210" y="219"/>
                  </a:lnTo>
                  <a:close/>
                  <a:moveTo>
                    <a:pt x="213" y="208"/>
                  </a:moveTo>
                  <a:lnTo>
                    <a:pt x="225" y="208"/>
                  </a:lnTo>
                  <a:lnTo>
                    <a:pt x="221" y="212"/>
                  </a:lnTo>
                  <a:lnTo>
                    <a:pt x="213" y="212"/>
                  </a:lnTo>
                  <a:lnTo>
                    <a:pt x="210" y="212"/>
                  </a:lnTo>
                  <a:lnTo>
                    <a:pt x="210" y="211"/>
                  </a:lnTo>
                  <a:lnTo>
                    <a:pt x="210" y="208"/>
                  </a:lnTo>
                  <a:lnTo>
                    <a:pt x="213" y="208"/>
                  </a:lnTo>
                  <a:close/>
                  <a:moveTo>
                    <a:pt x="78" y="193"/>
                  </a:moveTo>
                  <a:lnTo>
                    <a:pt x="80" y="194"/>
                  </a:lnTo>
                  <a:lnTo>
                    <a:pt x="81" y="196"/>
                  </a:lnTo>
                  <a:lnTo>
                    <a:pt x="81" y="212"/>
                  </a:lnTo>
                  <a:lnTo>
                    <a:pt x="80" y="214"/>
                  </a:lnTo>
                  <a:lnTo>
                    <a:pt x="78" y="215"/>
                  </a:lnTo>
                  <a:lnTo>
                    <a:pt x="77" y="214"/>
                  </a:lnTo>
                  <a:lnTo>
                    <a:pt x="76" y="212"/>
                  </a:lnTo>
                  <a:lnTo>
                    <a:pt x="76" y="196"/>
                  </a:lnTo>
                  <a:lnTo>
                    <a:pt x="77" y="194"/>
                  </a:lnTo>
                  <a:lnTo>
                    <a:pt x="78" y="193"/>
                  </a:lnTo>
                  <a:close/>
                  <a:moveTo>
                    <a:pt x="213" y="180"/>
                  </a:moveTo>
                  <a:lnTo>
                    <a:pt x="214" y="182"/>
                  </a:lnTo>
                  <a:lnTo>
                    <a:pt x="214" y="183"/>
                  </a:lnTo>
                  <a:lnTo>
                    <a:pt x="214" y="185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3" y="200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202" y="194"/>
                  </a:lnTo>
                  <a:lnTo>
                    <a:pt x="202" y="192"/>
                  </a:lnTo>
                  <a:lnTo>
                    <a:pt x="203" y="190"/>
                  </a:lnTo>
                  <a:lnTo>
                    <a:pt x="210" y="182"/>
                  </a:lnTo>
                  <a:lnTo>
                    <a:pt x="213" y="180"/>
                  </a:lnTo>
                  <a:close/>
                  <a:moveTo>
                    <a:pt x="233" y="168"/>
                  </a:moveTo>
                  <a:lnTo>
                    <a:pt x="235" y="168"/>
                  </a:lnTo>
                  <a:lnTo>
                    <a:pt x="235" y="169"/>
                  </a:lnTo>
                  <a:lnTo>
                    <a:pt x="235" y="176"/>
                  </a:lnTo>
                  <a:lnTo>
                    <a:pt x="226" y="176"/>
                  </a:lnTo>
                  <a:lnTo>
                    <a:pt x="225" y="176"/>
                  </a:lnTo>
                  <a:lnTo>
                    <a:pt x="224" y="174"/>
                  </a:lnTo>
                  <a:lnTo>
                    <a:pt x="225" y="172"/>
                  </a:lnTo>
                  <a:lnTo>
                    <a:pt x="226" y="172"/>
                  </a:lnTo>
                  <a:lnTo>
                    <a:pt x="231" y="172"/>
                  </a:lnTo>
                  <a:lnTo>
                    <a:pt x="231" y="169"/>
                  </a:lnTo>
                  <a:lnTo>
                    <a:pt x="232" y="168"/>
                  </a:lnTo>
                  <a:lnTo>
                    <a:pt x="233" y="168"/>
                  </a:lnTo>
                  <a:close/>
                  <a:moveTo>
                    <a:pt x="70" y="164"/>
                  </a:moveTo>
                  <a:lnTo>
                    <a:pt x="72" y="164"/>
                  </a:lnTo>
                  <a:lnTo>
                    <a:pt x="77" y="167"/>
                  </a:lnTo>
                  <a:lnTo>
                    <a:pt x="80" y="168"/>
                  </a:lnTo>
                  <a:lnTo>
                    <a:pt x="81" y="171"/>
                  </a:lnTo>
                  <a:lnTo>
                    <a:pt x="81" y="180"/>
                  </a:lnTo>
                  <a:lnTo>
                    <a:pt x="80" y="182"/>
                  </a:lnTo>
                  <a:lnTo>
                    <a:pt x="78" y="182"/>
                  </a:lnTo>
                  <a:lnTo>
                    <a:pt x="77" y="182"/>
                  </a:lnTo>
                  <a:lnTo>
                    <a:pt x="76" y="180"/>
                  </a:lnTo>
                  <a:lnTo>
                    <a:pt x="76" y="171"/>
                  </a:lnTo>
                  <a:lnTo>
                    <a:pt x="69" y="168"/>
                  </a:lnTo>
                  <a:lnTo>
                    <a:pt x="67" y="167"/>
                  </a:lnTo>
                  <a:lnTo>
                    <a:pt x="67" y="165"/>
                  </a:lnTo>
                  <a:lnTo>
                    <a:pt x="69" y="164"/>
                  </a:lnTo>
                  <a:lnTo>
                    <a:pt x="70" y="164"/>
                  </a:lnTo>
                  <a:close/>
                  <a:moveTo>
                    <a:pt x="55" y="154"/>
                  </a:moveTo>
                  <a:lnTo>
                    <a:pt x="56" y="154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58" y="158"/>
                  </a:lnTo>
                  <a:lnTo>
                    <a:pt x="58" y="165"/>
                  </a:lnTo>
                  <a:lnTo>
                    <a:pt x="59" y="165"/>
                  </a:lnTo>
                  <a:lnTo>
                    <a:pt x="60" y="167"/>
                  </a:lnTo>
                  <a:lnTo>
                    <a:pt x="60" y="168"/>
                  </a:lnTo>
                  <a:lnTo>
                    <a:pt x="59" y="169"/>
                  </a:lnTo>
                  <a:lnTo>
                    <a:pt x="58" y="169"/>
                  </a:lnTo>
                  <a:lnTo>
                    <a:pt x="58" y="169"/>
                  </a:lnTo>
                  <a:lnTo>
                    <a:pt x="54" y="169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5" y="154"/>
                  </a:lnTo>
                  <a:close/>
                  <a:moveTo>
                    <a:pt x="221" y="147"/>
                  </a:moveTo>
                  <a:lnTo>
                    <a:pt x="222" y="147"/>
                  </a:lnTo>
                  <a:lnTo>
                    <a:pt x="224" y="150"/>
                  </a:lnTo>
                  <a:lnTo>
                    <a:pt x="224" y="151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18" y="158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24" y="164"/>
                  </a:lnTo>
                  <a:lnTo>
                    <a:pt x="224" y="165"/>
                  </a:lnTo>
                  <a:lnTo>
                    <a:pt x="224" y="167"/>
                  </a:lnTo>
                  <a:lnTo>
                    <a:pt x="222" y="168"/>
                  </a:lnTo>
                  <a:lnTo>
                    <a:pt x="220" y="167"/>
                  </a:lnTo>
                  <a:lnTo>
                    <a:pt x="215" y="162"/>
                  </a:lnTo>
                  <a:lnTo>
                    <a:pt x="214" y="161"/>
                  </a:lnTo>
                  <a:lnTo>
                    <a:pt x="214" y="158"/>
                  </a:lnTo>
                  <a:lnTo>
                    <a:pt x="215" y="157"/>
                  </a:lnTo>
                  <a:lnTo>
                    <a:pt x="220" y="149"/>
                  </a:lnTo>
                  <a:lnTo>
                    <a:pt x="221" y="147"/>
                  </a:lnTo>
                  <a:lnTo>
                    <a:pt x="221" y="147"/>
                  </a:lnTo>
                  <a:close/>
                  <a:moveTo>
                    <a:pt x="33" y="132"/>
                  </a:moveTo>
                  <a:lnTo>
                    <a:pt x="41" y="132"/>
                  </a:lnTo>
                  <a:lnTo>
                    <a:pt x="42" y="133"/>
                  </a:lnTo>
                  <a:lnTo>
                    <a:pt x="44" y="135"/>
                  </a:lnTo>
                  <a:lnTo>
                    <a:pt x="49" y="142"/>
                  </a:lnTo>
                  <a:lnTo>
                    <a:pt x="49" y="143"/>
                  </a:lnTo>
                  <a:lnTo>
                    <a:pt x="48" y="144"/>
                  </a:lnTo>
                  <a:lnTo>
                    <a:pt x="47" y="146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3"/>
                  </a:lnTo>
                  <a:lnTo>
                    <a:pt x="44" y="142"/>
                  </a:lnTo>
                  <a:lnTo>
                    <a:pt x="42" y="140"/>
                  </a:lnTo>
                  <a:lnTo>
                    <a:pt x="41" y="139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33" y="138"/>
                  </a:lnTo>
                  <a:lnTo>
                    <a:pt x="31" y="136"/>
                  </a:lnTo>
                  <a:lnTo>
                    <a:pt x="30" y="135"/>
                  </a:lnTo>
                  <a:lnTo>
                    <a:pt x="31" y="133"/>
                  </a:lnTo>
                  <a:lnTo>
                    <a:pt x="33" y="132"/>
                  </a:lnTo>
                  <a:close/>
                  <a:moveTo>
                    <a:pt x="11" y="129"/>
                  </a:moveTo>
                  <a:lnTo>
                    <a:pt x="11" y="129"/>
                  </a:lnTo>
                  <a:lnTo>
                    <a:pt x="12" y="131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16" y="138"/>
                  </a:lnTo>
                  <a:lnTo>
                    <a:pt x="6" y="138"/>
                  </a:lnTo>
                  <a:lnTo>
                    <a:pt x="8" y="131"/>
                  </a:lnTo>
                  <a:lnTo>
                    <a:pt x="9" y="129"/>
                  </a:lnTo>
                  <a:lnTo>
                    <a:pt x="11" y="129"/>
                  </a:lnTo>
                  <a:close/>
                  <a:moveTo>
                    <a:pt x="141" y="125"/>
                  </a:moveTo>
                  <a:lnTo>
                    <a:pt x="142" y="126"/>
                  </a:lnTo>
                  <a:lnTo>
                    <a:pt x="143" y="128"/>
                  </a:lnTo>
                  <a:lnTo>
                    <a:pt x="143" y="135"/>
                  </a:lnTo>
                  <a:lnTo>
                    <a:pt x="143" y="138"/>
                  </a:lnTo>
                  <a:lnTo>
                    <a:pt x="141" y="139"/>
                  </a:lnTo>
                  <a:lnTo>
                    <a:pt x="139" y="139"/>
                  </a:lnTo>
                  <a:lnTo>
                    <a:pt x="130" y="139"/>
                  </a:lnTo>
                  <a:lnTo>
                    <a:pt x="128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30" y="135"/>
                  </a:lnTo>
                  <a:lnTo>
                    <a:pt x="139" y="135"/>
                  </a:lnTo>
                  <a:lnTo>
                    <a:pt x="139" y="128"/>
                  </a:lnTo>
                  <a:lnTo>
                    <a:pt x="139" y="126"/>
                  </a:lnTo>
                  <a:lnTo>
                    <a:pt x="141" y="125"/>
                  </a:lnTo>
                  <a:close/>
                  <a:moveTo>
                    <a:pt x="99" y="125"/>
                  </a:moveTo>
                  <a:lnTo>
                    <a:pt x="101" y="126"/>
                  </a:lnTo>
                  <a:lnTo>
                    <a:pt x="101" y="126"/>
                  </a:lnTo>
                  <a:lnTo>
                    <a:pt x="102" y="128"/>
                  </a:lnTo>
                  <a:lnTo>
                    <a:pt x="105" y="129"/>
                  </a:lnTo>
                  <a:lnTo>
                    <a:pt x="106" y="132"/>
                  </a:lnTo>
                  <a:lnTo>
                    <a:pt x="107" y="133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13" y="135"/>
                  </a:lnTo>
                  <a:lnTo>
                    <a:pt x="114" y="135"/>
                  </a:lnTo>
                  <a:lnTo>
                    <a:pt x="116" y="138"/>
                  </a:lnTo>
                  <a:lnTo>
                    <a:pt x="114" y="139"/>
                  </a:lnTo>
                  <a:lnTo>
                    <a:pt x="113" y="139"/>
                  </a:lnTo>
                  <a:lnTo>
                    <a:pt x="109" y="139"/>
                  </a:lnTo>
                  <a:lnTo>
                    <a:pt x="107" y="139"/>
                  </a:lnTo>
                  <a:lnTo>
                    <a:pt x="106" y="138"/>
                  </a:lnTo>
                  <a:lnTo>
                    <a:pt x="98" y="129"/>
                  </a:lnTo>
                  <a:lnTo>
                    <a:pt x="96" y="128"/>
                  </a:lnTo>
                  <a:lnTo>
                    <a:pt x="98" y="126"/>
                  </a:lnTo>
                  <a:lnTo>
                    <a:pt x="99" y="125"/>
                  </a:lnTo>
                  <a:close/>
                  <a:moveTo>
                    <a:pt x="239" y="120"/>
                  </a:moveTo>
                  <a:lnTo>
                    <a:pt x="239" y="121"/>
                  </a:lnTo>
                  <a:lnTo>
                    <a:pt x="240" y="122"/>
                  </a:lnTo>
                  <a:lnTo>
                    <a:pt x="240" y="124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6" y="131"/>
                  </a:lnTo>
                  <a:lnTo>
                    <a:pt x="235" y="133"/>
                  </a:lnTo>
                  <a:lnTo>
                    <a:pt x="233" y="135"/>
                  </a:lnTo>
                  <a:lnTo>
                    <a:pt x="232" y="136"/>
                  </a:lnTo>
                  <a:lnTo>
                    <a:pt x="232" y="138"/>
                  </a:lnTo>
                  <a:lnTo>
                    <a:pt x="231" y="138"/>
                  </a:lnTo>
                  <a:lnTo>
                    <a:pt x="229" y="139"/>
                  </a:lnTo>
                  <a:lnTo>
                    <a:pt x="229" y="138"/>
                  </a:lnTo>
                  <a:lnTo>
                    <a:pt x="228" y="136"/>
                  </a:lnTo>
                  <a:lnTo>
                    <a:pt x="228" y="135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39" y="120"/>
                  </a:lnTo>
                  <a:close/>
                  <a:moveTo>
                    <a:pt x="246" y="104"/>
                  </a:moveTo>
                  <a:lnTo>
                    <a:pt x="246" y="106"/>
                  </a:lnTo>
                  <a:lnTo>
                    <a:pt x="247" y="106"/>
                  </a:lnTo>
                  <a:lnTo>
                    <a:pt x="247" y="107"/>
                  </a:lnTo>
                  <a:lnTo>
                    <a:pt x="249" y="108"/>
                  </a:lnTo>
                  <a:lnTo>
                    <a:pt x="250" y="110"/>
                  </a:lnTo>
                  <a:lnTo>
                    <a:pt x="251" y="113"/>
                  </a:lnTo>
                  <a:lnTo>
                    <a:pt x="253" y="115"/>
                  </a:lnTo>
                  <a:lnTo>
                    <a:pt x="254" y="120"/>
                  </a:lnTo>
                  <a:lnTo>
                    <a:pt x="250" y="120"/>
                  </a:lnTo>
                  <a:lnTo>
                    <a:pt x="243" y="108"/>
                  </a:lnTo>
                  <a:lnTo>
                    <a:pt x="243" y="106"/>
                  </a:lnTo>
                  <a:lnTo>
                    <a:pt x="244" y="104"/>
                  </a:lnTo>
                  <a:lnTo>
                    <a:pt x="246" y="104"/>
                  </a:lnTo>
                  <a:close/>
                  <a:moveTo>
                    <a:pt x="96" y="103"/>
                  </a:moveTo>
                  <a:lnTo>
                    <a:pt x="98" y="103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99" y="110"/>
                  </a:lnTo>
                  <a:lnTo>
                    <a:pt x="98" y="111"/>
                  </a:lnTo>
                  <a:lnTo>
                    <a:pt x="95" y="113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2" y="115"/>
                  </a:lnTo>
                  <a:lnTo>
                    <a:pt x="91" y="114"/>
                  </a:lnTo>
                  <a:lnTo>
                    <a:pt x="90" y="113"/>
                  </a:lnTo>
                  <a:lnTo>
                    <a:pt x="91" y="111"/>
                  </a:lnTo>
                  <a:lnTo>
                    <a:pt x="95" y="107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4" y="103"/>
                  </a:lnTo>
                  <a:lnTo>
                    <a:pt x="96" y="103"/>
                  </a:lnTo>
                  <a:close/>
                  <a:moveTo>
                    <a:pt x="6" y="102"/>
                  </a:moveTo>
                  <a:lnTo>
                    <a:pt x="8" y="103"/>
                  </a:lnTo>
                  <a:lnTo>
                    <a:pt x="8" y="103"/>
                  </a:lnTo>
                  <a:lnTo>
                    <a:pt x="9" y="106"/>
                  </a:lnTo>
                  <a:lnTo>
                    <a:pt x="5" y="115"/>
                  </a:lnTo>
                  <a:lnTo>
                    <a:pt x="5" y="117"/>
                  </a:lnTo>
                  <a:lnTo>
                    <a:pt x="5" y="118"/>
                  </a:lnTo>
                  <a:lnTo>
                    <a:pt x="4" y="118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4" y="104"/>
                  </a:lnTo>
                  <a:lnTo>
                    <a:pt x="5" y="103"/>
                  </a:lnTo>
                  <a:lnTo>
                    <a:pt x="6" y="102"/>
                  </a:lnTo>
                  <a:close/>
                  <a:moveTo>
                    <a:pt x="152" y="97"/>
                  </a:moveTo>
                  <a:lnTo>
                    <a:pt x="155" y="99"/>
                  </a:lnTo>
                  <a:lnTo>
                    <a:pt x="155" y="100"/>
                  </a:lnTo>
                  <a:lnTo>
                    <a:pt x="155" y="103"/>
                  </a:lnTo>
                  <a:lnTo>
                    <a:pt x="155" y="104"/>
                  </a:lnTo>
                  <a:lnTo>
                    <a:pt x="153" y="106"/>
                  </a:lnTo>
                  <a:lnTo>
                    <a:pt x="143" y="115"/>
                  </a:lnTo>
                  <a:lnTo>
                    <a:pt x="142" y="117"/>
                  </a:lnTo>
                  <a:lnTo>
                    <a:pt x="141" y="115"/>
                  </a:lnTo>
                  <a:lnTo>
                    <a:pt x="139" y="114"/>
                  </a:lnTo>
                  <a:lnTo>
                    <a:pt x="141" y="113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50" y="103"/>
                  </a:lnTo>
                  <a:lnTo>
                    <a:pt x="150" y="103"/>
                  </a:lnTo>
                  <a:lnTo>
                    <a:pt x="150" y="100"/>
                  </a:lnTo>
                  <a:lnTo>
                    <a:pt x="150" y="99"/>
                  </a:lnTo>
                  <a:lnTo>
                    <a:pt x="152" y="97"/>
                  </a:lnTo>
                  <a:close/>
                  <a:moveTo>
                    <a:pt x="81" y="86"/>
                  </a:moveTo>
                  <a:lnTo>
                    <a:pt x="84" y="89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87" y="93"/>
                  </a:lnTo>
                  <a:lnTo>
                    <a:pt x="87" y="95"/>
                  </a:lnTo>
                  <a:lnTo>
                    <a:pt x="84" y="96"/>
                  </a:lnTo>
                  <a:lnTo>
                    <a:pt x="83" y="95"/>
                  </a:lnTo>
                  <a:lnTo>
                    <a:pt x="81" y="93"/>
                  </a:lnTo>
                  <a:lnTo>
                    <a:pt x="80" y="93"/>
                  </a:lnTo>
                  <a:lnTo>
                    <a:pt x="78" y="95"/>
                  </a:lnTo>
                  <a:lnTo>
                    <a:pt x="77" y="95"/>
                  </a:lnTo>
                  <a:lnTo>
                    <a:pt x="74" y="95"/>
                  </a:lnTo>
                  <a:lnTo>
                    <a:pt x="73" y="93"/>
                  </a:lnTo>
                  <a:lnTo>
                    <a:pt x="72" y="92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3" y="88"/>
                  </a:lnTo>
                  <a:lnTo>
                    <a:pt x="74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81" y="86"/>
                  </a:lnTo>
                  <a:close/>
                  <a:moveTo>
                    <a:pt x="269" y="85"/>
                  </a:moveTo>
                  <a:lnTo>
                    <a:pt x="271" y="85"/>
                  </a:lnTo>
                  <a:lnTo>
                    <a:pt x="271" y="86"/>
                  </a:lnTo>
                  <a:lnTo>
                    <a:pt x="272" y="88"/>
                  </a:lnTo>
                  <a:lnTo>
                    <a:pt x="271" y="89"/>
                  </a:lnTo>
                  <a:lnTo>
                    <a:pt x="256" y="96"/>
                  </a:lnTo>
                  <a:lnTo>
                    <a:pt x="256" y="97"/>
                  </a:lnTo>
                  <a:lnTo>
                    <a:pt x="254" y="96"/>
                  </a:lnTo>
                  <a:lnTo>
                    <a:pt x="253" y="96"/>
                  </a:lnTo>
                  <a:lnTo>
                    <a:pt x="253" y="93"/>
                  </a:lnTo>
                  <a:lnTo>
                    <a:pt x="254" y="92"/>
                  </a:lnTo>
                  <a:lnTo>
                    <a:pt x="268" y="85"/>
                  </a:lnTo>
                  <a:lnTo>
                    <a:pt x="269" y="85"/>
                  </a:lnTo>
                  <a:close/>
                  <a:moveTo>
                    <a:pt x="42" y="79"/>
                  </a:moveTo>
                  <a:lnTo>
                    <a:pt x="44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29" y="96"/>
                  </a:lnTo>
                  <a:lnTo>
                    <a:pt x="29" y="93"/>
                  </a:lnTo>
                  <a:lnTo>
                    <a:pt x="29" y="92"/>
                  </a:lnTo>
                  <a:lnTo>
                    <a:pt x="30" y="92"/>
                  </a:lnTo>
                  <a:lnTo>
                    <a:pt x="31" y="90"/>
                  </a:lnTo>
                  <a:lnTo>
                    <a:pt x="34" y="88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41" y="81"/>
                  </a:lnTo>
                  <a:lnTo>
                    <a:pt x="42" y="79"/>
                  </a:lnTo>
                  <a:close/>
                  <a:moveTo>
                    <a:pt x="13" y="79"/>
                  </a:moveTo>
                  <a:lnTo>
                    <a:pt x="16" y="84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9" y="86"/>
                  </a:lnTo>
                  <a:lnTo>
                    <a:pt x="18" y="88"/>
                  </a:lnTo>
                  <a:lnTo>
                    <a:pt x="16" y="89"/>
                  </a:lnTo>
                  <a:lnTo>
                    <a:pt x="15" y="89"/>
                  </a:lnTo>
                  <a:lnTo>
                    <a:pt x="15" y="90"/>
                  </a:lnTo>
                  <a:lnTo>
                    <a:pt x="13" y="92"/>
                  </a:lnTo>
                  <a:lnTo>
                    <a:pt x="12" y="92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13" y="79"/>
                  </a:lnTo>
                  <a:close/>
                  <a:moveTo>
                    <a:pt x="150" y="75"/>
                  </a:moveTo>
                  <a:lnTo>
                    <a:pt x="157" y="75"/>
                  </a:lnTo>
                  <a:lnTo>
                    <a:pt x="159" y="77"/>
                  </a:lnTo>
                  <a:lnTo>
                    <a:pt x="160" y="78"/>
                  </a:lnTo>
                  <a:lnTo>
                    <a:pt x="159" y="79"/>
                  </a:lnTo>
                  <a:lnTo>
                    <a:pt x="157" y="81"/>
                  </a:lnTo>
                  <a:lnTo>
                    <a:pt x="155" y="81"/>
                  </a:lnTo>
                  <a:lnTo>
                    <a:pt x="155" y="84"/>
                  </a:lnTo>
                  <a:lnTo>
                    <a:pt x="155" y="86"/>
                  </a:lnTo>
                  <a:lnTo>
                    <a:pt x="152" y="86"/>
                  </a:lnTo>
                  <a:lnTo>
                    <a:pt x="150" y="86"/>
                  </a:lnTo>
                  <a:lnTo>
                    <a:pt x="150" y="84"/>
                  </a:lnTo>
                  <a:lnTo>
                    <a:pt x="150" y="75"/>
                  </a:lnTo>
                  <a:close/>
                  <a:moveTo>
                    <a:pt x="54" y="67"/>
                  </a:moveTo>
                  <a:lnTo>
                    <a:pt x="63" y="77"/>
                  </a:lnTo>
                  <a:lnTo>
                    <a:pt x="65" y="79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4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1" y="71"/>
                  </a:lnTo>
                  <a:lnTo>
                    <a:pt x="54" y="67"/>
                  </a:lnTo>
                  <a:close/>
                  <a:moveTo>
                    <a:pt x="280" y="60"/>
                  </a:moveTo>
                  <a:lnTo>
                    <a:pt x="282" y="60"/>
                  </a:lnTo>
                  <a:lnTo>
                    <a:pt x="283" y="61"/>
                  </a:lnTo>
                  <a:lnTo>
                    <a:pt x="282" y="63"/>
                  </a:lnTo>
                  <a:lnTo>
                    <a:pt x="282" y="64"/>
                  </a:lnTo>
                  <a:lnTo>
                    <a:pt x="282" y="64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78"/>
                  </a:lnTo>
                  <a:lnTo>
                    <a:pt x="279" y="81"/>
                  </a:lnTo>
                  <a:lnTo>
                    <a:pt x="278" y="81"/>
                  </a:lnTo>
                  <a:lnTo>
                    <a:pt x="276" y="81"/>
                  </a:lnTo>
                  <a:lnTo>
                    <a:pt x="275" y="78"/>
                  </a:lnTo>
                  <a:lnTo>
                    <a:pt x="275" y="66"/>
                  </a:lnTo>
                  <a:lnTo>
                    <a:pt x="275" y="64"/>
                  </a:lnTo>
                  <a:lnTo>
                    <a:pt x="276" y="63"/>
                  </a:lnTo>
                  <a:lnTo>
                    <a:pt x="279" y="60"/>
                  </a:lnTo>
                  <a:lnTo>
                    <a:pt x="280" y="60"/>
                  </a:lnTo>
                  <a:close/>
                  <a:moveTo>
                    <a:pt x="166" y="50"/>
                  </a:moveTo>
                  <a:lnTo>
                    <a:pt x="170" y="50"/>
                  </a:lnTo>
                  <a:lnTo>
                    <a:pt x="170" y="52"/>
                  </a:lnTo>
                  <a:lnTo>
                    <a:pt x="170" y="68"/>
                  </a:lnTo>
                  <a:lnTo>
                    <a:pt x="170" y="70"/>
                  </a:lnTo>
                  <a:lnTo>
                    <a:pt x="168" y="70"/>
                  </a:lnTo>
                  <a:lnTo>
                    <a:pt x="167" y="70"/>
                  </a:lnTo>
                  <a:lnTo>
                    <a:pt x="166" y="68"/>
                  </a:lnTo>
                  <a:lnTo>
                    <a:pt x="166" y="52"/>
                  </a:lnTo>
                  <a:lnTo>
                    <a:pt x="166" y="50"/>
                  </a:lnTo>
                  <a:close/>
                  <a:moveTo>
                    <a:pt x="186" y="49"/>
                  </a:moveTo>
                  <a:lnTo>
                    <a:pt x="188" y="50"/>
                  </a:lnTo>
                  <a:lnTo>
                    <a:pt x="189" y="52"/>
                  </a:lnTo>
                  <a:lnTo>
                    <a:pt x="188" y="53"/>
                  </a:lnTo>
                  <a:lnTo>
                    <a:pt x="178" y="63"/>
                  </a:lnTo>
                  <a:lnTo>
                    <a:pt x="177" y="64"/>
                  </a:lnTo>
                  <a:lnTo>
                    <a:pt x="175" y="64"/>
                  </a:lnTo>
                  <a:lnTo>
                    <a:pt x="174" y="64"/>
                  </a:lnTo>
                  <a:lnTo>
                    <a:pt x="171" y="61"/>
                  </a:lnTo>
                  <a:lnTo>
                    <a:pt x="171" y="59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3" y="54"/>
                  </a:lnTo>
                  <a:lnTo>
                    <a:pt x="174" y="54"/>
                  </a:lnTo>
                  <a:lnTo>
                    <a:pt x="175" y="56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78" y="57"/>
                  </a:lnTo>
                  <a:lnTo>
                    <a:pt x="179" y="56"/>
                  </a:lnTo>
                  <a:lnTo>
                    <a:pt x="181" y="53"/>
                  </a:lnTo>
                  <a:lnTo>
                    <a:pt x="182" y="52"/>
                  </a:lnTo>
                  <a:lnTo>
                    <a:pt x="184" y="50"/>
                  </a:lnTo>
                  <a:lnTo>
                    <a:pt x="185" y="50"/>
                  </a:lnTo>
                  <a:lnTo>
                    <a:pt x="186" y="49"/>
                  </a:lnTo>
                  <a:close/>
                  <a:moveTo>
                    <a:pt x="211" y="38"/>
                  </a:moveTo>
                  <a:lnTo>
                    <a:pt x="213" y="39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213" y="49"/>
                  </a:lnTo>
                  <a:lnTo>
                    <a:pt x="211" y="50"/>
                  </a:lnTo>
                  <a:lnTo>
                    <a:pt x="209" y="52"/>
                  </a:lnTo>
                  <a:lnTo>
                    <a:pt x="199" y="52"/>
                  </a:lnTo>
                  <a:lnTo>
                    <a:pt x="197" y="50"/>
                  </a:lnTo>
                  <a:lnTo>
                    <a:pt x="197" y="49"/>
                  </a:lnTo>
                  <a:lnTo>
                    <a:pt x="197" y="48"/>
                  </a:lnTo>
                  <a:lnTo>
                    <a:pt x="199" y="48"/>
                  </a:lnTo>
                  <a:lnTo>
                    <a:pt x="209" y="48"/>
                  </a:lnTo>
                  <a:lnTo>
                    <a:pt x="209" y="41"/>
                  </a:lnTo>
                  <a:lnTo>
                    <a:pt x="210" y="39"/>
                  </a:lnTo>
                  <a:lnTo>
                    <a:pt x="211" y="38"/>
                  </a:lnTo>
                  <a:close/>
                  <a:moveTo>
                    <a:pt x="298" y="34"/>
                  </a:moveTo>
                  <a:lnTo>
                    <a:pt x="300" y="35"/>
                  </a:lnTo>
                  <a:lnTo>
                    <a:pt x="300" y="36"/>
                  </a:lnTo>
                  <a:lnTo>
                    <a:pt x="300" y="38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43"/>
                  </a:lnTo>
                  <a:lnTo>
                    <a:pt x="294" y="52"/>
                  </a:lnTo>
                  <a:lnTo>
                    <a:pt x="294" y="52"/>
                  </a:lnTo>
                  <a:lnTo>
                    <a:pt x="294" y="52"/>
                  </a:lnTo>
                  <a:lnTo>
                    <a:pt x="294" y="52"/>
                  </a:lnTo>
                  <a:lnTo>
                    <a:pt x="294" y="52"/>
                  </a:lnTo>
                  <a:lnTo>
                    <a:pt x="294" y="52"/>
                  </a:lnTo>
                  <a:lnTo>
                    <a:pt x="294" y="52"/>
                  </a:lnTo>
                  <a:lnTo>
                    <a:pt x="294" y="52"/>
                  </a:lnTo>
                  <a:lnTo>
                    <a:pt x="294" y="52"/>
                  </a:lnTo>
                  <a:lnTo>
                    <a:pt x="294" y="52"/>
                  </a:lnTo>
                  <a:lnTo>
                    <a:pt x="292" y="53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9" y="52"/>
                  </a:lnTo>
                  <a:lnTo>
                    <a:pt x="289" y="43"/>
                  </a:lnTo>
                  <a:lnTo>
                    <a:pt x="290" y="42"/>
                  </a:lnTo>
                  <a:lnTo>
                    <a:pt x="290" y="41"/>
                  </a:lnTo>
                  <a:lnTo>
                    <a:pt x="296" y="35"/>
                  </a:lnTo>
                  <a:lnTo>
                    <a:pt x="298" y="34"/>
                  </a:lnTo>
                  <a:close/>
                  <a:moveTo>
                    <a:pt x="226" y="10"/>
                  </a:moveTo>
                  <a:lnTo>
                    <a:pt x="243" y="10"/>
                  </a:lnTo>
                  <a:lnTo>
                    <a:pt x="244" y="10"/>
                  </a:lnTo>
                  <a:lnTo>
                    <a:pt x="244" y="12"/>
                  </a:lnTo>
                  <a:lnTo>
                    <a:pt x="244" y="14"/>
                  </a:lnTo>
                  <a:lnTo>
                    <a:pt x="243" y="14"/>
                  </a:lnTo>
                  <a:lnTo>
                    <a:pt x="226" y="14"/>
                  </a:lnTo>
                  <a:lnTo>
                    <a:pt x="225" y="14"/>
                  </a:lnTo>
                  <a:lnTo>
                    <a:pt x="224" y="12"/>
                  </a:lnTo>
                  <a:lnTo>
                    <a:pt x="225" y="10"/>
                  </a:lnTo>
                  <a:lnTo>
                    <a:pt x="226" y="10"/>
                  </a:lnTo>
                  <a:close/>
                  <a:moveTo>
                    <a:pt x="209" y="10"/>
                  </a:moveTo>
                  <a:lnTo>
                    <a:pt x="214" y="10"/>
                  </a:lnTo>
                  <a:lnTo>
                    <a:pt x="214" y="24"/>
                  </a:lnTo>
                  <a:lnTo>
                    <a:pt x="213" y="25"/>
                  </a:lnTo>
                  <a:lnTo>
                    <a:pt x="211" y="27"/>
                  </a:lnTo>
                  <a:lnTo>
                    <a:pt x="210" y="25"/>
                  </a:lnTo>
                  <a:lnTo>
                    <a:pt x="209" y="24"/>
                  </a:lnTo>
                  <a:lnTo>
                    <a:pt x="209" y="10"/>
                  </a:lnTo>
                  <a:close/>
                  <a:moveTo>
                    <a:pt x="262" y="7"/>
                  </a:moveTo>
                  <a:lnTo>
                    <a:pt x="264" y="9"/>
                  </a:lnTo>
                  <a:lnTo>
                    <a:pt x="264" y="10"/>
                  </a:lnTo>
                  <a:lnTo>
                    <a:pt x="264" y="12"/>
                  </a:lnTo>
                  <a:lnTo>
                    <a:pt x="251" y="23"/>
                  </a:lnTo>
                  <a:lnTo>
                    <a:pt x="250" y="23"/>
                  </a:lnTo>
                  <a:lnTo>
                    <a:pt x="249" y="21"/>
                  </a:lnTo>
                  <a:lnTo>
                    <a:pt x="247" y="20"/>
                  </a:lnTo>
                  <a:lnTo>
                    <a:pt x="249" y="18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1" y="7"/>
                  </a:lnTo>
                  <a:lnTo>
                    <a:pt x="262" y="7"/>
                  </a:lnTo>
                  <a:close/>
                  <a:moveTo>
                    <a:pt x="290" y="7"/>
                  </a:moveTo>
                  <a:lnTo>
                    <a:pt x="292" y="7"/>
                  </a:lnTo>
                  <a:lnTo>
                    <a:pt x="293" y="9"/>
                  </a:lnTo>
                  <a:lnTo>
                    <a:pt x="298" y="24"/>
                  </a:lnTo>
                  <a:lnTo>
                    <a:pt x="298" y="25"/>
                  </a:lnTo>
                  <a:lnTo>
                    <a:pt x="297" y="27"/>
                  </a:lnTo>
                  <a:lnTo>
                    <a:pt x="296" y="27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89" y="10"/>
                  </a:lnTo>
                  <a:lnTo>
                    <a:pt x="289" y="9"/>
                  </a:lnTo>
                  <a:lnTo>
                    <a:pt x="290" y="7"/>
                  </a:lnTo>
                  <a:lnTo>
                    <a:pt x="290" y="7"/>
                  </a:lnTo>
                  <a:close/>
                  <a:moveTo>
                    <a:pt x="274" y="0"/>
                  </a:moveTo>
                  <a:lnTo>
                    <a:pt x="290" y="0"/>
                  </a:lnTo>
                  <a:lnTo>
                    <a:pt x="292" y="5"/>
                  </a:lnTo>
                  <a:lnTo>
                    <a:pt x="290" y="5"/>
                  </a:lnTo>
                  <a:lnTo>
                    <a:pt x="274" y="5"/>
                  </a:lnTo>
                  <a:lnTo>
                    <a:pt x="272" y="3"/>
                  </a:lnTo>
                  <a:lnTo>
                    <a:pt x="271" y="2"/>
                  </a:lnTo>
                  <a:lnTo>
                    <a:pt x="272" y="0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08" name="Freeform 78">
              <a:extLst>
                <a:ext uri="{FF2B5EF4-FFF2-40B4-BE49-F238E27FC236}">
                  <a16:creationId xmlns:a16="http://schemas.microsoft.com/office/drawing/2014/main" xmlns="" id="{D0365D9E-4166-4E1B-B1FC-495D804C3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576" y="5251450"/>
              <a:ext cx="139700" cy="127000"/>
            </a:xfrm>
            <a:custGeom>
              <a:avLst/>
              <a:gdLst>
                <a:gd name="T0" fmla="*/ 1 w 88"/>
                <a:gd name="T1" fmla="*/ 0 h 80"/>
                <a:gd name="T2" fmla="*/ 72 w 88"/>
                <a:gd name="T3" fmla="*/ 0 h 80"/>
                <a:gd name="T4" fmla="*/ 72 w 88"/>
                <a:gd name="T5" fmla="*/ 18 h 80"/>
                <a:gd name="T6" fmla="*/ 88 w 88"/>
                <a:gd name="T7" fmla="*/ 33 h 80"/>
                <a:gd name="T8" fmla="*/ 64 w 88"/>
                <a:gd name="T9" fmla="*/ 58 h 80"/>
                <a:gd name="T10" fmla="*/ 73 w 88"/>
                <a:gd name="T11" fmla="*/ 68 h 80"/>
                <a:gd name="T12" fmla="*/ 48 w 88"/>
                <a:gd name="T13" fmla="*/ 80 h 80"/>
                <a:gd name="T14" fmla="*/ 32 w 88"/>
                <a:gd name="T15" fmla="*/ 80 h 80"/>
                <a:gd name="T16" fmla="*/ 1 w 88"/>
                <a:gd name="T17" fmla="*/ 61 h 80"/>
                <a:gd name="T18" fmla="*/ 0 w 88"/>
                <a:gd name="T19" fmla="*/ 55 h 80"/>
                <a:gd name="T20" fmla="*/ 0 w 88"/>
                <a:gd name="T21" fmla="*/ 44 h 80"/>
                <a:gd name="T22" fmla="*/ 0 w 88"/>
                <a:gd name="T23" fmla="*/ 30 h 80"/>
                <a:gd name="T24" fmla="*/ 0 w 88"/>
                <a:gd name="T25" fmla="*/ 15 h 80"/>
                <a:gd name="T26" fmla="*/ 1 w 88"/>
                <a:gd name="T27" fmla="*/ 4 h 80"/>
                <a:gd name="T28" fmla="*/ 1 w 88"/>
                <a:gd name="T2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80">
                  <a:moveTo>
                    <a:pt x="1" y="0"/>
                  </a:moveTo>
                  <a:lnTo>
                    <a:pt x="72" y="0"/>
                  </a:lnTo>
                  <a:lnTo>
                    <a:pt x="72" y="18"/>
                  </a:lnTo>
                  <a:lnTo>
                    <a:pt x="88" y="33"/>
                  </a:lnTo>
                  <a:lnTo>
                    <a:pt x="64" y="58"/>
                  </a:lnTo>
                  <a:lnTo>
                    <a:pt x="73" y="68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1" y="61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09" name="Freeform 79">
              <a:extLst>
                <a:ext uri="{FF2B5EF4-FFF2-40B4-BE49-F238E27FC236}">
                  <a16:creationId xmlns:a16="http://schemas.microsoft.com/office/drawing/2014/main" xmlns="" id="{83F291FD-1911-4753-9304-07E8D3BD8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6" y="5251450"/>
              <a:ext cx="139700" cy="127000"/>
            </a:xfrm>
            <a:custGeom>
              <a:avLst/>
              <a:gdLst>
                <a:gd name="T0" fmla="*/ 33 w 88"/>
                <a:gd name="T1" fmla="*/ 76 h 80"/>
                <a:gd name="T2" fmla="*/ 43 w 88"/>
                <a:gd name="T3" fmla="*/ 79 h 80"/>
                <a:gd name="T4" fmla="*/ 32 w 88"/>
                <a:gd name="T5" fmla="*/ 80 h 80"/>
                <a:gd name="T6" fmla="*/ 25 w 88"/>
                <a:gd name="T7" fmla="*/ 73 h 80"/>
                <a:gd name="T8" fmla="*/ 68 w 88"/>
                <a:gd name="T9" fmla="*/ 65 h 80"/>
                <a:gd name="T10" fmla="*/ 70 w 88"/>
                <a:gd name="T11" fmla="*/ 68 h 80"/>
                <a:gd name="T12" fmla="*/ 68 w 88"/>
                <a:gd name="T13" fmla="*/ 70 h 80"/>
                <a:gd name="T14" fmla="*/ 59 w 88"/>
                <a:gd name="T15" fmla="*/ 75 h 80"/>
                <a:gd name="T16" fmla="*/ 55 w 88"/>
                <a:gd name="T17" fmla="*/ 76 h 80"/>
                <a:gd name="T18" fmla="*/ 55 w 88"/>
                <a:gd name="T19" fmla="*/ 77 h 80"/>
                <a:gd name="T20" fmla="*/ 55 w 88"/>
                <a:gd name="T21" fmla="*/ 77 h 80"/>
                <a:gd name="T22" fmla="*/ 55 w 88"/>
                <a:gd name="T23" fmla="*/ 77 h 80"/>
                <a:gd name="T24" fmla="*/ 55 w 88"/>
                <a:gd name="T25" fmla="*/ 77 h 80"/>
                <a:gd name="T26" fmla="*/ 55 w 88"/>
                <a:gd name="T27" fmla="*/ 77 h 80"/>
                <a:gd name="T28" fmla="*/ 55 w 88"/>
                <a:gd name="T29" fmla="*/ 77 h 80"/>
                <a:gd name="T30" fmla="*/ 55 w 88"/>
                <a:gd name="T31" fmla="*/ 77 h 80"/>
                <a:gd name="T32" fmla="*/ 55 w 88"/>
                <a:gd name="T33" fmla="*/ 77 h 80"/>
                <a:gd name="T34" fmla="*/ 52 w 88"/>
                <a:gd name="T35" fmla="*/ 76 h 80"/>
                <a:gd name="T36" fmla="*/ 68 w 88"/>
                <a:gd name="T37" fmla="*/ 65 h 80"/>
                <a:gd name="T38" fmla="*/ 3 w 88"/>
                <a:gd name="T39" fmla="*/ 55 h 80"/>
                <a:gd name="T40" fmla="*/ 5 w 88"/>
                <a:gd name="T41" fmla="*/ 58 h 80"/>
                <a:gd name="T42" fmla="*/ 15 w 88"/>
                <a:gd name="T43" fmla="*/ 66 h 80"/>
                <a:gd name="T44" fmla="*/ 11 w 88"/>
                <a:gd name="T45" fmla="*/ 68 h 80"/>
                <a:gd name="T46" fmla="*/ 1 w 88"/>
                <a:gd name="T47" fmla="*/ 61 h 80"/>
                <a:gd name="T48" fmla="*/ 1 w 88"/>
                <a:gd name="T49" fmla="*/ 59 h 80"/>
                <a:gd name="T50" fmla="*/ 1 w 88"/>
                <a:gd name="T51" fmla="*/ 59 h 80"/>
                <a:gd name="T52" fmla="*/ 0 w 88"/>
                <a:gd name="T53" fmla="*/ 57 h 80"/>
                <a:gd name="T54" fmla="*/ 72 w 88"/>
                <a:gd name="T55" fmla="*/ 44 h 80"/>
                <a:gd name="T56" fmla="*/ 73 w 88"/>
                <a:gd name="T57" fmla="*/ 48 h 80"/>
                <a:gd name="T58" fmla="*/ 64 w 88"/>
                <a:gd name="T59" fmla="*/ 58 h 80"/>
                <a:gd name="T60" fmla="*/ 65 w 88"/>
                <a:gd name="T61" fmla="*/ 59 h 80"/>
                <a:gd name="T62" fmla="*/ 64 w 88"/>
                <a:gd name="T63" fmla="*/ 64 h 80"/>
                <a:gd name="T64" fmla="*/ 59 w 88"/>
                <a:gd name="T65" fmla="*/ 59 h 80"/>
                <a:gd name="T66" fmla="*/ 70 w 88"/>
                <a:gd name="T67" fmla="*/ 44 h 80"/>
                <a:gd name="T68" fmla="*/ 80 w 88"/>
                <a:gd name="T69" fmla="*/ 25 h 80"/>
                <a:gd name="T70" fmla="*/ 83 w 88"/>
                <a:gd name="T71" fmla="*/ 28 h 80"/>
                <a:gd name="T72" fmla="*/ 84 w 88"/>
                <a:gd name="T73" fmla="*/ 37 h 80"/>
                <a:gd name="T74" fmla="*/ 82 w 88"/>
                <a:gd name="T75" fmla="*/ 36 h 80"/>
                <a:gd name="T76" fmla="*/ 76 w 88"/>
                <a:gd name="T77" fmla="*/ 29 h 80"/>
                <a:gd name="T78" fmla="*/ 79 w 88"/>
                <a:gd name="T79" fmla="*/ 25 h 80"/>
                <a:gd name="T80" fmla="*/ 4 w 88"/>
                <a:gd name="T81" fmla="*/ 23 h 80"/>
                <a:gd name="T82" fmla="*/ 5 w 88"/>
                <a:gd name="T83" fmla="*/ 41 h 80"/>
                <a:gd name="T84" fmla="*/ 3 w 88"/>
                <a:gd name="T85" fmla="*/ 43 h 80"/>
                <a:gd name="T86" fmla="*/ 0 w 88"/>
                <a:gd name="T87" fmla="*/ 37 h 80"/>
                <a:gd name="T88" fmla="*/ 0 w 88"/>
                <a:gd name="T89" fmla="*/ 25 h 80"/>
                <a:gd name="T90" fmla="*/ 57 w 88"/>
                <a:gd name="T91" fmla="*/ 0 h 80"/>
                <a:gd name="T92" fmla="*/ 72 w 88"/>
                <a:gd name="T93" fmla="*/ 14 h 80"/>
                <a:gd name="T94" fmla="*/ 68 w 88"/>
                <a:gd name="T95" fmla="*/ 12 h 80"/>
                <a:gd name="T96" fmla="*/ 54 w 88"/>
                <a:gd name="T97" fmla="*/ 4 h 80"/>
                <a:gd name="T98" fmla="*/ 57 w 88"/>
                <a:gd name="T99" fmla="*/ 0 h 80"/>
                <a:gd name="T100" fmla="*/ 41 w 88"/>
                <a:gd name="T101" fmla="*/ 0 h 80"/>
                <a:gd name="T102" fmla="*/ 40 w 88"/>
                <a:gd name="T103" fmla="*/ 4 h 80"/>
                <a:gd name="T104" fmla="*/ 22 w 88"/>
                <a:gd name="T105" fmla="*/ 1 h 80"/>
                <a:gd name="T106" fmla="*/ 1 w 88"/>
                <a:gd name="T107" fmla="*/ 0 h 80"/>
                <a:gd name="T108" fmla="*/ 10 w 88"/>
                <a:gd name="T109" fmla="*/ 1 h 80"/>
                <a:gd name="T110" fmla="*/ 5 w 88"/>
                <a:gd name="T111" fmla="*/ 4 h 80"/>
                <a:gd name="T112" fmla="*/ 3 w 88"/>
                <a:gd name="T113" fmla="*/ 11 h 80"/>
                <a:gd name="T114" fmla="*/ 1 w 88"/>
                <a:gd name="T115" fmla="*/ 8 h 80"/>
                <a:gd name="T116" fmla="*/ 1 w 88"/>
                <a:gd name="T117" fmla="*/ 4 h 80"/>
                <a:gd name="T118" fmla="*/ 1 w 88"/>
                <a:gd name="T119" fmla="*/ 3 h 80"/>
                <a:gd name="T120" fmla="*/ 1 w 88"/>
                <a:gd name="T121" fmla="*/ 3 h 80"/>
                <a:gd name="T122" fmla="*/ 1 w 88"/>
                <a:gd name="T1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" h="80">
                  <a:moveTo>
                    <a:pt x="26" y="72"/>
                  </a:moveTo>
                  <a:lnTo>
                    <a:pt x="28" y="72"/>
                  </a:lnTo>
                  <a:lnTo>
                    <a:pt x="33" y="76"/>
                  </a:lnTo>
                  <a:lnTo>
                    <a:pt x="40" y="76"/>
                  </a:lnTo>
                  <a:lnTo>
                    <a:pt x="41" y="76"/>
                  </a:lnTo>
                  <a:lnTo>
                    <a:pt x="43" y="79"/>
                  </a:lnTo>
                  <a:lnTo>
                    <a:pt x="41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5" y="76"/>
                  </a:lnTo>
                  <a:lnTo>
                    <a:pt x="23" y="75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6" y="72"/>
                  </a:lnTo>
                  <a:close/>
                  <a:moveTo>
                    <a:pt x="68" y="65"/>
                  </a:moveTo>
                  <a:lnTo>
                    <a:pt x="69" y="65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69" y="69"/>
                  </a:lnTo>
                  <a:lnTo>
                    <a:pt x="69" y="70"/>
                  </a:lnTo>
                  <a:lnTo>
                    <a:pt x="68" y="70"/>
                  </a:lnTo>
                  <a:lnTo>
                    <a:pt x="65" y="72"/>
                  </a:lnTo>
                  <a:lnTo>
                    <a:pt x="62" y="73"/>
                  </a:lnTo>
                  <a:lnTo>
                    <a:pt x="59" y="75"/>
                  </a:lnTo>
                  <a:lnTo>
                    <a:pt x="57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6"/>
                  </a:lnTo>
                  <a:lnTo>
                    <a:pt x="51" y="75"/>
                  </a:lnTo>
                  <a:lnTo>
                    <a:pt x="52" y="73"/>
                  </a:lnTo>
                  <a:lnTo>
                    <a:pt x="68" y="65"/>
                  </a:lnTo>
                  <a:lnTo>
                    <a:pt x="68" y="65"/>
                  </a:lnTo>
                  <a:close/>
                  <a:moveTo>
                    <a:pt x="3" y="55"/>
                  </a:moveTo>
                  <a:lnTo>
                    <a:pt x="3" y="55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14" y="64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11" y="68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3" y="55"/>
                  </a:lnTo>
                  <a:close/>
                  <a:moveTo>
                    <a:pt x="72" y="44"/>
                  </a:moveTo>
                  <a:lnTo>
                    <a:pt x="73" y="44"/>
                  </a:lnTo>
                  <a:lnTo>
                    <a:pt x="75" y="46"/>
                  </a:lnTo>
                  <a:lnTo>
                    <a:pt x="73" y="4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61"/>
                  </a:lnTo>
                  <a:lnTo>
                    <a:pt x="65" y="62"/>
                  </a:lnTo>
                  <a:lnTo>
                    <a:pt x="64" y="64"/>
                  </a:lnTo>
                  <a:lnTo>
                    <a:pt x="61" y="62"/>
                  </a:lnTo>
                  <a:lnTo>
                    <a:pt x="59" y="61"/>
                  </a:lnTo>
                  <a:lnTo>
                    <a:pt x="59" y="59"/>
                  </a:lnTo>
                  <a:lnTo>
                    <a:pt x="59" y="57"/>
                  </a:lnTo>
                  <a:lnTo>
                    <a:pt x="59" y="55"/>
                  </a:lnTo>
                  <a:lnTo>
                    <a:pt x="70" y="44"/>
                  </a:lnTo>
                  <a:lnTo>
                    <a:pt x="72" y="44"/>
                  </a:lnTo>
                  <a:close/>
                  <a:moveTo>
                    <a:pt x="79" y="25"/>
                  </a:moveTo>
                  <a:lnTo>
                    <a:pt x="80" y="25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3" y="28"/>
                  </a:lnTo>
                  <a:lnTo>
                    <a:pt x="84" y="30"/>
                  </a:lnTo>
                  <a:lnTo>
                    <a:pt x="88" y="33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83" y="37"/>
                  </a:lnTo>
                  <a:lnTo>
                    <a:pt x="82" y="36"/>
                  </a:lnTo>
                  <a:lnTo>
                    <a:pt x="82" y="34"/>
                  </a:lnTo>
                  <a:lnTo>
                    <a:pt x="82" y="33"/>
                  </a:lnTo>
                  <a:lnTo>
                    <a:pt x="76" y="29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9" y="25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4" y="23"/>
                  </a:lnTo>
                  <a:lnTo>
                    <a:pt x="5" y="25"/>
                  </a:lnTo>
                  <a:lnTo>
                    <a:pt x="5" y="33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3" y="22"/>
                  </a:lnTo>
                  <a:close/>
                  <a:moveTo>
                    <a:pt x="57" y="0"/>
                  </a:moveTo>
                  <a:lnTo>
                    <a:pt x="72" y="0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8" y="4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7" y="0"/>
                  </a:lnTo>
                  <a:close/>
                  <a:moveTo>
                    <a:pt x="23" y="0"/>
                  </a:moveTo>
                  <a:lnTo>
                    <a:pt x="40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0"/>
                  </a:lnTo>
                  <a:close/>
                  <a:moveTo>
                    <a:pt x="1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10" name="Freeform 80">
              <a:extLst>
                <a:ext uri="{FF2B5EF4-FFF2-40B4-BE49-F238E27FC236}">
                  <a16:creationId xmlns:a16="http://schemas.microsoft.com/office/drawing/2014/main" xmlns="" id="{A0CF693A-89D8-4CC1-B979-CA208E83E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5127625"/>
              <a:ext cx="173038" cy="153988"/>
            </a:xfrm>
            <a:custGeom>
              <a:avLst/>
              <a:gdLst>
                <a:gd name="T0" fmla="*/ 52 w 109"/>
                <a:gd name="T1" fmla="*/ 0 h 97"/>
                <a:gd name="T2" fmla="*/ 66 w 109"/>
                <a:gd name="T3" fmla="*/ 0 h 97"/>
                <a:gd name="T4" fmla="*/ 66 w 109"/>
                <a:gd name="T5" fmla="*/ 25 h 97"/>
                <a:gd name="T6" fmla="*/ 74 w 109"/>
                <a:gd name="T7" fmla="*/ 25 h 97"/>
                <a:gd name="T8" fmla="*/ 85 w 109"/>
                <a:gd name="T9" fmla="*/ 14 h 97"/>
                <a:gd name="T10" fmla="*/ 109 w 109"/>
                <a:gd name="T11" fmla="*/ 25 h 97"/>
                <a:gd name="T12" fmla="*/ 102 w 109"/>
                <a:gd name="T13" fmla="*/ 49 h 97"/>
                <a:gd name="T14" fmla="*/ 95 w 109"/>
                <a:gd name="T15" fmla="*/ 49 h 97"/>
                <a:gd name="T16" fmla="*/ 95 w 109"/>
                <a:gd name="T17" fmla="*/ 75 h 97"/>
                <a:gd name="T18" fmla="*/ 73 w 109"/>
                <a:gd name="T19" fmla="*/ 97 h 97"/>
                <a:gd name="T20" fmla="*/ 13 w 109"/>
                <a:gd name="T21" fmla="*/ 97 h 97"/>
                <a:gd name="T22" fmla="*/ 13 w 109"/>
                <a:gd name="T23" fmla="*/ 88 h 97"/>
                <a:gd name="T24" fmla="*/ 22 w 109"/>
                <a:gd name="T25" fmla="*/ 81 h 97"/>
                <a:gd name="T26" fmla="*/ 20 w 109"/>
                <a:gd name="T27" fmla="*/ 79 h 97"/>
                <a:gd name="T28" fmla="*/ 19 w 109"/>
                <a:gd name="T29" fmla="*/ 78 h 97"/>
                <a:gd name="T30" fmla="*/ 18 w 109"/>
                <a:gd name="T31" fmla="*/ 76 h 97"/>
                <a:gd name="T32" fmla="*/ 15 w 109"/>
                <a:gd name="T33" fmla="*/ 74 h 97"/>
                <a:gd name="T34" fmla="*/ 11 w 109"/>
                <a:gd name="T35" fmla="*/ 70 h 97"/>
                <a:gd name="T36" fmla="*/ 8 w 109"/>
                <a:gd name="T37" fmla="*/ 67 h 97"/>
                <a:gd name="T38" fmla="*/ 5 w 109"/>
                <a:gd name="T39" fmla="*/ 64 h 97"/>
                <a:gd name="T40" fmla="*/ 2 w 109"/>
                <a:gd name="T41" fmla="*/ 63 h 97"/>
                <a:gd name="T42" fmla="*/ 1 w 109"/>
                <a:gd name="T43" fmla="*/ 61 h 97"/>
                <a:gd name="T44" fmla="*/ 0 w 109"/>
                <a:gd name="T45" fmla="*/ 61 h 97"/>
                <a:gd name="T46" fmla="*/ 19 w 109"/>
                <a:gd name="T47" fmla="*/ 31 h 97"/>
                <a:gd name="T48" fmla="*/ 33 w 109"/>
                <a:gd name="T49" fmla="*/ 31 h 97"/>
                <a:gd name="T50" fmla="*/ 52 w 109"/>
                <a:gd name="T51" fmla="*/ 11 h 97"/>
                <a:gd name="T52" fmla="*/ 52 w 109"/>
                <a:gd name="T5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97">
                  <a:moveTo>
                    <a:pt x="52" y="0"/>
                  </a:moveTo>
                  <a:lnTo>
                    <a:pt x="66" y="0"/>
                  </a:lnTo>
                  <a:lnTo>
                    <a:pt x="66" y="25"/>
                  </a:lnTo>
                  <a:lnTo>
                    <a:pt x="74" y="25"/>
                  </a:lnTo>
                  <a:lnTo>
                    <a:pt x="85" y="14"/>
                  </a:lnTo>
                  <a:lnTo>
                    <a:pt x="109" y="25"/>
                  </a:lnTo>
                  <a:lnTo>
                    <a:pt x="102" y="49"/>
                  </a:lnTo>
                  <a:lnTo>
                    <a:pt x="95" y="49"/>
                  </a:lnTo>
                  <a:lnTo>
                    <a:pt x="95" y="75"/>
                  </a:lnTo>
                  <a:lnTo>
                    <a:pt x="73" y="97"/>
                  </a:lnTo>
                  <a:lnTo>
                    <a:pt x="13" y="97"/>
                  </a:lnTo>
                  <a:lnTo>
                    <a:pt x="13" y="88"/>
                  </a:lnTo>
                  <a:lnTo>
                    <a:pt x="22" y="81"/>
                  </a:lnTo>
                  <a:lnTo>
                    <a:pt x="20" y="79"/>
                  </a:lnTo>
                  <a:lnTo>
                    <a:pt x="19" y="78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1" y="70"/>
                  </a:lnTo>
                  <a:lnTo>
                    <a:pt x="8" y="67"/>
                  </a:lnTo>
                  <a:lnTo>
                    <a:pt x="5" y="64"/>
                  </a:lnTo>
                  <a:lnTo>
                    <a:pt x="2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9" y="31"/>
                  </a:lnTo>
                  <a:lnTo>
                    <a:pt x="33" y="31"/>
                  </a:lnTo>
                  <a:lnTo>
                    <a:pt x="52" y="1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11" name="Freeform 81">
              <a:extLst>
                <a:ext uri="{FF2B5EF4-FFF2-40B4-BE49-F238E27FC236}">
                  <a16:creationId xmlns:a16="http://schemas.microsoft.com/office/drawing/2014/main" xmlns="" id="{7AE43AAB-58FF-4461-92F4-D9B8C2FFE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513" y="5127625"/>
              <a:ext cx="173038" cy="153988"/>
            </a:xfrm>
            <a:custGeom>
              <a:avLst/>
              <a:gdLst>
                <a:gd name="T0" fmla="*/ 71 w 109"/>
                <a:gd name="T1" fmla="*/ 97 h 97"/>
                <a:gd name="T2" fmla="*/ 24 w 109"/>
                <a:gd name="T3" fmla="*/ 93 h 97"/>
                <a:gd name="T4" fmla="*/ 24 w 109"/>
                <a:gd name="T5" fmla="*/ 97 h 97"/>
                <a:gd name="T6" fmla="*/ 23 w 109"/>
                <a:gd name="T7" fmla="*/ 75 h 97"/>
                <a:gd name="T8" fmla="*/ 19 w 109"/>
                <a:gd name="T9" fmla="*/ 92 h 97"/>
                <a:gd name="T10" fmla="*/ 22 w 109"/>
                <a:gd name="T11" fmla="*/ 81 h 97"/>
                <a:gd name="T12" fmla="*/ 19 w 109"/>
                <a:gd name="T13" fmla="*/ 78 h 97"/>
                <a:gd name="T14" fmla="*/ 92 w 109"/>
                <a:gd name="T15" fmla="*/ 72 h 97"/>
                <a:gd name="T16" fmla="*/ 81 w 109"/>
                <a:gd name="T17" fmla="*/ 86 h 97"/>
                <a:gd name="T18" fmla="*/ 6 w 109"/>
                <a:gd name="T19" fmla="*/ 57 h 97"/>
                <a:gd name="T20" fmla="*/ 12 w 109"/>
                <a:gd name="T21" fmla="*/ 67 h 97"/>
                <a:gd name="T22" fmla="*/ 0 w 109"/>
                <a:gd name="T23" fmla="*/ 61 h 97"/>
                <a:gd name="T24" fmla="*/ 101 w 109"/>
                <a:gd name="T25" fmla="*/ 45 h 97"/>
                <a:gd name="T26" fmla="*/ 95 w 109"/>
                <a:gd name="T27" fmla="*/ 58 h 97"/>
                <a:gd name="T28" fmla="*/ 91 w 109"/>
                <a:gd name="T29" fmla="*/ 46 h 97"/>
                <a:gd name="T30" fmla="*/ 24 w 109"/>
                <a:gd name="T31" fmla="*/ 34 h 97"/>
                <a:gd name="T32" fmla="*/ 12 w 109"/>
                <a:gd name="T33" fmla="*/ 46 h 97"/>
                <a:gd name="T34" fmla="*/ 13 w 109"/>
                <a:gd name="T35" fmla="*/ 40 h 97"/>
                <a:gd name="T36" fmla="*/ 13 w 109"/>
                <a:gd name="T37" fmla="*/ 40 h 97"/>
                <a:gd name="T38" fmla="*/ 13 w 109"/>
                <a:gd name="T39" fmla="*/ 39 h 97"/>
                <a:gd name="T40" fmla="*/ 15 w 109"/>
                <a:gd name="T41" fmla="*/ 39 h 97"/>
                <a:gd name="T42" fmla="*/ 15 w 109"/>
                <a:gd name="T43" fmla="*/ 39 h 97"/>
                <a:gd name="T44" fmla="*/ 15 w 109"/>
                <a:gd name="T45" fmla="*/ 38 h 97"/>
                <a:gd name="T46" fmla="*/ 15 w 109"/>
                <a:gd name="T47" fmla="*/ 38 h 97"/>
                <a:gd name="T48" fmla="*/ 15 w 109"/>
                <a:gd name="T49" fmla="*/ 38 h 97"/>
                <a:gd name="T50" fmla="*/ 15 w 109"/>
                <a:gd name="T51" fmla="*/ 38 h 97"/>
                <a:gd name="T52" fmla="*/ 15 w 109"/>
                <a:gd name="T53" fmla="*/ 38 h 97"/>
                <a:gd name="T54" fmla="*/ 15 w 109"/>
                <a:gd name="T55" fmla="*/ 38 h 97"/>
                <a:gd name="T56" fmla="*/ 15 w 109"/>
                <a:gd name="T57" fmla="*/ 38 h 97"/>
                <a:gd name="T58" fmla="*/ 15 w 109"/>
                <a:gd name="T59" fmla="*/ 38 h 97"/>
                <a:gd name="T60" fmla="*/ 15 w 109"/>
                <a:gd name="T61" fmla="*/ 36 h 97"/>
                <a:gd name="T62" fmla="*/ 15 w 109"/>
                <a:gd name="T63" fmla="*/ 36 h 97"/>
                <a:gd name="T64" fmla="*/ 16 w 109"/>
                <a:gd name="T65" fmla="*/ 36 h 97"/>
                <a:gd name="T66" fmla="*/ 16 w 109"/>
                <a:gd name="T67" fmla="*/ 36 h 97"/>
                <a:gd name="T68" fmla="*/ 16 w 109"/>
                <a:gd name="T69" fmla="*/ 36 h 97"/>
                <a:gd name="T70" fmla="*/ 16 w 109"/>
                <a:gd name="T71" fmla="*/ 36 h 97"/>
                <a:gd name="T72" fmla="*/ 16 w 109"/>
                <a:gd name="T73" fmla="*/ 36 h 97"/>
                <a:gd name="T74" fmla="*/ 16 w 109"/>
                <a:gd name="T75" fmla="*/ 36 h 97"/>
                <a:gd name="T76" fmla="*/ 16 w 109"/>
                <a:gd name="T77" fmla="*/ 36 h 97"/>
                <a:gd name="T78" fmla="*/ 16 w 109"/>
                <a:gd name="T79" fmla="*/ 35 h 97"/>
                <a:gd name="T80" fmla="*/ 16 w 109"/>
                <a:gd name="T81" fmla="*/ 35 h 97"/>
                <a:gd name="T82" fmla="*/ 16 w 109"/>
                <a:gd name="T83" fmla="*/ 35 h 97"/>
                <a:gd name="T84" fmla="*/ 16 w 109"/>
                <a:gd name="T85" fmla="*/ 35 h 97"/>
                <a:gd name="T86" fmla="*/ 18 w 109"/>
                <a:gd name="T87" fmla="*/ 34 h 97"/>
                <a:gd name="T88" fmla="*/ 18 w 109"/>
                <a:gd name="T89" fmla="*/ 32 h 97"/>
                <a:gd name="T90" fmla="*/ 109 w 109"/>
                <a:gd name="T91" fmla="*/ 25 h 97"/>
                <a:gd name="T92" fmla="*/ 109 w 109"/>
                <a:gd name="T93" fmla="*/ 25 h 97"/>
                <a:gd name="T94" fmla="*/ 109 w 109"/>
                <a:gd name="T95" fmla="*/ 25 h 97"/>
                <a:gd name="T96" fmla="*/ 109 w 109"/>
                <a:gd name="T97" fmla="*/ 25 h 97"/>
                <a:gd name="T98" fmla="*/ 106 w 109"/>
                <a:gd name="T99" fmla="*/ 35 h 97"/>
                <a:gd name="T100" fmla="*/ 103 w 109"/>
                <a:gd name="T101" fmla="*/ 28 h 97"/>
                <a:gd name="T102" fmla="*/ 49 w 109"/>
                <a:gd name="T103" fmla="*/ 16 h 97"/>
                <a:gd name="T104" fmla="*/ 35 w 109"/>
                <a:gd name="T105" fmla="*/ 31 h 97"/>
                <a:gd name="T106" fmla="*/ 41 w 109"/>
                <a:gd name="T107" fmla="*/ 22 h 97"/>
                <a:gd name="T108" fmla="*/ 85 w 109"/>
                <a:gd name="T109" fmla="*/ 14 h 97"/>
                <a:gd name="T110" fmla="*/ 85 w 109"/>
                <a:gd name="T111" fmla="*/ 14 h 97"/>
                <a:gd name="T112" fmla="*/ 91 w 109"/>
                <a:gd name="T113" fmla="*/ 17 h 97"/>
                <a:gd name="T114" fmla="*/ 80 w 109"/>
                <a:gd name="T115" fmla="*/ 27 h 97"/>
                <a:gd name="T116" fmla="*/ 85 w 109"/>
                <a:gd name="T117" fmla="*/ 14 h 97"/>
                <a:gd name="T118" fmla="*/ 85 w 109"/>
                <a:gd name="T119" fmla="*/ 14 h 97"/>
                <a:gd name="T120" fmla="*/ 66 w 109"/>
                <a:gd name="T121" fmla="*/ 6 h 97"/>
                <a:gd name="T122" fmla="*/ 60 w 109"/>
                <a:gd name="T123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" h="97">
                  <a:moveTo>
                    <a:pt x="56" y="93"/>
                  </a:moveTo>
                  <a:lnTo>
                    <a:pt x="71" y="93"/>
                  </a:lnTo>
                  <a:lnTo>
                    <a:pt x="74" y="93"/>
                  </a:lnTo>
                  <a:lnTo>
                    <a:pt x="74" y="94"/>
                  </a:lnTo>
                  <a:lnTo>
                    <a:pt x="74" y="97"/>
                  </a:lnTo>
                  <a:lnTo>
                    <a:pt x="71" y="97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53" y="94"/>
                  </a:lnTo>
                  <a:lnTo>
                    <a:pt x="55" y="93"/>
                  </a:lnTo>
                  <a:lnTo>
                    <a:pt x="56" y="93"/>
                  </a:lnTo>
                  <a:close/>
                  <a:moveTo>
                    <a:pt x="24" y="93"/>
                  </a:moveTo>
                  <a:lnTo>
                    <a:pt x="40" y="93"/>
                  </a:lnTo>
                  <a:lnTo>
                    <a:pt x="41" y="93"/>
                  </a:lnTo>
                  <a:lnTo>
                    <a:pt x="42" y="94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24" y="97"/>
                  </a:lnTo>
                  <a:lnTo>
                    <a:pt x="22" y="97"/>
                  </a:lnTo>
                  <a:lnTo>
                    <a:pt x="22" y="94"/>
                  </a:lnTo>
                  <a:lnTo>
                    <a:pt x="22" y="93"/>
                  </a:lnTo>
                  <a:lnTo>
                    <a:pt x="24" y="93"/>
                  </a:lnTo>
                  <a:close/>
                  <a:moveTo>
                    <a:pt x="22" y="75"/>
                  </a:moveTo>
                  <a:lnTo>
                    <a:pt x="23" y="75"/>
                  </a:lnTo>
                  <a:lnTo>
                    <a:pt x="24" y="76"/>
                  </a:lnTo>
                  <a:lnTo>
                    <a:pt x="26" y="79"/>
                  </a:lnTo>
                  <a:lnTo>
                    <a:pt x="26" y="82"/>
                  </a:lnTo>
                  <a:lnTo>
                    <a:pt x="24" y="83"/>
                  </a:lnTo>
                  <a:lnTo>
                    <a:pt x="19" y="89"/>
                  </a:lnTo>
                  <a:lnTo>
                    <a:pt x="19" y="92"/>
                  </a:lnTo>
                  <a:lnTo>
                    <a:pt x="18" y="93"/>
                  </a:lnTo>
                  <a:lnTo>
                    <a:pt x="16" y="93"/>
                  </a:lnTo>
                  <a:lnTo>
                    <a:pt x="15" y="93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20" y="79"/>
                  </a:lnTo>
                  <a:lnTo>
                    <a:pt x="20" y="79"/>
                  </a:lnTo>
                  <a:lnTo>
                    <a:pt x="20" y="79"/>
                  </a:lnTo>
                  <a:lnTo>
                    <a:pt x="20" y="79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0" y="75"/>
                  </a:lnTo>
                  <a:lnTo>
                    <a:pt x="22" y="75"/>
                  </a:lnTo>
                  <a:close/>
                  <a:moveTo>
                    <a:pt x="92" y="72"/>
                  </a:moveTo>
                  <a:lnTo>
                    <a:pt x="92" y="72"/>
                  </a:lnTo>
                  <a:lnTo>
                    <a:pt x="92" y="72"/>
                  </a:lnTo>
                  <a:lnTo>
                    <a:pt x="94" y="74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84" y="86"/>
                  </a:lnTo>
                  <a:lnTo>
                    <a:pt x="83" y="88"/>
                  </a:lnTo>
                  <a:lnTo>
                    <a:pt x="81" y="86"/>
                  </a:lnTo>
                  <a:lnTo>
                    <a:pt x="80" y="85"/>
                  </a:lnTo>
                  <a:lnTo>
                    <a:pt x="81" y="83"/>
                  </a:lnTo>
                  <a:lnTo>
                    <a:pt x="92" y="72"/>
                  </a:lnTo>
                  <a:close/>
                  <a:moveTo>
                    <a:pt x="5" y="56"/>
                  </a:move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1"/>
                  </a:lnTo>
                  <a:lnTo>
                    <a:pt x="12" y="64"/>
                  </a:lnTo>
                  <a:lnTo>
                    <a:pt x="12" y="65"/>
                  </a:lnTo>
                  <a:lnTo>
                    <a:pt x="12" y="67"/>
                  </a:lnTo>
                  <a:lnTo>
                    <a:pt x="9" y="68"/>
                  </a:lnTo>
                  <a:lnTo>
                    <a:pt x="8" y="67"/>
                  </a:lnTo>
                  <a:lnTo>
                    <a:pt x="5" y="64"/>
                  </a:lnTo>
                  <a:lnTo>
                    <a:pt x="2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5" y="56"/>
                  </a:lnTo>
                  <a:close/>
                  <a:moveTo>
                    <a:pt x="95" y="45"/>
                  </a:moveTo>
                  <a:lnTo>
                    <a:pt x="101" y="45"/>
                  </a:lnTo>
                  <a:lnTo>
                    <a:pt x="102" y="45"/>
                  </a:lnTo>
                  <a:lnTo>
                    <a:pt x="103" y="46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95" y="49"/>
                  </a:lnTo>
                  <a:lnTo>
                    <a:pt x="95" y="58"/>
                  </a:lnTo>
                  <a:lnTo>
                    <a:pt x="94" y="61"/>
                  </a:lnTo>
                  <a:lnTo>
                    <a:pt x="92" y="61"/>
                  </a:lnTo>
                  <a:lnTo>
                    <a:pt x="91" y="61"/>
                  </a:lnTo>
                  <a:lnTo>
                    <a:pt x="91" y="58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2" y="45"/>
                  </a:lnTo>
                  <a:lnTo>
                    <a:pt x="95" y="45"/>
                  </a:lnTo>
                  <a:close/>
                  <a:moveTo>
                    <a:pt x="19" y="31"/>
                  </a:moveTo>
                  <a:lnTo>
                    <a:pt x="22" y="31"/>
                  </a:lnTo>
                  <a:lnTo>
                    <a:pt x="23" y="32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2" y="43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1"/>
                  </a:lnTo>
                  <a:close/>
                  <a:moveTo>
                    <a:pt x="103" y="22"/>
                  </a:moveTo>
                  <a:lnTo>
                    <a:pt x="103" y="22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6" y="35"/>
                  </a:lnTo>
                  <a:lnTo>
                    <a:pt x="106" y="36"/>
                  </a:lnTo>
                  <a:lnTo>
                    <a:pt x="105" y="36"/>
                  </a:lnTo>
                  <a:lnTo>
                    <a:pt x="103" y="36"/>
                  </a:lnTo>
                  <a:lnTo>
                    <a:pt x="102" y="35"/>
                  </a:lnTo>
                  <a:lnTo>
                    <a:pt x="102" y="34"/>
                  </a:lnTo>
                  <a:lnTo>
                    <a:pt x="103" y="28"/>
                  </a:lnTo>
                  <a:lnTo>
                    <a:pt x="102" y="27"/>
                  </a:lnTo>
                  <a:lnTo>
                    <a:pt x="101" y="25"/>
                  </a:lnTo>
                  <a:lnTo>
                    <a:pt x="101" y="24"/>
                  </a:lnTo>
                  <a:lnTo>
                    <a:pt x="102" y="22"/>
                  </a:lnTo>
                  <a:lnTo>
                    <a:pt x="103" y="22"/>
                  </a:lnTo>
                  <a:close/>
                  <a:moveTo>
                    <a:pt x="49" y="16"/>
                  </a:moveTo>
                  <a:lnTo>
                    <a:pt x="51" y="16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40" y="24"/>
                  </a:lnTo>
                  <a:lnTo>
                    <a:pt x="41" y="22"/>
                  </a:lnTo>
                  <a:lnTo>
                    <a:pt x="44" y="20"/>
                  </a:lnTo>
                  <a:lnTo>
                    <a:pt x="45" y="18"/>
                  </a:lnTo>
                  <a:lnTo>
                    <a:pt x="47" y="17"/>
                  </a:lnTo>
                  <a:lnTo>
                    <a:pt x="48" y="16"/>
                  </a:lnTo>
                  <a:lnTo>
                    <a:pt x="49" y="16"/>
                  </a:lnTo>
                  <a:close/>
                  <a:moveTo>
                    <a:pt x="85" y="14"/>
                  </a:move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9" y="16"/>
                  </a:lnTo>
                  <a:lnTo>
                    <a:pt x="91" y="17"/>
                  </a:lnTo>
                  <a:lnTo>
                    <a:pt x="91" y="18"/>
                  </a:lnTo>
                  <a:lnTo>
                    <a:pt x="89" y="20"/>
                  </a:lnTo>
                  <a:lnTo>
                    <a:pt x="88" y="21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0" y="27"/>
                  </a:lnTo>
                  <a:lnTo>
                    <a:pt x="78" y="27"/>
                  </a:lnTo>
                  <a:lnTo>
                    <a:pt x="77" y="27"/>
                  </a:lnTo>
                  <a:lnTo>
                    <a:pt x="76" y="25"/>
                  </a:lnTo>
                  <a:lnTo>
                    <a:pt x="77" y="2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close/>
                  <a:moveTo>
                    <a:pt x="52" y="0"/>
                  </a:moveTo>
                  <a:lnTo>
                    <a:pt x="66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6" y="21"/>
                  </a:lnTo>
                  <a:lnTo>
                    <a:pt x="65" y="22"/>
                  </a:lnTo>
                  <a:lnTo>
                    <a:pt x="63" y="24"/>
                  </a:lnTo>
                  <a:lnTo>
                    <a:pt x="62" y="22"/>
                  </a:lnTo>
                  <a:lnTo>
                    <a:pt x="60" y="21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52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12" name="Freeform 82">
              <a:extLst>
                <a:ext uri="{FF2B5EF4-FFF2-40B4-BE49-F238E27FC236}">
                  <a16:creationId xmlns:a16="http://schemas.microsoft.com/office/drawing/2014/main" xmlns="" id="{2069AB0D-54EE-45A4-B000-7039D430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4862513"/>
              <a:ext cx="1179513" cy="862013"/>
            </a:xfrm>
            <a:custGeom>
              <a:avLst/>
              <a:gdLst>
                <a:gd name="T0" fmla="*/ 107 w 743"/>
                <a:gd name="T1" fmla="*/ 14 h 543"/>
                <a:gd name="T2" fmla="*/ 153 w 743"/>
                <a:gd name="T3" fmla="*/ 1 h 543"/>
                <a:gd name="T4" fmla="*/ 207 w 743"/>
                <a:gd name="T5" fmla="*/ 26 h 543"/>
                <a:gd name="T6" fmla="*/ 370 w 743"/>
                <a:gd name="T7" fmla="*/ 8 h 543"/>
                <a:gd name="T8" fmla="*/ 408 w 743"/>
                <a:gd name="T9" fmla="*/ 88 h 543"/>
                <a:gd name="T10" fmla="*/ 420 w 743"/>
                <a:gd name="T11" fmla="*/ 65 h 543"/>
                <a:gd name="T12" fmla="*/ 446 w 743"/>
                <a:gd name="T13" fmla="*/ 95 h 543"/>
                <a:gd name="T14" fmla="*/ 509 w 743"/>
                <a:gd name="T15" fmla="*/ 59 h 543"/>
                <a:gd name="T16" fmla="*/ 554 w 743"/>
                <a:gd name="T17" fmla="*/ 79 h 543"/>
                <a:gd name="T18" fmla="*/ 583 w 743"/>
                <a:gd name="T19" fmla="*/ 127 h 543"/>
                <a:gd name="T20" fmla="*/ 624 w 743"/>
                <a:gd name="T21" fmla="*/ 176 h 543"/>
                <a:gd name="T22" fmla="*/ 716 w 743"/>
                <a:gd name="T23" fmla="*/ 288 h 543"/>
                <a:gd name="T24" fmla="*/ 719 w 743"/>
                <a:gd name="T25" fmla="*/ 285 h 543"/>
                <a:gd name="T26" fmla="*/ 723 w 743"/>
                <a:gd name="T27" fmla="*/ 281 h 543"/>
                <a:gd name="T28" fmla="*/ 727 w 743"/>
                <a:gd name="T29" fmla="*/ 278 h 543"/>
                <a:gd name="T30" fmla="*/ 730 w 743"/>
                <a:gd name="T31" fmla="*/ 278 h 543"/>
                <a:gd name="T32" fmla="*/ 733 w 743"/>
                <a:gd name="T33" fmla="*/ 282 h 543"/>
                <a:gd name="T34" fmla="*/ 737 w 743"/>
                <a:gd name="T35" fmla="*/ 288 h 543"/>
                <a:gd name="T36" fmla="*/ 738 w 743"/>
                <a:gd name="T37" fmla="*/ 289 h 543"/>
                <a:gd name="T38" fmla="*/ 730 w 743"/>
                <a:gd name="T39" fmla="*/ 327 h 543"/>
                <a:gd name="T40" fmla="*/ 743 w 743"/>
                <a:gd name="T41" fmla="*/ 332 h 543"/>
                <a:gd name="T42" fmla="*/ 621 w 743"/>
                <a:gd name="T43" fmla="*/ 378 h 543"/>
                <a:gd name="T44" fmla="*/ 611 w 743"/>
                <a:gd name="T45" fmla="*/ 401 h 543"/>
                <a:gd name="T46" fmla="*/ 617 w 743"/>
                <a:gd name="T47" fmla="*/ 412 h 543"/>
                <a:gd name="T48" fmla="*/ 621 w 743"/>
                <a:gd name="T49" fmla="*/ 433 h 543"/>
                <a:gd name="T50" fmla="*/ 611 w 743"/>
                <a:gd name="T51" fmla="*/ 453 h 543"/>
                <a:gd name="T52" fmla="*/ 607 w 743"/>
                <a:gd name="T53" fmla="*/ 493 h 543"/>
                <a:gd name="T54" fmla="*/ 550 w 743"/>
                <a:gd name="T55" fmla="*/ 526 h 543"/>
                <a:gd name="T56" fmla="*/ 489 w 743"/>
                <a:gd name="T57" fmla="*/ 498 h 543"/>
                <a:gd name="T58" fmla="*/ 427 w 743"/>
                <a:gd name="T59" fmla="*/ 515 h 543"/>
                <a:gd name="T60" fmla="*/ 417 w 743"/>
                <a:gd name="T61" fmla="*/ 441 h 543"/>
                <a:gd name="T62" fmla="*/ 383 w 743"/>
                <a:gd name="T63" fmla="*/ 421 h 543"/>
                <a:gd name="T64" fmla="*/ 336 w 743"/>
                <a:gd name="T65" fmla="*/ 347 h 543"/>
                <a:gd name="T66" fmla="*/ 208 w 743"/>
                <a:gd name="T67" fmla="*/ 340 h 543"/>
                <a:gd name="T68" fmla="*/ 188 w 743"/>
                <a:gd name="T69" fmla="*/ 356 h 543"/>
                <a:gd name="T70" fmla="*/ 175 w 743"/>
                <a:gd name="T71" fmla="*/ 325 h 543"/>
                <a:gd name="T72" fmla="*/ 142 w 743"/>
                <a:gd name="T73" fmla="*/ 335 h 543"/>
                <a:gd name="T74" fmla="*/ 146 w 743"/>
                <a:gd name="T75" fmla="*/ 313 h 543"/>
                <a:gd name="T76" fmla="*/ 161 w 743"/>
                <a:gd name="T77" fmla="*/ 278 h 543"/>
                <a:gd name="T78" fmla="*/ 145 w 743"/>
                <a:gd name="T79" fmla="*/ 245 h 543"/>
                <a:gd name="T80" fmla="*/ 101 w 743"/>
                <a:gd name="T81" fmla="*/ 216 h 543"/>
                <a:gd name="T82" fmla="*/ 73 w 743"/>
                <a:gd name="T83" fmla="*/ 176 h 543"/>
                <a:gd name="T84" fmla="*/ 45 w 743"/>
                <a:gd name="T85" fmla="*/ 111 h 543"/>
                <a:gd name="T86" fmla="*/ 33 w 743"/>
                <a:gd name="T87" fmla="*/ 58 h 543"/>
                <a:gd name="T88" fmla="*/ 8 w 743"/>
                <a:gd name="T89" fmla="*/ 43 h 543"/>
                <a:gd name="T90" fmla="*/ 0 w 743"/>
                <a:gd name="T91" fmla="*/ 8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3" h="543">
                  <a:moveTo>
                    <a:pt x="31" y="0"/>
                  </a:moveTo>
                  <a:lnTo>
                    <a:pt x="107" y="14"/>
                  </a:lnTo>
                  <a:lnTo>
                    <a:pt x="124" y="30"/>
                  </a:lnTo>
                  <a:lnTo>
                    <a:pt x="153" y="1"/>
                  </a:lnTo>
                  <a:lnTo>
                    <a:pt x="182" y="1"/>
                  </a:lnTo>
                  <a:lnTo>
                    <a:pt x="207" y="26"/>
                  </a:lnTo>
                  <a:lnTo>
                    <a:pt x="228" y="8"/>
                  </a:lnTo>
                  <a:lnTo>
                    <a:pt x="370" y="8"/>
                  </a:lnTo>
                  <a:lnTo>
                    <a:pt x="370" y="51"/>
                  </a:lnTo>
                  <a:lnTo>
                    <a:pt x="408" y="88"/>
                  </a:lnTo>
                  <a:lnTo>
                    <a:pt x="408" y="65"/>
                  </a:lnTo>
                  <a:lnTo>
                    <a:pt x="420" y="65"/>
                  </a:lnTo>
                  <a:lnTo>
                    <a:pt x="420" y="95"/>
                  </a:lnTo>
                  <a:lnTo>
                    <a:pt x="446" y="95"/>
                  </a:lnTo>
                  <a:lnTo>
                    <a:pt x="446" y="59"/>
                  </a:lnTo>
                  <a:lnTo>
                    <a:pt x="509" y="59"/>
                  </a:lnTo>
                  <a:lnTo>
                    <a:pt x="529" y="79"/>
                  </a:lnTo>
                  <a:lnTo>
                    <a:pt x="554" y="79"/>
                  </a:lnTo>
                  <a:lnTo>
                    <a:pt x="583" y="95"/>
                  </a:lnTo>
                  <a:lnTo>
                    <a:pt x="583" y="127"/>
                  </a:lnTo>
                  <a:lnTo>
                    <a:pt x="624" y="127"/>
                  </a:lnTo>
                  <a:lnTo>
                    <a:pt x="624" y="176"/>
                  </a:lnTo>
                  <a:lnTo>
                    <a:pt x="716" y="288"/>
                  </a:lnTo>
                  <a:lnTo>
                    <a:pt x="716" y="288"/>
                  </a:lnTo>
                  <a:lnTo>
                    <a:pt x="718" y="286"/>
                  </a:lnTo>
                  <a:lnTo>
                    <a:pt x="719" y="285"/>
                  </a:lnTo>
                  <a:lnTo>
                    <a:pt x="722" y="282"/>
                  </a:lnTo>
                  <a:lnTo>
                    <a:pt x="723" y="281"/>
                  </a:lnTo>
                  <a:lnTo>
                    <a:pt x="726" y="279"/>
                  </a:lnTo>
                  <a:lnTo>
                    <a:pt x="727" y="278"/>
                  </a:lnTo>
                  <a:lnTo>
                    <a:pt x="727" y="278"/>
                  </a:lnTo>
                  <a:lnTo>
                    <a:pt x="730" y="278"/>
                  </a:lnTo>
                  <a:lnTo>
                    <a:pt x="731" y="281"/>
                  </a:lnTo>
                  <a:lnTo>
                    <a:pt x="733" y="282"/>
                  </a:lnTo>
                  <a:lnTo>
                    <a:pt x="736" y="285"/>
                  </a:lnTo>
                  <a:lnTo>
                    <a:pt x="737" y="288"/>
                  </a:lnTo>
                  <a:lnTo>
                    <a:pt x="738" y="289"/>
                  </a:lnTo>
                  <a:lnTo>
                    <a:pt x="738" y="289"/>
                  </a:lnTo>
                  <a:lnTo>
                    <a:pt x="730" y="297"/>
                  </a:lnTo>
                  <a:lnTo>
                    <a:pt x="730" y="327"/>
                  </a:lnTo>
                  <a:lnTo>
                    <a:pt x="743" y="315"/>
                  </a:lnTo>
                  <a:lnTo>
                    <a:pt x="743" y="332"/>
                  </a:lnTo>
                  <a:lnTo>
                    <a:pt x="597" y="356"/>
                  </a:lnTo>
                  <a:lnTo>
                    <a:pt x="621" y="378"/>
                  </a:lnTo>
                  <a:lnTo>
                    <a:pt x="621" y="401"/>
                  </a:lnTo>
                  <a:lnTo>
                    <a:pt x="611" y="401"/>
                  </a:lnTo>
                  <a:lnTo>
                    <a:pt x="611" y="408"/>
                  </a:lnTo>
                  <a:lnTo>
                    <a:pt x="617" y="412"/>
                  </a:lnTo>
                  <a:lnTo>
                    <a:pt x="617" y="429"/>
                  </a:lnTo>
                  <a:lnTo>
                    <a:pt x="621" y="433"/>
                  </a:lnTo>
                  <a:lnTo>
                    <a:pt x="621" y="453"/>
                  </a:lnTo>
                  <a:lnTo>
                    <a:pt x="611" y="453"/>
                  </a:lnTo>
                  <a:lnTo>
                    <a:pt x="599" y="484"/>
                  </a:lnTo>
                  <a:lnTo>
                    <a:pt x="607" y="493"/>
                  </a:lnTo>
                  <a:lnTo>
                    <a:pt x="561" y="537"/>
                  </a:lnTo>
                  <a:lnTo>
                    <a:pt x="550" y="526"/>
                  </a:lnTo>
                  <a:lnTo>
                    <a:pt x="534" y="543"/>
                  </a:lnTo>
                  <a:lnTo>
                    <a:pt x="489" y="498"/>
                  </a:lnTo>
                  <a:lnTo>
                    <a:pt x="427" y="498"/>
                  </a:lnTo>
                  <a:lnTo>
                    <a:pt x="427" y="515"/>
                  </a:lnTo>
                  <a:lnTo>
                    <a:pt x="417" y="505"/>
                  </a:lnTo>
                  <a:lnTo>
                    <a:pt x="417" y="441"/>
                  </a:lnTo>
                  <a:lnTo>
                    <a:pt x="402" y="441"/>
                  </a:lnTo>
                  <a:lnTo>
                    <a:pt x="383" y="421"/>
                  </a:lnTo>
                  <a:lnTo>
                    <a:pt x="383" y="393"/>
                  </a:lnTo>
                  <a:lnTo>
                    <a:pt x="336" y="347"/>
                  </a:lnTo>
                  <a:lnTo>
                    <a:pt x="208" y="347"/>
                  </a:lnTo>
                  <a:lnTo>
                    <a:pt x="208" y="340"/>
                  </a:lnTo>
                  <a:lnTo>
                    <a:pt x="188" y="340"/>
                  </a:lnTo>
                  <a:lnTo>
                    <a:pt x="188" y="356"/>
                  </a:lnTo>
                  <a:lnTo>
                    <a:pt x="175" y="356"/>
                  </a:lnTo>
                  <a:lnTo>
                    <a:pt x="175" y="325"/>
                  </a:lnTo>
                  <a:lnTo>
                    <a:pt x="157" y="325"/>
                  </a:lnTo>
                  <a:lnTo>
                    <a:pt x="142" y="335"/>
                  </a:lnTo>
                  <a:lnTo>
                    <a:pt x="128" y="322"/>
                  </a:lnTo>
                  <a:lnTo>
                    <a:pt x="146" y="313"/>
                  </a:lnTo>
                  <a:lnTo>
                    <a:pt x="137" y="303"/>
                  </a:lnTo>
                  <a:lnTo>
                    <a:pt x="161" y="278"/>
                  </a:lnTo>
                  <a:lnTo>
                    <a:pt x="145" y="263"/>
                  </a:lnTo>
                  <a:lnTo>
                    <a:pt x="145" y="245"/>
                  </a:lnTo>
                  <a:lnTo>
                    <a:pt x="74" y="245"/>
                  </a:lnTo>
                  <a:lnTo>
                    <a:pt x="101" y="216"/>
                  </a:lnTo>
                  <a:lnTo>
                    <a:pt x="81" y="194"/>
                  </a:lnTo>
                  <a:lnTo>
                    <a:pt x="73" y="176"/>
                  </a:lnTo>
                  <a:lnTo>
                    <a:pt x="81" y="145"/>
                  </a:lnTo>
                  <a:lnTo>
                    <a:pt x="45" y="111"/>
                  </a:lnTo>
                  <a:lnTo>
                    <a:pt x="60" y="95"/>
                  </a:lnTo>
                  <a:lnTo>
                    <a:pt x="33" y="58"/>
                  </a:lnTo>
                  <a:lnTo>
                    <a:pt x="30" y="61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13" name="Freeform 83">
              <a:extLst>
                <a:ext uri="{FF2B5EF4-FFF2-40B4-BE49-F238E27FC236}">
                  <a16:creationId xmlns:a16="http://schemas.microsoft.com/office/drawing/2014/main" xmlns="" id="{97E0A36D-8C75-46CA-AF57-B5A9B273FD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388" y="4875213"/>
              <a:ext cx="1166813" cy="846138"/>
            </a:xfrm>
            <a:custGeom>
              <a:avLst/>
              <a:gdLst>
                <a:gd name="T0" fmla="*/ 544 w 735"/>
                <a:gd name="T1" fmla="*/ 519 h 533"/>
                <a:gd name="T2" fmla="*/ 542 w 735"/>
                <a:gd name="T3" fmla="*/ 519 h 533"/>
                <a:gd name="T4" fmla="*/ 566 w 735"/>
                <a:gd name="T5" fmla="*/ 517 h 533"/>
                <a:gd name="T6" fmla="*/ 494 w 735"/>
                <a:gd name="T7" fmla="*/ 494 h 533"/>
                <a:gd name="T8" fmla="*/ 578 w 735"/>
                <a:gd name="T9" fmla="*/ 501 h 533"/>
                <a:gd name="T10" fmla="*/ 412 w 735"/>
                <a:gd name="T11" fmla="*/ 493 h 533"/>
                <a:gd name="T12" fmla="*/ 592 w 735"/>
                <a:gd name="T13" fmla="*/ 478 h 533"/>
                <a:gd name="T14" fmla="*/ 592 w 735"/>
                <a:gd name="T15" fmla="*/ 478 h 533"/>
                <a:gd name="T16" fmla="*/ 593 w 735"/>
                <a:gd name="T17" fmla="*/ 479 h 533"/>
                <a:gd name="T18" fmla="*/ 603 w 735"/>
                <a:gd name="T19" fmla="*/ 445 h 533"/>
                <a:gd name="T20" fmla="*/ 602 w 735"/>
                <a:gd name="T21" fmla="*/ 446 h 533"/>
                <a:gd name="T22" fmla="*/ 409 w 735"/>
                <a:gd name="T23" fmla="*/ 442 h 533"/>
                <a:gd name="T24" fmla="*/ 394 w 735"/>
                <a:gd name="T25" fmla="*/ 432 h 533"/>
                <a:gd name="T26" fmla="*/ 609 w 735"/>
                <a:gd name="T27" fmla="*/ 421 h 533"/>
                <a:gd name="T28" fmla="*/ 609 w 735"/>
                <a:gd name="T29" fmla="*/ 422 h 533"/>
                <a:gd name="T30" fmla="*/ 610 w 735"/>
                <a:gd name="T31" fmla="*/ 422 h 533"/>
                <a:gd name="T32" fmla="*/ 611 w 735"/>
                <a:gd name="T33" fmla="*/ 424 h 533"/>
                <a:gd name="T34" fmla="*/ 613 w 735"/>
                <a:gd name="T35" fmla="*/ 425 h 533"/>
                <a:gd name="T36" fmla="*/ 603 w 735"/>
                <a:gd name="T37" fmla="*/ 413 h 533"/>
                <a:gd name="T38" fmla="*/ 376 w 735"/>
                <a:gd name="T39" fmla="*/ 381 h 533"/>
                <a:gd name="T40" fmla="*/ 354 w 735"/>
                <a:gd name="T41" fmla="*/ 361 h 533"/>
                <a:gd name="T42" fmla="*/ 591 w 735"/>
                <a:gd name="T43" fmla="*/ 355 h 533"/>
                <a:gd name="T44" fmla="*/ 621 w 735"/>
                <a:gd name="T45" fmla="*/ 342 h 533"/>
                <a:gd name="T46" fmla="*/ 328 w 735"/>
                <a:gd name="T47" fmla="*/ 339 h 533"/>
                <a:gd name="T48" fmla="*/ 248 w 735"/>
                <a:gd name="T49" fmla="*/ 339 h 533"/>
                <a:gd name="T50" fmla="*/ 205 w 735"/>
                <a:gd name="T51" fmla="*/ 330 h 533"/>
                <a:gd name="T52" fmla="*/ 729 w 735"/>
                <a:gd name="T53" fmla="*/ 323 h 533"/>
                <a:gd name="T54" fmla="*/ 149 w 735"/>
                <a:gd name="T55" fmla="*/ 317 h 533"/>
                <a:gd name="T56" fmla="*/ 733 w 735"/>
                <a:gd name="T57" fmla="*/ 317 h 533"/>
                <a:gd name="T58" fmla="*/ 729 w 735"/>
                <a:gd name="T59" fmla="*/ 313 h 533"/>
                <a:gd name="T60" fmla="*/ 721 w 735"/>
                <a:gd name="T61" fmla="*/ 270 h 533"/>
                <a:gd name="T62" fmla="*/ 722 w 735"/>
                <a:gd name="T63" fmla="*/ 270 h 533"/>
                <a:gd name="T64" fmla="*/ 699 w 735"/>
                <a:gd name="T65" fmla="*/ 269 h 533"/>
                <a:gd name="T66" fmla="*/ 708 w 735"/>
                <a:gd name="T67" fmla="*/ 280 h 533"/>
                <a:gd name="T68" fmla="*/ 144 w 735"/>
                <a:gd name="T69" fmla="*/ 280 h 533"/>
                <a:gd name="T70" fmla="*/ 678 w 735"/>
                <a:gd name="T71" fmla="*/ 244 h 533"/>
                <a:gd name="T72" fmla="*/ 112 w 735"/>
                <a:gd name="T73" fmla="*/ 231 h 533"/>
                <a:gd name="T74" fmla="*/ 75 w 735"/>
                <a:gd name="T75" fmla="*/ 226 h 533"/>
                <a:gd name="T76" fmla="*/ 88 w 735"/>
                <a:gd name="T77" fmla="*/ 195 h 533"/>
                <a:gd name="T78" fmla="*/ 93 w 735"/>
                <a:gd name="T79" fmla="*/ 208 h 533"/>
                <a:gd name="T80" fmla="*/ 77 w 735"/>
                <a:gd name="T81" fmla="*/ 187 h 533"/>
                <a:gd name="T82" fmla="*/ 73 w 735"/>
                <a:gd name="T83" fmla="*/ 186 h 533"/>
                <a:gd name="T84" fmla="*/ 66 w 735"/>
                <a:gd name="T85" fmla="*/ 170 h 533"/>
                <a:gd name="T86" fmla="*/ 73 w 735"/>
                <a:gd name="T87" fmla="*/ 158 h 533"/>
                <a:gd name="T88" fmla="*/ 66 w 735"/>
                <a:gd name="T89" fmla="*/ 129 h 533"/>
                <a:gd name="T90" fmla="*/ 40 w 735"/>
                <a:gd name="T91" fmla="*/ 107 h 533"/>
                <a:gd name="T92" fmla="*/ 574 w 735"/>
                <a:gd name="T93" fmla="*/ 86 h 533"/>
                <a:gd name="T94" fmla="*/ 574 w 735"/>
                <a:gd name="T95" fmla="*/ 87 h 533"/>
                <a:gd name="T96" fmla="*/ 571 w 735"/>
                <a:gd name="T97" fmla="*/ 98 h 533"/>
                <a:gd name="T98" fmla="*/ 387 w 735"/>
                <a:gd name="T99" fmla="*/ 68 h 533"/>
                <a:gd name="T100" fmla="*/ 41 w 735"/>
                <a:gd name="T101" fmla="*/ 72 h 533"/>
                <a:gd name="T102" fmla="*/ 521 w 735"/>
                <a:gd name="T103" fmla="*/ 76 h 533"/>
                <a:gd name="T104" fmla="*/ 501 w 735"/>
                <a:gd name="T105" fmla="*/ 51 h 533"/>
                <a:gd name="T106" fmla="*/ 32 w 735"/>
                <a:gd name="T107" fmla="*/ 58 h 533"/>
                <a:gd name="T108" fmla="*/ 22 w 735"/>
                <a:gd name="T109" fmla="*/ 53 h 533"/>
                <a:gd name="T110" fmla="*/ 10 w 735"/>
                <a:gd name="T111" fmla="*/ 36 h 533"/>
                <a:gd name="T112" fmla="*/ 129 w 735"/>
                <a:gd name="T113" fmla="*/ 11 h 533"/>
                <a:gd name="T114" fmla="*/ 117 w 735"/>
                <a:gd name="T115" fmla="*/ 22 h 533"/>
                <a:gd name="T116" fmla="*/ 202 w 735"/>
                <a:gd name="T117" fmla="*/ 22 h 533"/>
                <a:gd name="T118" fmla="*/ 99 w 735"/>
                <a:gd name="T119" fmla="*/ 6 h 533"/>
                <a:gd name="T120" fmla="*/ 310 w 735"/>
                <a:gd name="T121" fmla="*/ 0 h 533"/>
                <a:gd name="T122" fmla="*/ 217 w 735"/>
                <a:gd name="T123" fmla="*/ 7 h 533"/>
                <a:gd name="T124" fmla="*/ 218 w 735"/>
                <a:gd name="T1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5" h="533">
                  <a:moveTo>
                    <a:pt x="515" y="517"/>
                  </a:moveTo>
                  <a:lnTo>
                    <a:pt x="516" y="518"/>
                  </a:lnTo>
                  <a:lnTo>
                    <a:pt x="527" y="529"/>
                  </a:lnTo>
                  <a:lnTo>
                    <a:pt x="528" y="530"/>
                  </a:lnTo>
                  <a:lnTo>
                    <a:pt x="527" y="532"/>
                  </a:lnTo>
                  <a:lnTo>
                    <a:pt x="526" y="533"/>
                  </a:lnTo>
                  <a:lnTo>
                    <a:pt x="524" y="532"/>
                  </a:lnTo>
                  <a:lnTo>
                    <a:pt x="513" y="521"/>
                  </a:lnTo>
                  <a:lnTo>
                    <a:pt x="512" y="519"/>
                  </a:lnTo>
                  <a:lnTo>
                    <a:pt x="513" y="518"/>
                  </a:lnTo>
                  <a:lnTo>
                    <a:pt x="515" y="517"/>
                  </a:lnTo>
                  <a:close/>
                  <a:moveTo>
                    <a:pt x="542" y="514"/>
                  </a:moveTo>
                  <a:lnTo>
                    <a:pt x="545" y="514"/>
                  </a:lnTo>
                  <a:lnTo>
                    <a:pt x="546" y="515"/>
                  </a:lnTo>
                  <a:lnTo>
                    <a:pt x="551" y="519"/>
                  </a:lnTo>
                  <a:lnTo>
                    <a:pt x="551" y="521"/>
                  </a:lnTo>
                  <a:lnTo>
                    <a:pt x="551" y="522"/>
                  </a:lnTo>
                  <a:lnTo>
                    <a:pt x="548" y="523"/>
                  </a:lnTo>
                  <a:lnTo>
                    <a:pt x="546" y="522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8"/>
                  </a:lnTo>
                  <a:lnTo>
                    <a:pt x="542" y="518"/>
                  </a:lnTo>
                  <a:lnTo>
                    <a:pt x="542" y="518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42" y="519"/>
                  </a:lnTo>
                  <a:lnTo>
                    <a:pt x="535" y="526"/>
                  </a:lnTo>
                  <a:lnTo>
                    <a:pt x="534" y="526"/>
                  </a:lnTo>
                  <a:lnTo>
                    <a:pt x="533" y="526"/>
                  </a:lnTo>
                  <a:lnTo>
                    <a:pt x="531" y="525"/>
                  </a:lnTo>
                  <a:lnTo>
                    <a:pt x="533" y="522"/>
                  </a:lnTo>
                  <a:lnTo>
                    <a:pt x="539" y="515"/>
                  </a:lnTo>
                  <a:lnTo>
                    <a:pt x="541" y="514"/>
                  </a:lnTo>
                  <a:lnTo>
                    <a:pt x="542" y="514"/>
                  </a:lnTo>
                  <a:close/>
                  <a:moveTo>
                    <a:pt x="569" y="510"/>
                  </a:moveTo>
                  <a:lnTo>
                    <a:pt x="570" y="510"/>
                  </a:lnTo>
                  <a:lnTo>
                    <a:pt x="570" y="511"/>
                  </a:lnTo>
                  <a:lnTo>
                    <a:pt x="570" y="514"/>
                  </a:lnTo>
                  <a:lnTo>
                    <a:pt x="567" y="517"/>
                  </a:lnTo>
                  <a:lnTo>
                    <a:pt x="567" y="517"/>
                  </a:lnTo>
                  <a:lnTo>
                    <a:pt x="567" y="517"/>
                  </a:lnTo>
                  <a:lnTo>
                    <a:pt x="567" y="517"/>
                  </a:lnTo>
                  <a:lnTo>
                    <a:pt x="567" y="517"/>
                  </a:lnTo>
                  <a:lnTo>
                    <a:pt x="567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6" y="517"/>
                  </a:lnTo>
                  <a:lnTo>
                    <a:pt x="563" y="519"/>
                  </a:lnTo>
                  <a:lnTo>
                    <a:pt x="562" y="521"/>
                  </a:lnTo>
                  <a:lnTo>
                    <a:pt x="560" y="523"/>
                  </a:lnTo>
                  <a:lnTo>
                    <a:pt x="559" y="523"/>
                  </a:lnTo>
                  <a:lnTo>
                    <a:pt x="559" y="525"/>
                  </a:lnTo>
                  <a:lnTo>
                    <a:pt x="556" y="525"/>
                  </a:lnTo>
                  <a:lnTo>
                    <a:pt x="555" y="525"/>
                  </a:lnTo>
                  <a:lnTo>
                    <a:pt x="555" y="523"/>
                  </a:lnTo>
                  <a:lnTo>
                    <a:pt x="555" y="521"/>
                  </a:lnTo>
                  <a:lnTo>
                    <a:pt x="566" y="510"/>
                  </a:lnTo>
                  <a:lnTo>
                    <a:pt x="569" y="510"/>
                  </a:lnTo>
                  <a:close/>
                  <a:moveTo>
                    <a:pt x="491" y="494"/>
                  </a:moveTo>
                  <a:lnTo>
                    <a:pt x="494" y="494"/>
                  </a:lnTo>
                  <a:lnTo>
                    <a:pt x="505" y="507"/>
                  </a:lnTo>
                  <a:lnTo>
                    <a:pt x="505" y="508"/>
                  </a:lnTo>
                  <a:lnTo>
                    <a:pt x="505" y="510"/>
                  </a:lnTo>
                  <a:lnTo>
                    <a:pt x="503" y="510"/>
                  </a:lnTo>
                  <a:lnTo>
                    <a:pt x="501" y="510"/>
                  </a:lnTo>
                  <a:lnTo>
                    <a:pt x="490" y="499"/>
                  </a:lnTo>
                  <a:lnTo>
                    <a:pt x="490" y="497"/>
                  </a:lnTo>
                  <a:lnTo>
                    <a:pt x="490" y="494"/>
                  </a:lnTo>
                  <a:lnTo>
                    <a:pt x="491" y="494"/>
                  </a:lnTo>
                  <a:close/>
                  <a:moveTo>
                    <a:pt x="416" y="494"/>
                  </a:moveTo>
                  <a:lnTo>
                    <a:pt x="419" y="494"/>
                  </a:lnTo>
                  <a:lnTo>
                    <a:pt x="419" y="496"/>
                  </a:lnTo>
                  <a:lnTo>
                    <a:pt x="419" y="507"/>
                  </a:lnTo>
                  <a:lnTo>
                    <a:pt x="415" y="503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6" y="494"/>
                  </a:lnTo>
                  <a:close/>
                  <a:moveTo>
                    <a:pt x="591" y="486"/>
                  </a:moveTo>
                  <a:lnTo>
                    <a:pt x="592" y="487"/>
                  </a:lnTo>
                  <a:lnTo>
                    <a:pt x="593" y="489"/>
                  </a:lnTo>
                  <a:lnTo>
                    <a:pt x="592" y="490"/>
                  </a:lnTo>
                  <a:lnTo>
                    <a:pt x="588" y="496"/>
                  </a:lnTo>
                  <a:lnTo>
                    <a:pt x="588" y="496"/>
                  </a:lnTo>
                  <a:lnTo>
                    <a:pt x="588" y="496"/>
                  </a:lnTo>
                  <a:lnTo>
                    <a:pt x="588" y="496"/>
                  </a:lnTo>
                  <a:lnTo>
                    <a:pt x="588" y="496"/>
                  </a:lnTo>
                  <a:lnTo>
                    <a:pt x="585" y="497"/>
                  </a:lnTo>
                  <a:lnTo>
                    <a:pt x="582" y="500"/>
                  </a:lnTo>
                  <a:lnTo>
                    <a:pt x="581" y="501"/>
                  </a:lnTo>
                  <a:lnTo>
                    <a:pt x="581" y="501"/>
                  </a:lnTo>
                  <a:lnTo>
                    <a:pt x="580" y="503"/>
                  </a:lnTo>
                  <a:lnTo>
                    <a:pt x="578" y="501"/>
                  </a:lnTo>
                  <a:lnTo>
                    <a:pt x="577" y="500"/>
                  </a:lnTo>
                  <a:lnTo>
                    <a:pt x="578" y="499"/>
                  </a:lnTo>
                  <a:lnTo>
                    <a:pt x="589" y="487"/>
                  </a:lnTo>
                  <a:lnTo>
                    <a:pt x="591" y="486"/>
                  </a:lnTo>
                  <a:close/>
                  <a:moveTo>
                    <a:pt x="461" y="485"/>
                  </a:moveTo>
                  <a:lnTo>
                    <a:pt x="477" y="485"/>
                  </a:lnTo>
                  <a:lnTo>
                    <a:pt x="479" y="486"/>
                  </a:lnTo>
                  <a:lnTo>
                    <a:pt x="480" y="487"/>
                  </a:lnTo>
                  <a:lnTo>
                    <a:pt x="479" y="489"/>
                  </a:lnTo>
                  <a:lnTo>
                    <a:pt x="477" y="490"/>
                  </a:lnTo>
                  <a:lnTo>
                    <a:pt x="461" y="490"/>
                  </a:lnTo>
                  <a:lnTo>
                    <a:pt x="459" y="489"/>
                  </a:lnTo>
                  <a:lnTo>
                    <a:pt x="459" y="487"/>
                  </a:lnTo>
                  <a:lnTo>
                    <a:pt x="459" y="486"/>
                  </a:lnTo>
                  <a:lnTo>
                    <a:pt x="461" y="485"/>
                  </a:lnTo>
                  <a:close/>
                  <a:moveTo>
                    <a:pt x="429" y="485"/>
                  </a:moveTo>
                  <a:lnTo>
                    <a:pt x="445" y="485"/>
                  </a:lnTo>
                  <a:lnTo>
                    <a:pt x="447" y="486"/>
                  </a:lnTo>
                  <a:lnTo>
                    <a:pt x="447" y="487"/>
                  </a:lnTo>
                  <a:lnTo>
                    <a:pt x="447" y="489"/>
                  </a:lnTo>
                  <a:lnTo>
                    <a:pt x="445" y="490"/>
                  </a:lnTo>
                  <a:lnTo>
                    <a:pt x="429" y="490"/>
                  </a:lnTo>
                  <a:lnTo>
                    <a:pt x="427" y="489"/>
                  </a:lnTo>
                  <a:lnTo>
                    <a:pt x="426" y="487"/>
                  </a:lnTo>
                  <a:lnTo>
                    <a:pt x="427" y="486"/>
                  </a:lnTo>
                  <a:lnTo>
                    <a:pt x="429" y="485"/>
                  </a:lnTo>
                  <a:close/>
                  <a:moveTo>
                    <a:pt x="412" y="471"/>
                  </a:moveTo>
                  <a:lnTo>
                    <a:pt x="414" y="472"/>
                  </a:lnTo>
                  <a:lnTo>
                    <a:pt x="414" y="474"/>
                  </a:lnTo>
                  <a:lnTo>
                    <a:pt x="414" y="490"/>
                  </a:lnTo>
                  <a:lnTo>
                    <a:pt x="414" y="492"/>
                  </a:lnTo>
                  <a:lnTo>
                    <a:pt x="412" y="493"/>
                  </a:lnTo>
                  <a:lnTo>
                    <a:pt x="409" y="492"/>
                  </a:lnTo>
                  <a:lnTo>
                    <a:pt x="409" y="490"/>
                  </a:lnTo>
                  <a:lnTo>
                    <a:pt x="409" y="474"/>
                  </a:lnTo>
                  <a:lnTo>
                    <a:pt x="409" y="472"/>
                  </a:lnTo>
                  <a:lnTo>
                    <a:pt x="412" y="471"/>
                  </a:lnTo>
                  <a:close/>
                  <a:moveTo>
                    <a:pt x="593" y="461"/>
                  </a:moveTo>
                  <a:lnTo>
                    <a:pt x="595" y="461"/>
                  </a:lnTo>
                  <a:lnTo>
                    <a:pt x="595" y="463"/>
                  </a:lnTo>
                  <a:lnTo>
                    <a:pt x="596" y="464"/>
                  </a:lnTo>
                  <a:lnTo>
                    <a:pt x="591" y="476"/>
                  </a:lnTo>
                  <a:lnTo>
                    <a:pt x="591" y="476"/>
                  </a:lnTo>
                  <a:lnTo>
                    <a:pt x="591" y="476"/>
                  </a:lnTo>
                  <a:lnTo>
                    <a:pt x="591" y="476"/>
                  </a:lnTo>
                  <a:lnTo>
                    <a:pt x="591" y="476"/>
                  </a:lnTo>
                  <a:lnTo>
                    <a:pt x="591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6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2" y="478"/>
                  </a:lnTo>
                  <a:lnTo>
                    <a:pt x="593" y="478"/>
                  </a:lnTo>
                  <a:lnTo>
                    <a:pt x="593" y="478"/>
                  </a:lnTo>
                  <a:lnTo>
                    <a:pt x="593" y="478"/>
                  </a:lnTo>
                  <a:lnTo>
                    <a:pt x="593" y="478"/>
                  </a:lnTo>
                  <a:lnTo>
                    <a:pt x="593" y="478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5" y="481"/>
                  </a:lnTo>
                  <a:lnTo>
                    <a:pt x="593" y="482"/>
                  </a:lnTo>
                  <a:lnTo>
                    <a:pt x="592" y="483"/>
                  </a:lnTo>
                  <a:lnTo>
                    <a:pt x="591" y="482"/>
                  </a:lnTo>
                  <a:lnTo>
                    <a:pt x="588" y="481"/>
                  </a:lnTo>
                  <a:lnTo>
                    <a:pt x="586" y="478"/>
                  </a:lnTo>
                  <a:lnTo>
                    <a:pt x="586" y="475"/>
                  </a:lnTo>
                  <a:lnTo>
                    <a:pt x="591" y="463"/>
                  </a:lnTo>
                  <a:lnTo>
                    <a:pt x="592" y="463"/>
                  </a:lnTo>
                  <a:lnTo>
                    <a:pt x="593" y="461"/>
                  </a:lnTo>
                  <a:close/>
                  <a:moveTo>
                    <a:pt x="603" y="439"/>
                  </a:moveTo>
                  <a:lnTo>
                    <a:pt x="613" y="439"/>
                  </a:lnTo>
                  <a:lnTo>
                    <a:pt x="61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5"/>
                  </a:lnTo>
                  <a:lnTo>
                    <a:pt x="603" y="446"/>
                  </a:lnTo>
                  <a:lnTo>
                    <a:pt x="603" y="446"/>
                  </a:lnTo>
                  <a:lnTo>
                    <a:pt x="603" y="446"/>
                  </a:lnTo>
                  <a:lnTo>
                    <a:pt x="603" y="446"/>
                  </a:lnTo>
                  <a:lnTo>
                    <a:pt x="603" y="446"/>
                  </a:lnTo>
                  <a:lnTo>
                    <a:pt x="603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2" y="446"/>
                  </a:lnTo>
                  <a:lnTo>
                    <a:pt x="600" y="450"/>
                  </a:lnTo>
                  <a:lnTo>
                    <a:pt x="600" y="450"/>
                  </a:lnTo>
                  <a:lnTo>
                    <a:pt x="599" y="451"/>
                  </a:lnTo>
                  <a:lnTo>
                    <a:pt x="598" y="451"/>
                  </a:lnTo>
                  <a:lnTo>
                    <a:pt x="596" y="450"/>
                  </a:lnTo>
                  <a:lnTo>
                    <a:pt x="596" y="447"/>
                  </a:lnTo>
                  <a:lnTo>
                    <a:pt x="599" y="443"/>
                  </a:lnTo>
                  <a:lnTo>
                    <a:pt x="600" y="440"/>
                  </a:lnTo>
                  <a:lnTo>
                    <a:pt x="603" y="439"/>
                  </a:lnTo>
                  <a:close/>
                  <a:moveTo>
                    <a:pt x="412" y="439"/>
                  </a:moveTo>
                  <a:lnTo>
                    <a:pt x="414" y="440"/>
                  </a:lnTo>
                  <a:lnTo>
                    <a:pt x="414" y="442"/>
                  </a:lnTo>
                  <a:lnTo>
                    <a:pt x="414" y="458"/>
                  </a:lnTo>
                  <a:lnTo>
                    <a:pt x="414" y="460"/>
                  </a:lnTo>
                  <a:lnTo>
                    <a:pt x="412" y="460"/>
                  </a:lnTo>
                  <a:lnTo>
                    <a:pt x="409" y="460"/>
                  </a:lnTo>
                  <a:lnTo>
                    <a:pt x="409" y="458"/>
                  </a:lnTo>
                  <a:lnTo>
                    <a:pt x="409" y="442"/>
                  </a:lnTo>
                  <a:lnTo>
                    <a:pt x="409" y="440"/>
                  </a:lnTo>
                  <a:lnTo>
                    <a:pt x="412" y="439"/>
                  </a:lnTo>
                  <a:close/>
                  <a:moveTo>
                    <a:pt x="390" y="422"/>
                  </a:moveTo>
                  <a:lnTo>
                    <a:pt x="391" y="424"/>
                  </a:lnTo>
                  <a:lnTo>
                    <a:pt x="397" y="428"/>
                  </a:lnTo>
                  <a:lnTo>
                    <a:pt x="401" y="428"/>
                  </a:lnTo>
                  <a:lnTo>
                    <a:pt x="402" y="429"/>
                  </a:lnTo>
                  <a:lnTo>
                    <a:pt x="404" y="431"/>
                  </a:lnTo>
                  <a:lnTo>
                    <a:pt x="402" y="432"/>
                  </a:lnTo>
                  <a:lnTo>
                    <a:pt x="401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393" y="431"/>
                  </a:lnTo>
                  <a:lnTo>
                    <a:pt x="391" y="429"/>
                  </a:lnTo>
                  <a:lnTo>
                    <a:pt x="390" y="428"/>
                  </a:lnTo>
                  <a:lnTo>
                    <a:pt x="389" y="427"/>
                  </a:lnTo>
                  <a:lnTo>
                    <a:pt x="389" y="427"/>
                  </a:lnTo>
                  <a:lnTo>
                    <a:pt x="387" y="425"/>
                  </a:lnTo>
                  <a:lnTo>
                    <a:pt x="389" y="424"/>
                  </a:lnTo>
                  <a:lnTo>
                    <a:pt x="390" y="422"/>
                  </a:lnTo>
                  <a:close/>
                  <a:moveTo>
                    <a:pt x="606" y="410"/>
                  </a:moveTo>
                  <a:lnTo>
                    <a:pt x="607" y="411"/>
                  </a:lnTo>
                  <a:lnTo>
                    <a:pt x="609" y="413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1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09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2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0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4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1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5"/>
                  </a:lnTo>
                  <a:lnTo>
                    <a:pt x="613" y="427"/>
                  </a:lnTo>
                  <a:lnTo>
                    <a:pt x="611" y="429"/>
                  </a:lnTo>
                  <a:lnTo>
                    <a:pt x="610" y="429"/>
                  </a:lnTo>
                  <a:lnTo>
                    <a:pt x="609" y="429"/>
                  </a:lnTo>
                  <a:lnTo>
                    <a:pt x="607" y="428"/>
                  </a:lnTo>
                  <a:lnTo>
                    <a:pt x="604" y="424"/>
                  </a:lnTo>
                  <a:lnTo>
                    <a:pt x="603" y="422"/>
                  </a:lnTo>
                  <a:lnTo>
                    <a:pt x="603" y="421"/>
                  </a:lnTo>
                  <a:lnTo>
                    <a:pt x="603" y="413"/>
                  </a:lnTo>
                  <a:lnTo>
                    <a:pt x="604" y="411"/>
                  </a:lnTo>
                  <a:lnTo>
                    <a:pt x="606" y="410"/>
                  </a:lnTo>
                  <a:close/>
                  <a:moveTo>
                    <a:pt x="376" y="397"/>
                  </a:moveTo>
                  <a:lnTo>
                    <a:pt x="379" y="399"/>
                  </a:lnTo>
                  <a:lnTo>
                    <a:pt x="379" y="400"/>
                  </a:lnTo>
                  <a:lnTo>
                    <a:pt x="379" y="411"/>
                  </a:lnTo>
                  <a:lnTo>
                    <a:pt x="380" y="411"/>
                  </a:lnTo>
                  <a:lnTo>
                    <a:pt x="380" y="414"/>
                  </a:lnTo>
                  <a:lnTo>
                    <a:pt x="380" y="415"/>
                  </a:lnTo>
                  <a:lnTo>
                    <a:pt x="379" y="415"/>
                  </a:lnTo>
                  <a:lnTo>
                    <a:pt x="376" y="415"/>
                  </a:lnTo>
                  <a:lnTo>
                    <a:pt x="375" y="413"/>
                  </a:lnTo>
                  <a:lnTo>
                    <a:pt x="375" y="413"/>
                  </a:lnTo>
                  <a:lnTo>
                    <a:pt x="375" y="400"/>
                  </a:lnTo>
                  <a:lnTo>
                    <a:pt x="375" y="399"/>
                  </a:lnTo>
                  <a:lnTo>
                    <a:pt x="376" y="397"/>
                  </a:lnTo>
                  <a:close/>
                  <a:moveTo>
                    <a:pt x="603" y="388"/>
                  </a:moveTo>
                  <a:lnTo>
                    <a:pt x="613" y="388"/>
                  </a:lnTo>
                  <a:lnTo>
                    <a:pt x="613" y="393"/>
                  </a:lnTo>
                  <a:lnTo>
                    <a:pt x="603" y="393"/>
                  </a:lnTo>
                  <a:lnTo>
                    <a:pt x="603" y="399"/>
                  </a:lnTo>
                  <a:lnTo>
                    <a:pt x="602" y="400"/>
                  </a:lnTo>
                  <a:lnTo>
                    <a:pt x="600" y="402"/>
                  </a:lnTo>
                  <a:lnTo>
                    <a:pt x="599" y="400"/>
                  </a:lnTo>
                  <a:lnTo>
                    <a:pt x="599" y="399"/>
                  </a:lnTo>
                  <a:lnTo>
                    <a:pt x="599" y="393"/>
                  </a:lnTo>
                  <a:lnTo>
                    <a:pt x="599" y="391"/>
                  </a:lnTo>
                  <a:lnTo>
                    <a:pt x="600" y="389"/>
                  </a:lnTo>
                  <a:lnTo>
                    <a:pt x="603" y="388"/>
                  </a:lnTo>
                  <a:close/>
                  <a:moveTo>
                    <a:pt x="364" y="368"/>
                  </a:moveTo>
                  <a:lnTo>
                    <a:pt x="365" y="370"/>
                  </a:lnTo>
                  <a:lnTo>
                    <a:pt x="376" y="381"/>
                  </a:lnTo>
                  <a:lnTo>
                    <a:pt x="378" y="382"/>
                  </a:lnTo>
                  <a:lnTo>
                    <a:pt x="376" y="385"/>
                  </a:lnTo>
                  <a:lnTo>
                    <a:pt x="375" y="385"/>
                  </a:lnTo>
                  <a:lnTo>
                    <a:pt x="373" y="385"/>
                  </a:lnTo>
                  <a:lnTo>
                    <a:pt x="362" y="373"/>
                  </a:lnTo>
                  <a:lnTo>
                    <a:pt x="361" y="371"/>
                  </a:lnTo>
                  <a:lnTo>
                    <a:pt x="362" y="370"/>
                  </a:lnTo>
                  <a:lnTo>
                    <a:pt x="364" y="368"/>
                  </a:lnTo>
                  <a:close/>
                  <a:moveTo>
                    <a:pt x="603" y="363"/>
                  </a:moveTo>
                  <a:lnTo>
                    <a:pt x="604" y="363"/>
                  </a:lnTo>
                  <a:lnTo>
                    <a:pt x="606" y="363"/>
                  </a:lnTo>
                  <a:lnTo>
                    <a:pt x="607" y="364"/>
                  </a:lnTo>
                  <a:lnTo>
                    <a:pt x="609" y="367"/>
                  </a:lnTo>
                  <a:lnTo>
                    <a:pt x="610" y="368"/>
                  </a:lnTo>
                  <a:lnTo>
                    <a:pt x="611" y="370"/>
                  </a:lnTo>
                  <a:lnTo>
                    <a:pt x="613" y="370"/>
                  </a:lnTo>
                  <a:lnTo>
                    <a:pt x="613" y="370"/>
                  </a:lnTo>
                  <a:lnTo>
                    <a:pt x="613" y="377"/>
                  </a:lnTo>
                  <a:lnTo>
                    <a:pt x="611" y="378"/>
                  </a:lnTo>
                  <a:lnTo>
                    <a:pt x="610" y="378"/>
                  </a:lnTo>
                  <a:lnTo>
                    <a:pt x="609" y="378"/>
                  </a:lnTo>
                  <a:lnTo>
                    <a:pt x="607" y="377"/>
                  </a:lnTo>
                  <a:lnTo>
                    <a:pt x="607" y="373"/>
                  </a:lnTo>
                  <a:lnTo>
                    <a:pt x="602" y="367"/>
                  </a:lnTo>
                  <a:lnTo>
                    <a:pt x="602" y="364"/>
                  </a:lnTo>
                  <a:lnTo>
                    <a:pt x="602" y="363"/>
                  </a:lnTo>
                  <a:lnTo>
                    <a:pt x="603" y="363"/>
                  </a:lnTo>
                  <a:close/>
                  <a:moveTo>
                    <a:pt x="342" y="346"/>
                  </a:moveTo>
                  <a:lnTo>
                    <a:pt x="343" y="346"/>
                  </a:lnTo>
                  <a:lnTo>
                    <a:pt x="354" y="359"/>
                  </a:lnTo>
                  <a:lnTo>
                    <a:pt x="355" y="360"/>
                  </a:lnTo>
                  <a:lnTo>
                    <a:pt x="354" y="361"/>
                  </a:lnTo>
                  <a:lnTo>
                    <a:pt x="353" y="363"/>
                  </a:lnTo>
                  <a:lnTo>
                    <a:pt x="351" y="361"/>
                  </a:lnTo>
                  <a:lnTo>
                    <a:pt x="339" y="350"/>
                  </a:lnTo>
                  <a:lnTo>
                    <a:pt x="339" y="349"/>
                  </a:lnTo>
                  <a:lnTo>
                    <a:pt x="339" y="346"/>
                  </a:lnTo>
                  <a:lnTo>
                    <a:pt x="342" y="346"/>
                  </a:lnTo>
                  <a:close/>
                  <a:moveTo>
                    <a:pt x="600" y="341"/>
                  </a:moveTo>
                  <a:lnTo>
                    <a:pt x="602" y="342"/>
                  </a:lnTo>
                  <a:lnTo>
                    <a:pt x="602" y="343"/>
                  </a:lnTo>
                  <a:lnTo>
                    <a:pt x="602" y="345"/>
                  </a:lnTo>
                  <a:lnTo>
                    <a:pt x="600" y="346"/>
                  </a:lnTo>
                  <a:lnTo>
                    <a:pt x="591" y="348"/>
                  </a:lnTo>
                  <a:lnTo>
                    <a:pt x="591" y="348"/>
                  </a:lnTo>
                  <a:lnTo>
                    <a:pt x="591" y="348"/>
                  </a:lnTo>
                  <a:lnTo>
                    <a:pt x="591" y="348"/>
                  </a:lnTo>
                  <a:lnTo>
                    <a:pt x="591" y="348"/>
                  </a:lnTo>
                  <a:lnTo>
                    <a:pt x="591" y="348"/>
                  </a:lnTo>
                  <a:lnTo>
                    <a:pt x="591" y="348"/>
                  </a:lnTo>
                  <a:lnTo>
                    <a:pt x="591" y="348"/>
                  </a:lnTo>
                  <a:lnTo>
                    <a:pt x="591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93" y="352"/>
                  </a:lnTo>
                  <a:lnTo>
                    <a:pt x="595" y="353"/>
                  </a:lnTo>
                  <a:lnTo>
                    <a:pt x="593" y="355"/>
                  </a:lnTo>
                  <a:lnTo>
                    <a:pt x="592" y="356"/>
                  </a:lnTo>
                  <a:lnTo>
                    <a:pt x="591" y="355"/>
                  </a:lnTo>
                  <a:lnTo>
                    <a:pt x="586" y="350"/>
                  </a:lnTo>
                  <a:lnTo>
                    <a:pt x="585" y="349"/>
                  </a:lnTo>
                  <a:lnTo>
                    <a:pt x="585" y="346"/>
                  </a:lnTo>
                  <a:lnTo>
                    <a:pt x="586" y="343"/>
                  </a:lnTo>
                  <a:lnTo>
                    <a:pt x="589" y="343"/>
                  </a:lnTo>
                  <a:lnTo>
                    <a:pt x="599" y="341"/>
                  </a:lnTo>
                  <a:lnTo>
                    <a:pt x="600" y="341"/>
                  </a:lnTo>
                  <a:close/>
                  <a:moveTo>
                    <a:pt x="178" y="338"/>
                  </a:moveTo>
                  <a:lnTo>
                    <a:pt x="180" y="338"/>
                  </a:lnTo>
                  <a:lnTo>
                    <a:pt x="180" y="339"/>
                  </a:lnTo>
                  <a:lnTo>
                    <a:pt x="180" y="348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0" y="346"/>
                  </a:lnTo>
                  <a:lnTo>
                    <a:pt x="171" y="345"/>
                  </a:lnTo>
                  <a:lnTo>
                    <a:pt x="173" y="343"/>
                  </a:lnTo>
                  <a:lnTo>
                    <a:pt x="176" y="343"/>
                  </a:lnTo>
                  <a:lnTo>
                    <a:pt x="176" y="339"/>
                  </a:lnTo>
                  <a:lnTo>
                    <a:pt x="176" y="338"/>
                  </a:lnTo>
                  <a:lnTo>
                    <a:pt x="178" y="338"/>
                  </a:lnTo>
                  <a:close/>
                  <a:moveTo>
                    <a:pt x="632" y="337"/>
                  </a:moveTo>
                  <a:lnTo>
                    <a:pt x="634" y="337"/>
                  </a:lnTo>
                  <a:lnTo>
                    <a:pt x="634" y="338"/>
                  </a:lnTo>
                  <a:lnTo>
                    <a:pt x="634" y="339"/>
                  </a:lnTo>
                  <a:lnTo>
                    <a:pt x="632" y="341"/>
                  </a:lnTo>
                  <a:lnTo>
                    <a:pt x="631" y="341"/>
                  </a:lnTo>
                  <a:lnTo>
                    <a:pt x="628" y="341"/>
                  </a:lnTo>
                  <a:lnTo>
                    <a:pt x="625" y="342"/>
                  </a:lnTo>
                  <a:lnTo>
                    <a:pt x="622" y="342"/>
                  </a:lnTo>
                  <a:lnTo>
                    <a:pt x="622" y="342"/>
                  </a:lnTo>
                  <a:lnTo>
                    <a:pt x="622" y="342"/>
                  </a:lnTo>
                  <a:lnTo>
                    <a:pt x="621" y="342"/>
                  </a:lnTo>
                  <a:lnTo>
                    <a:pt x="621" y="342"/>
                  </a:lnTo>
                  <a:lnTo>
                    <a:pt x="616" y="343"/>
                  </a:lnTo>
                  <a:lnTo>
                    <a:pt x="616" y="343"/>
                  </a:lnTo>
                  <a:lnTo>
                    <a:pt x="614" y="343"/>
                  </a:lnTo>
                  <a:lnTo>
                    <a:pt x="613" y="342"/>
                  </a:lnTo>
                  <a:lnTo>
                    <a:pt x="614" y="339"/>
                  </a:lnTo>
                  <a:lnTo>
                    <a:pt x="616" y="339"/>
                  </a:lnTo>
                  <a:lnTo>
                    <a:pt x="631" y="337"/>
                  </a:lnTo>
                  <a:lnTo>
                    <a:pt x="632" y="337"/>
                  </a:lnTo>
                  <a:close/>
                  <a:moveTo>
                    <a:pt x="313" y="334"/>
                  </a:moveTo>
                  <a:lnTo>
                    <a:pt x="328" y="334"/>
                  </a:lnTo>
                  <a:lnTo>
                    <a:pt x="329" y="334"/>
                  </a:lnTo>
                  <a:lnTo>
                    <a:pt x="331" y="335"/>
                  </a:lnTo>
                  <a:lnTo>
                    <a:pt x="332" y="335"/>
                  </a:lnTo>
                  <a:lnTo>
                    <a:pt x="332" y="337"/>
                  </a:lnTo>
                  <a:lnTo>
                    <a:pt x="332" y="339"/>
                  </a:lnTo>
                  <a:lnTo>
                    <a:pt x="329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13" y="339"/>
                  </a:lnTo>
                  <a:lnTo>
                    <a:pt x="310" y="338"/>
                  </a:lnTo>
                  <a:lnTo>
                    <a:pt x="310" y="337"/>
                  </a:lnTo>
                  <a:lnTo>
                    <a:pt x="310" y="335"/>
                  </a:lnTo>
                  <a:lnTo>
                    <a:pt x="313" y="334"/>
                  </a:lnTo>
                  <a:close/>
                  <a:moveTo>
                    <a:pt x="279" y="334"/>
                  </a:moveTo>
                  <a:lnTo>
                    <a:pt x="296" y="334"/>
                  </a:lnTo>
                  <a:lnTo>
                    <a:pt x="297" y="335"/>
                  </a:lnTo>
                  <a:lnTo>
                    <a:pt x="299" y="337"/>
                  </a:lnTo>
                  <a:lnTo>
                    <a:pt x="297" y="338"/>
                  </a:lnTo>
                  <a:lnTo>
                    <a:pt x="296" y="339"/>
                  </a:lnTo>
                  <a:lnTo>
                    <a:pt x="279" y="339"/>
                  </a:lnTo>
                  <a:lnTo>
                    <a:pt x="278" y="338"/>
                  </a:lnTo>
                  <a:lnTo>
                    <a:pt x="278" y="337"/>
                  </a:lnTo>
                  <a:lnTo>
                    <a:pt x="278" y="335"/>
                  </a:lnTo>
                  <a:lnTo>
                    <a:pt x="279" y="334"/>
                  </a:lnTo>
                  <a:close/>
                  <a:moveTo>
                    <a:pt x="248" y="334"/>
                  </a:moveTo>
                  <a:lnTo>
                    <a:pt x="264" y="334"/>
                  </a:lnTo>
                  <a:lnTo>
                    <a:pt x="265" y="335"/>
                  </a:lnTo>
                  <a:lnTo>
                    <a:pt x="265" y="337"/>
                  </a:lnTo>
                  <a:lnTo>
                    <a:pt x="265" y="338"/>
                  </a:lnTo>
                  <a:lnTo>
                    <a:pt x="264" y="339"/>
                  </a:lnTo>
                  <a:lnTo>
                    <a:pt x="248" y="339"/>
                  </a:lnTo>
                  <a:lnTo>
                    <a:pt x="246" y="338"/>
                  </a:lnTo>
                  <a:lnTo>
                    <a:pt x="245" y="337"/>
                  </a:lnTo>
                  <a:lnTo>
                    <a:pt x="246" y="335"/>
                  </a:lnTo>
                  <a:lnTo>
                    <a:pt x="248" y="334"/>
                  </a:lnTo>
                  <a:close/>
                  <a:moveTo>
                    <a:pt x="216" y="334"/>
                  </a:moveTo>
                  <a:lnTo>
                    <a:pt x="231" y="334"/>
                  </a:lnTo>
                  <a:lnTo>
                    <a:pt x="234" y="335"/>
                  </a:lnTo>
                  <a:lnTo>
                    <a:pt x="234" y="337"/>
                  </a:lnTo>
                  <a:lnTo>
                    <a:pt x="234" y="338"/>
                  </a:lnTo>
                  <a:lnTo>
                    <a:pt x="231" y="339"/>
                  </a:lnTo>
                  <a:lnTo>
                    <a:pt x="216" y="339"/>
                  </a:lnTo>
                  <a:lnTo>
                    <a:pt x="214" y="338"/>
                  </a:lnTo>
                  <a:lnTo>
                    <a:pt x="213" y="337"/>
                  </a:lnTo>
                  <a:lnTo>
                    <a:pt x="214" y="335"/>
                  </a:lnTo>
                  <a:lnTo>
                    <a:pt x="216" y="334"/>
                  </a:lnTo>
                  <a:close/>
                  <a:moveTo>
                    <a:pt x="663" y="331"/>
                  </a:moveTo>
                  <a:lnTo>
                    <a:pt x="665" y="331"/>
                  </a:lnTo>
                  <a:lnTo>
                    <a:pt x="665" y="332"/>
                  </a:lnTo>
                  <a:lnTo>
                    <a:pt x="665" y="335"/>
                  </a:lnTo>
                  <a:lnTo>
                    <a:pt x="664" y="335"/>
                  </a:lnTo>
                  <a:lnTo>
                    <a:pt x="647" y="338"/>
                  </a:lnTo>
                  <a:lnTo>
                    <a:pt x="647" y="338"/>
                  </a:lnTo>
                  <a:lnTo>
                    <a:pt x="646" y="338"/>
                  </a:lnTo>
                  <a:lnTo>
                    <a:pt x="645" y="337"/>
                  </a:lnTo>
                  <a:lnTo>
                    <a:pt x="646" y="334"/>
                  </a:lnTo>
                  <a:lnTo>
                    <a:pt x="647" y="334"/>
                  </a:lnTo>
                  <a:lnTo>
                    <a:pt x="663" y="331"/>
                  </a:lnTo>
                  <a:lnTo>
                    <a:pt x="663" y="331"/>
                  </a:lnTo>
                  <a:close/>
                  <a:moveTo>
                    <a:pt x="189" y="328"/>
                  </a:moveTo>
                  <a:lnTo>
                    <a:pt x="200" y="328"/>
                  </a:lnTo>
                  <a:lnTo>
                    <a:pt x="203" y="328"/>
                  </a:lnTo>
                  <a:lnTo>
                    <a:pt x="205" y="330"/>
                  </a:lnTo>
                  <a:lnTo>
                    <a:pt x="206" y="332"/>
                  </a:lnTo>
                  <a:lnTo>
                    <a:pt x="206" y="337"/>
                  </a:lnTo>
                  <a:lnTo>
                    <a:pt x="205" y="339"/>
                  </a:lnTo>
                  <a:lnTo>
                    <a:pt x="202" y="339"/>
                  </a:lnTo>
                  <a:lnTo>
                    <a:pt x="200" y="337"/>
                  </a:lnTo>
                  <a:lnTo>
                    <a:pt x="200" y="332"/>
                  </a:lnTo>
                  <a:lnTo>
                    <a:pt x="189" y="332"/>
                  </a:lnTo>
                  <a:lnTo>
                    <a:pt x="188" y="332"/>
                  </a:lnTo>
                  <a:lnTo>
                    <a:pt x="187" y="330"/>
                  </a:lnTo>
                  <a:lnTo>
                    <a:pt x="188" y="328"/>
                  </a:lnTo>
                  <a:lnTo>
                    <a:pt x="189" y="328"/>
                  </a:lnTo>
                  <a:close/>
                  <a:moveTo>
                    <a:pt x="694" y="325"/>
                  </a:moveTo>
                  <a:lnTo>
                    <a:pt x="697" y="327"/>
                  </a:lnTo>
                  <a:lnTo>
                    <a:pt x="697" y="328"/>
                  </a:lnTo>
                  <a:lnTo>
                    <a:pt x="697" y="330"/>
                  </a:lnTo>
                  <a:lnTo>
                    <a:pt x="696" y="331"/>
                  </a:lnTo>
                  <a:lnTo>
                    <a:pt x="685" y="332"/>
                  </a:lnTo>
                  <a:lnTo>
                    <a:pt x="685" y="332"/>
                  </a:lnTo>
                  <a:lnTo>
                    <a:pt x="685" y="332"/>
                  </a:lnTo>
                  <a:lnTo>
                    <a:pt x="682" y="332"/>
                  </a:lnTo>
                  <a:lnTo>
                    <a:pt x="681" y="332"/>
                  </a:lnTo>
                  <a:lnTo>
                    <a:pt x="679" y="332"/>
                  </a:lnTo>
                  <a:lnTo>
                    <a:pt x="679" y="332"/>
                  </a:lnTo>
                  <a:lnTo>
                    <a:pt x="678" y="332"/>
                  </a:lnTo>
                  <a:lnTo>
                    <a:pt x="676" y="331"/>
                  </a:lnTo>
                  <a:lnTo>
                    <a:pt x="678" y="330"/>
                  </a:lnTo>
                  <a:lnTo>
                    <a:pt x="679" y="328"/>
                  </a:lnTo>
                  <a:lnTo>
                    <a:pt x="694" y="325"/>
                  </a:lnTo>
                  <a:lnTo>
                    <a:pt x="694" y="325"/>
                  </a:lnTo>
                  <a:close/>
                  <a:moveTo>
                    <a:pt x="726" y="320"/>
                  </a:moveTo>
                  <a:lnTo>
                    <a:pt x="729" y="321"/>
                  </a:lnTo>
                  <a:lnTo>
                    <a:pt x="729" y="323"/>
                  </a:lnTo>
                  <a:lnTo>
                    <a:pt x="729" y="324"/>
                  </a:lnTo>
                  <a:lnTo>
                    <a:pt x="728" y="325"/>
                  </a:lnTo>
                  <a:lnTo>
                    <a:pt x="711" y="328"/>
                  </a:lnTo>
                  <a:lnTo>
                    <a:pt x="711" y="328"/>
                  </a:lnTo>
                  <a:lnTo>
                    <a:pt x="710" y="327"/>
                  </a:lnTo>
                  <a:lnTo>
                    <a:pt x="708" y="325"/>
                  </a:lnTo>
                  <a:lnTo>
                    <a:pt x="710" y="324"/>
                  </a:lnTo>
                  <a:lnTo>
                    <a:pt x="711" y="323"/>
                  </a:lnTo>
                  <a:lnTo>
                    <a:pt x="726" y="320"/>
                  </a:lnTo>
                  <a:lnTo>
                    <a:pt x="726" y="320"/>
                  </a:lnTo>
                  <a:close/>
                  <a:moveTo>
                    <a:pt x="170" y="319"/>
                  </a:moveTo>
                  <a:lnTo>
                    <a:pt x="171" y="320"/>
                  </a:lnTo>
                  <a:lnTo>
                    <a:pt x="173" y="321"/>
                  </a:lnTo>
                  <a:lnTo>
                    <a:pt x="173" y="338"/>
                  </a:lnTo>
                  <a:lnTo>
                    <a:pt x="171" y="339"/>
                  </a:lnTo>
                  <a:lnTo>
                    <a:pt x="170" y="339"/>
                  </a:lnTo>
                  <a:lnTo>
                    <a:pt x="169" y="339"/>
                  </a:lnTo>
                  <a:lnTo>
                    <a:pt x="167" y="338"/>
                  </a:lnTo>
                  <a:lnTo>
                    <a:pt x="167" y="321"/>
                  </a:lnTo>
                  <a:lnTo>
                    <a:pt x="169" y="320"/>
                  </a:lnTo>
                  <a:lnTo>
                    <a:pt x="170" y="319"/>
                  </a:lnTo>
                  <a:close/>
                  <a:moveTo>
                    <a:pt x="149" y="313"/>
                  </a:moveTo>
                  <a:lnTo>
                    <a:pt x="155" y="313"/>
                  </a:lnTo>
                  <a:lnTo>
                    <a:pt x="156" y="313"/>
                  </a:lnTo>
                  <a:lnTo>
                    <a:pt x="158" y="316"/>
                  </a:lnTo>
                  <a:lnTo>
                    <a:pt x="156" y="317"/>
                  </a:lnTo>
                  <a:lnTo>
                    <a:pt x="155" y="317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41" y="323"/>
                  </a:lnTo>
                  <a:lnTo>
                    <a:pt x="140" y="323"/>
                  </a:lnTo>
                  <a:lnTo>
                    <a:pt x="138" y="323"/>
                  </a:lnTo>
                  <a:lnTo>
                    <a:pt x="137" y="321"/>
                  </a:lnTo>
                  <a:lnTo>
                    <a:pt x="137" y="320"/>
                  </a:lnTo>
                  <a:lnTo>
                    <a:pt x="138" y="319"/>
                  </a:lnTo>
                  <a:lnTo>
                    <a:pt x="148" y="313"/>
                  </a:lnTo>
                  <a:lnTo>
                    <a:pt x="149" y="313"/>
                  </a:lnTo>
                  <a:close/>
                  <a:moveTo>
                    <a:pt x="127" y="310"/>
                  </a:moveTo>
                  <a:lnTo>
                    <a:pt x="127" y="312"/>
                  </a:lnTo>
                  <a:lnTo>
                    <a:pt x="129" y="312"/>
                  </a:lnTo>
                  <a:lnTo>
                    <a:pt x="129" y="313"/>
                  </a:lnTo>
                  <a:lnTo>
                    <a:pt x="129" y="314"/>
                  </a:lnTo>
                  <a:lnTo>
                    <a:pt x="131" y="317"/>
                  </a:lnTo>
                  <a:lnTo>
                    <a:pt x="131" y="319"/>
                  </a:lnTo>
                  <a:lnTo>
                    <a:pt x="131" y="320"/>
                  </a:lnTo>
                  <a:lnTo>
                    <a:pt x="129" y="321"/>
                  </a:lnTo>
                  <a:lnTo>
                    <a:pt x="127" y="320"/>
                  </a:lnTo>
                  <a:lnTo>
                    <a:pt x="120" y="314"/>
                  </a:lnTo>
                  <a:lnTo>
                    <a:pt x="124" y="312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27" y="310"/>
                  </a:lnTo>
                  <a:close/>
                  <a:moveTo>
                    <a:pt x="735" y="307"/>
                  </a:moveTo>
                  <a:lnTo>
                    <a:pt x="735" y="314"/>
                  </a:lnTo>
                  <a:lnTo>
                    <a:pt x="733" y="317"/>
                  </a:lnTo>
                  <a:lnTo>
                    <a:pt x="732" y="317"/>
                  </a:lnTo>
                  <a:lnTo>
                    <a:pt x="732" y="317"/>
                  </a:lnTo>
                  <a:lnTo>
                    <a:pt x="730" y="317"/>
                  </a:lnTo>
                  <a:lnTo>
                    <a:pt x="728" y="317"/>
                  </a:lnTo>
                  <a:lnTo>
                    <a:pt x="728" y="316"/>
                  </a:lnTo>
                  <a:lnTo>
                    <a:pt x="728" y="313"/>
                  </a:lnTo>
                  <a:lnTo>
                    <a:pt x="728" y="313"/>
                  </a:lnTo>
                  <a:lnTo>
                    <a:pt x="728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29" y="313"/>
                  </a:lnTo>
                  <a:lnTo>
                    <a:pt x="735" y="307"/>
                  </a:lnTo>
                  <a:close/>
                  <a:moveTo>
                    <a:pt x="721" y="292"/>
                  </a:moveTo>
                  <a:lnTo>
                    <a:pt x="722" y="294"/>
                  </a:lnTo>
                  <a:lnTo>
                    <a:pt x="722" y="295"/>
                  </a:lnTo>
                  <a:lnTo>
                    <a:pt x="722" y="312"/>
                  </a:lnTo>
                  <a:lnTo>
                    <a:pt x="722" y="313"/>
                  </a:lnTo>
                  <a:lnTo>
                    <a:pt x="721" y="313"/>
                  </a:lnTo>
                  <a:lnTo>
                    <a:pt x="718" y="313"/>
                  </a:lnTo>
                  <a:lnTo>
                    <a:pt x="718" y="312"/>
                  </a:lnTo>
                  <a:lnTo>
                    <a:pt x="718" y="295"/>
                  </a:lnTo>
                  <a:lnTo>
                    <a:pt x="718" y="294"/>
                  </a:lnTo>
                  <a:lnTo>
                    <a:pt x="721" y="292"/>
                  </a:lnTo>
                  <a:close/>
                  <a:moveTo>
                    <a:pt x="133" y="291"/>
                  </a:moveTo>
                  <a:lnTo>
                    <a:pt x="134" y="292"/>
                  </a:lnTo>
                  <a:lnTo>
                    <a:pt x="135" y="294"/>
                  </a:lnTo>
                  <a:lnTo>
                    <a:pt x="135" y="295"/>
                  </a:lnTo>
                  <a:lnTo>
                    <a:pt x="140" y="301"/>
                  </a:lnTo>
                  <a:lnTo>
                    <a:pt x="141" y="302"/>
                  </a:lnTo>
                  <a:lnTo>
                    <a:pt x="140" y="303"/>
                  </a:lnTo>
                  <a:lnTo>
                    <a:pt x="138" y="303"/>
                  </a:lnTo>
                  <a:lnTo>
                    <a:pt x="137" y="303"/>
                  </a:lnTo>
                  <a:lnTo>
                    <a:pt x="129" y="295"/>
                  </a:lnTo>
                  <a:lnTo>
                    <a:pt x="131" y="292"/>
                  </a:lnTo>
                  <a:lnTo>
                    <a:pt x="131" y="292"/>
                  </a:lnTo>
                  <a:lnTo>
                    <a:pt x="133" y="291"/>
                  </a:lnTo>
                  <a:close/>
                  <a:moveTo>
                    <a:pt x="719" y="270"/>
                  </a:move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1" y="270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3" y="273"/>
                  </a:lnTo>
                  <a:lnTo>
                    <a:pt x="726" y="276"/>
                  </a:lnTo>
                  <a:lnTo>
                    <a:pt x="728" y="278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30" y="281"/>
                  </a:lnTo>
                  <a:lnTo>
                    <a:pt x="730" y="281"/>
                  </a:lnTo>
                  <a:lnTo>
                    <a:pt x="730" y="281"/>
                  </a:lnTo>
                  <a:lnTo>
                    <a:pt x="730" y="281"/>
                  </a:lnTo>
                  <a:lnTo>
                    <a:pt x="730" y="281"/>
                  </a:lnTo>
                  <a:lnTo>
                    <a:pt x="730" y="281"/>
                  </a:lnTo>
                  <a:lnTo>
                    <a:pt x="730" y="281"/>
                  </a:lnTo>
                  <a:lnTo>
                    <a:pt x="729" y="283"/>
                  </a:lnTo>
                  <a:lnTo>
                    <a:pt x="726" y="284"/>
                  </a:lnTo>
                  <a:lnTo>
                    <a:pt x="723" y="281"/>
                  </a:lnTo>
                  <a:lnTo>
                    <a:pt x="722" y="277"/>
                  </a:lnTo>
                  <a:lnTo>
                    <a:pt x="719" y="276"/>
                  </a:lnTo>
                  <a:lnTo>
                    <a:pt x="718" y="274"/>
                  </a:lnTo>
                  <a:lnTo>
                    <a:pt x="717" y="273"/>
                  </a:lnTo>
                  <a:lnTo>
                    <a:pt x="717" y="271"/>
                  </a:lnTo>
                  <a:lnTo>
                    <a:pt x="719" y="270"/>
                  </a:lnTo>
                  <a:lnTo>
                    <a:pt x="719" y="270"/>
                  </a:lnTo>
                  <a:lnTo>
                    <a:pt x="719" y="270"/>
                  </a:lnTo>
                  <a:close/>
                  <a:moveTo>
                    <a:pt x="696" y="267"/>
                  </a:moveTo>
                  <a:lnTo>
                    <a:pt x="697" y="267"/>
                  </a:lnTo>
                  <a:lnTo>
                    <a:pt x="699" y="269"/>
                  </a:lnTo>
                  <a:lnTo>
                    <a:pt x="699" y="269"/>
                  </a:lnTo>
                  <a:lnTo>
                    <a:pt x="700" y="270"/>
                  </a:lnTo>
                  <a:lnTo>
                    <a:pt x="701" y="273"/>
                  </a:lnTo>
                  <a:lnTo>
                    <a:pt x="704" y="276"/>
                  </a:lnTo>
                  <a:lnTo>
                    <a:pt x="705" y="277"/>
                  </a:lnTo>
                  <a:lnTo>
                    <a:pt x="707" y="280"/>
                  </a:lnTo>
                  <a:lnTo>
                    <a:pt x="707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08" y="280"/>
                  </a:lnTo>
                  <a:lnTo>
                    <a:pt x="710" y="280"/>
                  </a:lnTo>
                  <a:lnTo>
                    <a:pt x="712" y="280"/>
                  </a:lnTo>
                  <a:lnTo>
                    <a:pt x="712" y="281"/>
                  </a:lnTo>
                  <a:lnTo>
                    <a:pt x="712" y="284"/>
                  </a:lnTo>
                  <a:lnTo>
                    <a:pt x="711" y="284"/>
                  </a:lnTo>
                  <a:lnTo>
                    <a:pt x="710" y="285"/>
                  </a:lnTo>
                  <a:lnTo>
                    <a:pt x="708" y="285"/>
                  </a:lnTo>
                  <a:lnTo>
                    <a:pt x="708" y="285"/>
                  </a:lnTo>
                  <a:lnTo>
                    <a:pt x="705" y="285"/>
                  </a:lnTo>
                  <a:lnTo>
                    <a:pt x="704" y="284"/>
                  </a:lnTo>
                  <a:lnTo>
                    <a:pt x="694" y="271"/>
                  </a:lnTo>
                  <a:lnTo>
                    <a:pt x="694" y="270"/>
                  </a:lnTo>
                  <a:lnTo>
                    <a:pt x="694" y="269"/>
                  </a:lnTo>
                  <a:lnTo>
                    <a:pt x="696" y="267"/>
                  </a:lnTo>
                  <a:close/>
                  <a:moveTo>
                    <a:pt x="153" y="265"/>
                  </a:moveTo>
                  <a:lnTo>
                    <a:pt x="155" y="266"/>
                  </a:lnTo>
                  <a:lnTo>
                    <a:pt x="156" y="267"/>
                  </a:lnTo>
                  <a:lnTo>
                    <a:pt x="158" y="269"/>
                  </a:lnTo>
                  <a:lnTo>
                    <a:pt x="158" y="270"/>
                  </a:lnTo>
                  <a:lnTo>
                    <a:pt x="158" y="271"/>
                  </a:lnTo>
                  <a:lnTo>
                    <a:pt x="156" y="274"/>
                  </a:lnTo>
                  <a:lnTo>
                    <a:pt x="147" y="284"/>
                  </a:lnTo>
                  <a:lnTo>
                    <a:pt x="144" y="284"/>
                  </a:lnTo>
                  <a:lnTo>
                    <a:pt x="142" y="284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0"/>
                  </a:lnTo>
                  <a:lnTo>
                    <a:pt x="145" y="278"/>
                  </a:lnTo>
                  <a:lnTo>
                    <a:pt x="148" y="276"/>
                  </a:lnTo>
                  <a:lnTo>
                    <a:pt x="151" y="273"/>
                  </a:lnTo>
                  <a:lnTo>
                    <a:pt x="152" y="271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2" y="269"/>
                  </a:lnTo>
                  <a:lnTo>
                    <a:pt x="151" y="267"/>
                  </a:lnTo>
                  <a:lnTo>
                    <a:pt x="152" y="266"/>
                  </a:lnTo>
                  <a:lnTo>
                    <a:pt x="153" y="265"/>
                  </a:lnTo>
                  <a:close/>
                  <a:moveTo>
                    <a:pt x="676" y="242"/>
                  </a:moveTo>
                  <a:lnTo>
                    <a:pt x="676" y="242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88" y="256"/>
                  </a:lnTo>
                  <a:lnTo>
                    <a:pt x="689" y="258"/>
                  </a:lnTo>
                  <a:lnTo>
                    <a:pt x="688" y="259"/>
                  </a:lnTo>
                  <a:lnTo>
                    <a:pt x="686" y="260"/>
                  </a:lnTo>
                  <a:lnTo>
                    <a:pt x="685" y="259"/>
                  </a:lnTo>
                  <a:lnTo>
                    <a:pt x="685" y="259"/>
                  </a:lnTo>
                  <a:lnTo>
                    <a:pt x="674" y="247"/>
                  </a:lnTo>
                  <a:lnTo>
                    <a:pt x="674" y="245"/>
                  </a:lnTo>
                  <a:lnTo>
                    <a:pt x="675" y="244"/>
                  </a:lnTo>
                  <a:lnTo>
                    <a:pt x="676" y="242"/>
                  </a:lnTo>
                  <a:close/>
                  <a:moveTo>
                    <a:pt x="140" y="241"/>
                  </a:moveTo>
                  <a:lnTo>
                    <a:pt x="141" y="241"/>
                  </a:lnTo>
                  <a:lnTo>
                    <a:pt x="142" y="242"/>
                  </a:lnTo>
                  <a:lnTo>
                    <a:pt x="142" y="252"/>
                  </a:lnTo>
                  <a:lnTo>
                    <a:pt x="144" y="255"/>
                  </a:lnTo>
                  <a:lnTo>
                    <a:pt x="145" y="256"/>
                  </a:lnTo>
                  <a:lnTo>
                    <a:pt x="144" y="258"/>
                  </a:lnTo>
                  <a:lnTo>
                    <a:pt x="142" y="259"/>
                  </a:lnTo>
                  <a:lnTo>
                    <a:pt x="141" y="258"/>
                  </a:lnTo>
                  <a:lnTo>
                    <a:pt x="137" y="255"/>
                  </a:lnTo>
                  <a:lnTo>
                    <a:pt x="137" y="242"/>
                  </a:lnTo>
                  <a:lnTo>
                    <a:pt x="138" y="241"/>
                  </a:lnTo>
                  <a:lnTo>
                    <a:pt x="140" y="241"/>
                  </a:lnTo>
                  <a:close/>
                  <a:moveTo>
                    <a:pt x="112" y="231"/>
                  </a:moveTo>
                  <a:lnTo>
                    <a:pt x="127" y="231"/>
                  </a:lnTo>
                  <a:lnTo>
                    <a:pt x="129" y="233"/>
                  </a:lnTo>
                  <a:lnTo>
                    <a:pt x="130" y="234"/>
                  </a:lnTo>
                  <a:lnTo>
                    <a:pt x="129" y="235"/>
                  </a:lnTo>
                  <a:lnTo>
                    <a:pt x="127" y="237"/>
                  </a:lnTo>
                  <a:lnTo>
                    <a:pt x="112" y="237"/>
                  </a:lnTo>
                  <a:lnTo>
                    <a:pt x="109" y="235"/>
                  </a:lnTo>
                  <a:lnTo>
                    <a:pt x="109" y="234"/>
                  </a:lnTo>
                  <a:lnTo>
                    <a:pt x="109" y="233"/>
                  </a:lnTo>
                  <a:lnTo>
                    <a:pt x="112" y="231"/>
                  </a:lnTo>
                  <a:close/>
                  <a:moveTo>
                    <a:pt x="79" y="231"/>
                  </a:moveTo>
                  <a:lnTo>
                    <a:pt x="95" y="231"/>
                  </a:lnTo>
                  <a:lnTo>
                    <a:pt x="97" y="233"/>
                  </a:lnTo>
                  <a:lnTo>
                    <a:pt x="98" y="234"/>
                  </a:lnTo>
                  <a:lnTo>
                    <a:pt x="97" y="235"/>
                  </a:lnTo>
                  <a:lnTo>
                    <a:pt x="95" y="237"/>
                  </a:lnTo>
                  <a:lnTo>
                    <a:pt x="79" y="237"/>
                  </a:lnTo>
                  <a:lnTo>
                    <a:pt x="77" y="235"/>
                  </a:lnTo>
                  <a:lnTo>
                    <a:pt x="77" y="234"/>
                  </a:lnTo>
                  <a:lnTo>
                    <a:pt x="77" y="233"/>
                  </a:lnTo>
                  <a:lnTo>
                    <a:pt x="79" y="231"/>
                  </a:lnTo>
                  <a:close/>
                  <a:moveTo>
                    <a:pt x="80" y="222"/>
                  </a:moveTo>
                  <a:lnTo>
                    <a:pt x="81" y="223"/>
                  </a:lnTo>
                  <a:lnTo>
                    <a:pt x="83" y="224"/>
                  </a:lnTo>
                  <a:lnTo>
                    <a:pt x="81" y="226"/>
                  </a:lnTo>
                  <a:lnTo>
                    <a:pt x="72" y="237"/>
                  </a:lnTo>
                  <a:lnTo>
                    <a:pt x="68" y="237"/>
                  </a:lnTo>
                  <a:lnTo>
                    <a:pt x="68" y="235"/>
                  </a:lnTo>
                  <a:lnTo>
                    <a:pt x="68" y="234"/>
                  </a:lnTo>
                  <a:lnTo>
                    <a:pt x="73" y="229"/>
                  </a:lnTo>
                  <a:lnTo>
                    <a:pt x="73" y="229"/>
                  </a:lnTo>
                  <a:lnTo>
                    <a:pt x="75" y="226"/>
                  </a:lnTo>
                  <a:lnTo>
                    <a:pt x="77" y="224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0" y="222"/>
                  </a:lnTo>
                  <a:close/>
                  <a:moveTo>
                    <a:pt x="656" y="217"/>
                  </a:moveTo>
                  <a:lnTo>
                    <a:pt x="657" y="217"/>
                  </a:lnTo>
                  <a:lnTo>
                    <a:pt x="657" y="219"/>
                  </a:lnTo>
                  <a:lnTo>
                    <a:pt x="658" y="219"/>
                  </a:lnTo>
                  <a:lnTo>
                    <a:pt x="658" y="219"/>
                  </a:lnTo>
                  <a:lnTo>
                    <a:pt x="658" y="219"/>
                  </a:lnTo>
                  <a:lnTo>
                    <a:pt x="658" y="219"/>
                  </a:lnTo>
                  <a:lnTo>
                    <a:pt x="658" y="219"/>
                  </a:lnTo>
                  <a:lnTo>
                    <a:pt x="658" y="219"/>
                  </a:lnTo>
                  <a:lnTo>
                    <a:pt x="658" y="219"/>
                  </a:lnTo>
                  <a:lnTo>
                    <a:pt x="658" y="219"/>
                  </a:lnTo>
                  <a:lnTo>
                    <a:pt x="660" y="222"/>
                  </a:lnTo>
                  <a:lnTo>
                    <a:pt x="661" y="224"/>
                  </a:lnTo>
                  <a:lnTo>
                    <a:pt x="664" y="226"/>
                  </a:lnTo>
                  <a:lnTo>
                    <a:pt x="665" y="229"/>
                  </a:lnTo>
                  <a:lnTo>
                    <a:pt x="667" y="230"/>
                  </a:lnTo>
                  <a:lnTo>
                    <a:pt x="668" y="231"/>
                  </a:lnTo>
                  <a:lnTo>
                    <a:pt x="668" y="233"/>
                  </a:lnTo>
                  <a:lnTo>
                    <a:pt x="667" y="234"/>
                  </a:lnTo>
                  <a:lnTo>
                    <a:pt x="665" y="235"/>
                  </a:lnTo>
                  <a:lnTo>
                    <a:pt x="665" y="235"/>
                  </a:lnTo>
                  <a:lnTo>
                    <a:pt x="664" y="234"/>
                  </a:lnTo>
                  <a:lnTo>
                    <a:pt x="654" y="222"/>
                  </a:lnTo>
                  <a:lnTo>
                    <a:pt x="653" y="220"/>
                  </a:lnTo>
                  <a:lnTo>
                    <a:pt x="654" y="219"/>
                  </a:lnTo>
                  <a:lnTo>
                    <a:pt x="656" y="217"/>
                  </a:lnTo>
                  <a:close/>
                  <a:moveTo>
                    <a:pt x="86" y="194"/>
                  </a:moveTo>
                  <a:lnTo>
                    <a:pt x="88" y="195"/>
                  </a:lnTo>
                  <a:lnTo>
                    <a:pt x="95" y="205"/>
                  </a:lnTo>
                  <a:lnTo>
                    <a:pt x="97" y="206"/>
                  </a:lnTo>
                  <a:lnTo>
                    <a:pt x="97" y="209"/>
                  </a:lnTo>
                  <a:lnTo>
                    <a:pt x="95" y="211"/>
                  </a:lnTo>
                  <a:lnTo>
                    <a:pt x="93" y="213"/>
                  </a:lnTo>
                  <a:lnTo>
                    <a:pt x="91" y="215"/>
                  </a:lnTo>
                  <a:lnTo>
                    <a:pt x="90" y="213"/>
                  </a:lnTo>
                  <a:lnTo>
                    <a:pt x="88" y="212"/>
                  </a:lnTo>
                  <a:lnTo>
                    <a:pt x="90" y="211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4" y="198"/>
                  </a:lnTo>
                  <a:lnTo>
                    <a:pt x="84" y="197"/>
                  </a:lnTo>
                  <a:lnTo>
                    <a:pt x="84" y="195"/>
                  </a:lnTo>
                  <a:lnTo>
                    <a:pt x="86" y="194"/>
                  </a:lnTo>
                  <a:close/>
                  <a:moveTo>
                    <a:pt x="635" y="193"/>
                  </a:moveTo>
                  <a:lnTo>
                    <a:pt x="636" y="193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7"/>
                  </a:lnTo>
                  <a:lnTo>
                    <a:pt x="639" y="197"/>
                  </a:lnTo>
                  <a:lnTo>
                    <a:pt x="639" y="197"/>
                  </a:lnTo>
                  <a:lnTo>
                    <a:pt x="639" y="197"/>
                  </a:lnTo>
                  <a:lnTo>
                    <a:pt x="639" y="197"/>
                  </a:lnTo>
                  <a:lnTo>
                    <a:pt x="639" y="197"/>
                  </a:lnTo>
                  <a:lnTo>
                    <a:pt x="639" y="197"/>
                  </a:lnTo>
                  <a:lnTo>
                    <a:pt x="647" y="206"/>
                  </a:lnTo>
                  <a:lnTo>
                    <a:pt x="647" y="208"/>
                  </a:lnTo>
                  <a:lnTo>
                    <a:pt x="647" y="209"/>
                  </a:lnTo>
                  <a:lnTo>
                    <a:pt x="646" y="211"/>
                  </a:lnTo>
                  <a:lnTo>
                    <a:pt x="645" y="211"/>
                  </a:lnTo>
                  <a:lnTo>
                    <a:pt x="643" y="209"/>
                  </a:lnTo>
                  <a:lnTo>
                    <a:pt x="634" y="197"/>
                  </a:lnTo>
                  <a:lnTo>
                    <a:pt x="632" y="195"/>
                  </a:lnTo>
                  <a:lnTo>
                    <a:pt x="634" y="194"/>
                  </a:lnTo>
                  <a:lnTo>
                    <a:pt x="635" y="193"/>
                  </a:lnTo>
                  <a:close/>
                  <a:moveTo>
                    <a:pt x="69" y="169"/>
                  </a:moveTo>
                  <a:lnTo>
                    <a:pt x="70" y="169"/>
                  </a:lnTo>
                  <a:lnTo>
                    <a:pt x="72" y="170"/>
                  </a:lnTo>
                  <a:lnTo>
                    <a:pt x="76" y="183"/>
                  </a:lnTo>
                  <a:lnTo>
                    <a:pt x="77" y="183"/>
                  </a:lnTo>
                  <a:lnTo>
                    <a:pt x="77" y="186"/>
                  </a:lnTo>
                  <a:lnTo>
                    <a:pt x="77" y="187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8" y="169"/>
                  </a:lnTo>
                  <a:lnTo>
                    <a:pt x="69" y="169"/>
                  </a:lnTo>
                  <a:close/>
                  <a:moveTo>
                    <a:pt x="614" y="168"/>
                  </a:moveTo>
                  <a:lnTo>
                    <a:pt x="616" y="168"/>
                  </a:lnTo>
                  <a:lnTo>
                    <a:pt x="617" y="169"/>
                  </a:lnTo>
                  <a:lnTo>
                    <a:pt x="617" y="169"/>
                  </a:lnTo>
                  <a:lnTo>
                    <a:pt x="617" y="170"/>
                  </a:lnTo>
                  <a:lnTo>
                    <a:pt x="617" y="170"/>
                  </a:lnTo>
                  <a:lnTo>
                    <a:pt x="617" y="170"/>
                  </a:lnTo>
                  <a:lnTo>
                    <a:pt x="617" y="170"/>
                  </a:lnTo>
                  <a:lnTo>
                    <a:pt x="618" y="170"/>
                  </a:lnTo>
                  <a:lnTo>
                    <a:pt x="618" y="170"/>
                  </a:lnTo>
                  <a:lnTo>
                    <a:pt x="618" y="170"/>
                  </a:lnTo>
                  <a:lnTo>
                    <a:pt x="618" y="170"/>
                  </a:lnTo>
                  <a:lnTo>
                    <a:pt x="618" y="170"/>
                  </a:lnTo>
                  <a:lnTo>
                    <a:pt x="618" y="170"/>
                  </a:lnTo>
                  <a:lnTo>
                    <a:pt x="618" y="170"/>
                  </a:lnTo>
                  <a:lnTo>
                    <a:pt x="627" y="181"/>
                  </a:lnTo>
                  <a:lnTo>
                    <a:pt x="627" y="183"/>
                  </a:lnTo>
                  <a:lnTo>
                    <a:pt x="627" y="184"/>
                  </a:lnTo>
                  <a:lnTo>
                    <a:pt x="625" y="186"/>
                  </a:lnTo>
                  <a:lnTo>
                    <a:pt x="624" y="186"/>
                  </a:lnTo>
                  <a:lnTo>
                    <a:pt x="622" y="184"/>
                  </a:lnTo>
                  <a:lnTo>
                    <a:pt x="613" y="172"/>
                  </a:lnTo>
                  <a:lnTo>
                    <a:pt x="613" y="170"/>
                  </a:lnTo>
                  <a:lnTo>
                    <a:pt x="613" y="169"/>
                  </a:lnTo>
                  <a:lnTo>
                    <a:pt x="614" y="168"/>
                  </a:lnTo>
                  <a:close/>
                  <a:moveTo>
                    <a:pt x="75" y="139"/>
                  </a:moveTo>
                  <a:lnTo>
                    <a:pt x="75" y="139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3" y="158"/>
                  </a:lnTo>
                  <a:lnTo>
                    <a:pt x="72" y="159"/>
                  </a:lnTo>
                  <a:lnTo>
                    <a:pt x="70" y="159"/>
                  </a:lnTo>
                  <a:lnTo>
                    <a:pt x="69" y="159"/>
                  </a:lnTo>
                  <a:lnTo>
                    <a:pt x="68" y="158"/>
                  </a:lnTo>
                  <a:lnTo>
                    <a:pt x="68" y="157"/>
                  </a:lnTo>
                  <a:lnTo>
                    <a:pt x="72" y="141"/>
                  </a:lnTo>
                  <a:lnTo>
                    <a:pt x="73" y="140"/>
                  </a:lnTo>
                  <a:lnTo>
                    <a:pt x="75" y="139"/>
                  </a:lnTo>
                  <a:close/>
                  <a:moveTo>
                    <a:pt x="613" y="134"/>
                  </a:moveTo>
                  <a:lnTo>
                    <a:pt x="616" y="136"/>
                  </a:lnTo>
                  <a:lnTo>
                    <a:pt x="616" y="137"/>
                  </a:lnTo>
                  <a:lnTo>
                    <a:pt x="616" y="154"/>
                  </a:lnTo>
                  <a:lnTo>
                    <a:pt x="616" y="155"/>
                  </a:lnTo>
                  <a:lnTo>
                    <a:pt x="613" y="155"/>
                  </a:lnTo>
                  <a:lnTo>
                    <a:pt x="611" y="155"/>
                  </a:lnTo>
                  <a:lnTo>
                    <a:pt x="611" y="154"/>
                  </a:lnTo>
                  <a:lnTo>
                    <a:pt x="611" y="137"/>
                  </a:lnTo>
                  <a:lnTo>
                    <a:pt x="611" y="136"/>
                  </a:lnTo>
                  <a:lnTo>
                    <a:pt x="613" y="134"/>
                  </a:lnTo>
                  <a:close/>
                  <a:moveTo>
                    <a:pt x="600" y="119"/>
                  </a:moveTo>
                  <a:lnTo>
                    <a:pt x="616" y="119"/>
                  </a:lnTo>
                  <a:lnTo>
                    <a:pt x="616" y="125"/>
                  </a:lnTo>
                  <a:lnTo>
                    <a:pt x="600" y="125"/>
                  </a:lnTo>
                  <a:lnTo>
                    <a:pt x="599" y="123"/>
                  </a:lnTo>
                  <a:lnTo>
                    <a:pt x="599" y="122"/>
                  </a:lnTo>
                  <a:lnTo>
                    <a:pt x="599" y="121"/>
                  </a:lnTo>
                  <a:lnTo>
                    <a:pt x="600" y="119"/>
                  </a:lnTo>
                  <a:close/>
                  <a:moveTo>
                    <a:pt x="54" y="114"/>
                  </a:moveTo>
                  <a:lnTo>
                    <a:pt x="55" y="114"/>
                  </a:lnTo>
                  <a:lnTo>
                    <a:pt x="66" y="125"/>
                  </a:lnTo>
                  <a:lnTo>
                    <a:pt x="68" y="127"/>
                  </a:lnTo>
                  <a:lnTo>
                    <a:pt x="66" y="129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52" y="118"/>
                  </a:lnTo>
                  <a:lnTo>
                    <a:pt x="51" y="115"/>
                  </a:lnTo>
                  <a:lnTo>
                    <a:pt x="52" y="114"/>
                  </a:lnTo>
                  <a:lnTo>
                    <a:pt x="54" y="114"/>
                  </a:lnTo>
                  <a:close/>
                  <a:moveTo>
                    <a:pt x="573" y="111"/>
                  </a:moveTo>
                  <a:lnTo>
                    <a:pt x="575" y="111"/>
                  </a:lnTo>
                  <a:lnTo>
                    <a:pt x="575" y="112"/>
                  </a:lnTo>
                  <a:lnTo>
                    <a:pt x="575" y="119"/>
                  </a:lnTo>
                  <a:lnTo>
                    <a:pt x="585" y="119"/>
                  </a:lnTo>
                  <a:lnTo>
                    <a:pt x="586" y="121"/>
                  </a:lnTo>
                  <a:lnTo>
                    <a:pt x="588" y="122"/>
                  </a:lnTo>
                  <a:lnTo>
                    <a:pt x="586" y="123"/>
                  </a:lnTo>
                  <a:lnTo>
                    <a:pt x="585" y="125"/>
                  </a:lnTo>
                  <a:lnTo>
                    <a:pt x="575" y="125"/>
                  </a:lnTo>
                  <a:lnTo>
                    <a:pt x="573" y="123"/>
                  </a:lnTo>
                  <a:lnTo>
                    <a:pt x="571" y="122"/>
                  </a:lnTo>
                  <a:lnTo>
                    <a:pt x="571" y="119"/>
                  </a:lnTo>
                  <a:lnTo>
                    <a:pt x="571" y="112"/>
                  </a:lnTo>
                  <a:lnTo>
                    <a:pt x="571" y="111"/>
                  </a:lnTo>
                  <a:lnTo>
                    <a:pt x="573" y="111"/>
                  </a:lnTo>
                  <a:close/>
                  <a:moveTo>
                    <a:pt x="47" y="94"/>
                  </a:moveTo>
                  <a:lnTo>
                    <a:pt x="48" y="94"/>
                  </a:lnTo>
                  <a:lnTo>
                    <a:pt x="50" y="96"/>
                  </a:lnTo>
                  <a:lnTo>
                    <a:pt x="48" y="98"/>
                  </a:lnTo>
                  <a:lnTo>
                    <a:pt x="44" y="103"/>
                  </a:lnTo>
                  <a:lnTo>
                    <a:pt x="44" y="104"/>
                  </a:lnTo>
                  <a:lnTo>
                    <a:pt x="44" y="107"/>
                  </a:lnTo>
                  <a:lnTo>
                    <a:pt x="41" y="107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7" y="103"/>
                  </a:lnTo>
                  <a:lnTo>
                    <a:pt x="45" y="94"/>
                  </a:lnTo>
                  <a:lnTo>
                    <a:pt x="47" y="94"/>
                  </a:lnTo>
                  <a:close/>
                  <a:moveTo>
                    <a:pt x="441" y="85"/>
                  </a:moveTo>
                  <a:lnTo>
                    <a:pt x="443" y="85"/>
                  </a:lnTo>
                  <a:lnTo>
                    <a:pt x="444" y="86"/>
                  </a:lnTo>
                  <a:lnTo>
                    <a:pt x="444" y="87"/>
                  </a:lnTo>
                  <a:lnTo>
                    <a:pt x="443" y="90"/>
                  </a:lnTo>
                  <a:lnTo>
                    <a:pt x="441" y="91"/>
                  </a:lnTo>
                  <a:lnTo>
                    <a:pt x="438" y="93"/>
                  </a:lnTo>
                  <a:lnTo>
                    <a:pt x="423" y="93"/>
                  </a:lnTo>
                  <a:lnTo>
                    <a:pt x="422" y="91"/>
                  </a:lnTo>
                  <a:lnTo>
                    <a:pt x="422" y="90"/>
                  </a:lnTo>
                  <a:lnTo>
                    <a:pt x="422" y="89"/>
                  </a:lnTo>
                  <a:lnTo>
                    <a:pt x="423" y="87"/>
                  </a:lnTo>
                  <a:lnTo>
                    <a:pt x="438" y="87"/>
                  </a:lnTo>
                  <a:lnTo>
                    <a:pt x="438" y="86"/>
                  </a:lnTo>
                  <a:lnTo>
                    <a:pt x="440" y="85"/>
                  </a:lnTo>
                  <a:lnTo>
                    <a:pt x="441" y="85"/>
                  </a:lnTo>
                  <a:close/>
                  <a:moveTo>
                    <a:pt x="569" y="83"/>
                  </a:moveTo>
                  <a:lnTo>
                    <a:pt x="570" y="85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4" y="87"/>
                  </a:lnTo>
                  <a:lnTo>
                    <a:pt x="575" y="87"/>
                  </a:lnTo>
                  <a:lnTo>
                    <a:pt x="575" y="87"/>
                  </a:lnTo>
                  <a:lnTo>
                    <a:pt x="575" y="87"/>
                  </a:lnTo>
                  <a:lnTo>
                    <a:pt x="575" y="87"/>
                  </a:lnTo>
                  <a:lnTo>
                    <a:pt x="575" y="87"/>
                  </a:lnTo>
                  <a:lnTo>
                    <a:pt x="575" y="87"/>
                  </a:lnTo>
                  <a:lnTo>
                    <a:pt x="575" y="87"/>
                  </a:lnTo>
                  <a:lnTo>
                    <a:pt x="575" y="87"/>
                  </a:lnTo>
                  <a:lnTo>
                    <a:pt x="575" y="87"/>
                  </a:lnTo>
                  <a:lnTo>
                    <a:pt x="575" y="87"/>
                  </a:lnTo>
                  <a:lnTo>
                    <a:pt x="575" y="97"/>
                  </a:lnTo>
                  <a:lnTo>
                    <a:pt x="575" y="98"/>
                  </a:lnTo>
                  <a:lnTo>
                    <a:pt x="573" y="98"/>
                  </a:lnTo>
                  <a:lnTo>
                    <a:pt x="571" y="98"/>
                  </a:lnTo>
                  <a:lnTo>
                    <a:pt x="571" y="97"/>
                  </a:lnTo>
                  <a:lnTo>
                    <a:pt x="571" y="90"/>
                  </a:lnTo>
                  <a:lnTo>
                    <a:pt x="567" y="89"/>
                  </a:lnTo>
                  <a:lnTo>
                    <a:pt x="566" y="87"/>
                  </a:lnTo>
                  <a:lnTo>
                    <a:pt x="566" y="85"/>
                  </a:lnTo>
                  <a:lnTo>
                    <a:pt x="567" y="85"/>
                  </a:lnTo>
                  <a:lnTo>
                    <a:pt x="569" y="83"/>
                  </a:lnTo>
                  <a:close/>
                  <a:moveTo>
                    <a:pt x="541" y="71"/>
                  </a:moveTo>
                  <a:lnTo>
                    <a:pt x="546" y="71"/>
                  </a:lnTo>
                  <a:lnTo>
                    <a:pt x="546" y="72"/>
                  </a:lnTo>
                  <a:lnTo>
                    <a:pt x="548" y="72"/>
                  </a:lnTo>
                  <a:lnTo>
                    <a:pt x="549" y="73"/>
                  </a:lnTo>
                  <a:lnTo>
                    <a:pt x="551" y="73"/>
                  </a:lnTo>
                  <a:lnTo>
                    <a:pt x="552" y="75"/>
                  </a:lnTo>
                  <a:lnTo>
                    <a:pt x="552" y="75"/>
                  </a:lnTo>
                  <a:lnTo>
                    <a:pt x="553" y="76"/>
                  </a:lnTo>
                  <a:lnTo>
                    <a:pt x="555" y="76"/>
                  </a:lnTo>
                  <a:lnTo>
                    <a:pt x="555" y="76"/>
                  </a:lnTo>
                  <a:lnTo>
                    <a:pt x="556" y="78"/>
                  </a:lnTo>
                  <a:lnTo>
                    <a:pt x="556" y="79"/>
                  </a:lnTo>
                  <a:lnTo>
                    <a:pt x="555" y="80"/>
                  </a:lnTo>
                  <a:lnTo>
                    <a:pt x="555" y="80"/>
                  </a:lnTo>
                  <a:lnTo>
                    <a:pt x="553" y="80"/>
                  </a:lnTo>
                  <a:lnTo>
                    <a:pt x="545" y="76"/>
                  </a:lnTo>
                  <a:lnTo>
                    <a:pt x="541" y="76"/>
                  </a:lnTo>
                  <a:lnTo>
                    <a:pt x="538" y="75"/>
                  </a:lnTo>
                  <a:lnTo>
                    <a:pt x="538" y="73"/>
                  </a:lnTo>
                  <a:lnTo>
                    <a:pt x="538" y="72"/>
                  </a:lnTo>
                  <a:lnTo>
                    <a:pt x="541" y="71"/>
                  </a:lnTo>
                  <a:close/>
                  <a:moveTo>
                    <a:pt x="384" y="67"/>
                  </a:moveTo>
                  <a:lnTo>
                    <a:pt x="386" y="68"/>
                  </a:lnTo>
                  <a:lnTo>
                    <a:pt x="387" y="68"/>
                  </a:lnTo>
                  <a:lnTo>
                    <a:pt x="389" y="69"/>
                  </a:lnTo>
                  <a:lnTo>
                    <a:pt x="390" y="72"/>
                  </a:lnTo>
                  <a:lnTo>
                    <a:pt x="393" y="73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7" y="79"/>
                  </a:lnTo>
                  <a:lnTo>
                    <a:pt x="398" y="80"/>
                  </a:lnTo>
                  <a:lnTo>
                    <a:pt x="397" y="82"/>
                  </a:lnTo>
                  <a:lnTo>
                    <a:pt x="396" y="83"/>
                  </a:lnTo>
                  <a:lnTo>
                    <a:pt x="394" y="82"/>
                  </a:lnTo>
                  <a:lnTo>
                    <a:pt x="383" y="71"/>
                  </a:lnTo>
                  <a:lnTo>
                    <a:pt x="382" y="69"/>
                  </a:lnTo>
                  <a:lnTo>
                    <a:pt x="383" y="68"/>
                  </a:lnTo>
                  <a:lnTo>
                    <a:pt x="384" y="67"/>
                  </a:lnTo>
                  <a:close/>
                  <a:moveTo>
                    <a:pt x="41" y="67"/>
                  </a:moveTo>
                  <a:lnTo>
                    <a:pt x="43" y="67"/>
                  </a:lnTo>
                  <a:lnTo>
                    <a:pt x="43" y="67"/>
                  </a:lnTo>
                  <a:lnTo>
                    <a:pt x="52" y="80"/>
                  </a:lnTo>
                  <a:lnTo>
                    <a:pt x="54" y="82"/>
                  </a:lnTo>
                  <a:lnTo>
                    <a:pt x="52" y="83"/>
                  </a:lnTo>
                  <a:lnTo>
                    <a:pt x="51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1" y="72"/>
                  </a:lnTo>
                  <a:lnTo>
                    <a:pt x="40" y="71"/>
                  </a:lnTo>
                  <a:lnTo>
                    <a:pt x="40" y="69"/>
                  </a:lnTo>
                  <a:lnTo>
                    <a:pt x="39" y="68"/>
                  </a:lnTo>
                  <a:lnTo>
                    <a:pt x="40" y="67"/>
                  </a:lnTo>
                  <a:lnTo>
                    <a:pt x="41" y="67"/>
                  </a:lnTo>
                  <a:close/>
                  <a:moveTo>
                    <a:pt x="409" y="65"/>
                  </a:moveTo>
                  <a:lnTo>
                    <a:pt x="411" y="65"/>
                  </a:lnTo>
                  <a:lnTo>
                    <a:pt x="412" y="67"/>
                  </a:lnTo>
                  <a:lnTo>
                    <a:pt x="412" y="83"/>
                  </a:lnTo>
                  <a:lnTo>
                    <a:pt x="411" y="85"/>
                  </a:lnTo>
                  <a:lnTo>
                    <a:pt x="409" y="86"/>
                  </a:lnTo>
                  <a:lnTo>
                    <a:pt x="408" y="85"/>
                  </a:lnTo>
                  <a:lnTo>
                    <a:pt x="407" y="83"/>
                  </a:lnTo>
                  <a:lnTo>
                    <a:pt x="407" y="67"/>
                  </a:lnTo>
                  <a:lnTo>
                    <a:pt x="408" y="65"/>
                  </a:lnTo>
                  <a:lnTo>
                    <a:pt x="409" y="65"/>
                  </a:lnTo>
                  <a:close/>
                  <a:moveTo>
                    <a:pt x="510" y="61"/>
                  </a:moveTo>
                  <a:lnTo>
                    <a:pt x="512" y="62"/>
                  </a:lnTo>
                  <a:lnTo>
                    <a:pt x="512" y="62"/>
                  </a:lnTo>
                  <a:lnTo>
                    <a:pt x="513" y="64"/>
                  </a:lnTo>
                  <a:lnTo>
                    <a:pt x="515" y="65"/>
                  </a:lnTo>
                  <a:lnTo>
                    <a:pt x="517" y="67"/>
                  </a:lnTo>
                  <a:lnTo>
                    <a:pt x="519" y="68"/>
                  </a:lnTo>
                  <a:lnTo>
                    <a:pt x="520" y="69"/>
                  </a:lnTo>
                  <a:lnTo>
                    <a:pt x="521" y="71"/>
                  </a:lnTo>
                  <a:lnTo>
                    <a:pt x="521" y="71"/>
                  </a:lnTo>
                  <a:lnTo>
                    <a:pt x="524" y="71"/>
                  </a:lnTo>
                  <a:lnTo>
                    <a:pt x="526" y="72"/>
                  </a:lnTo>
                  <a:lnTo>
                    <a:pt x="526" y="73"/>
                  </a:lnTo>
                  <a:lnTo>
                    <a:pt x="526" y="75"/>
                  </a:lnTo>
                  <a:lnTo>
                    <a:pt x="524" y="76"/>
                  </a:lnTo>
                  <a:lnTo>
                    <a:pt x="521" y="76"/>
                  </a:lnTo>
                  <a:lnTo>
                    <a:pt x="520" y="76"/>
                  </a:lnTo>
                  <a:lnTo>
                    <a:pt x="519" y="75"/>
                  </a:lnTo>
                  <a:lnTo>
                    <a:pt x="509" y="65"/>
                  </a:lnTo>
                  <a:lnTo>
                    <a:pt x="508" y="64"/>
                  </a:lnTo>
                  <a:lnTo>
                    <a:pt x="509" y="62"/>
                  </a:lnTo>
                  <a:lnTo>
                    <a:pt x="510" y="61"/>
                  </a:lnTo>
                  <a:close/>
                  <a:moveTo>
                    <a:pt x="400" y="57"/>
                  </a:moveTo>
                  <a:lnTo>
                    <a:pt x="405" y="57"/>
                  </a:lnTo>
                  <a:lnTo>
                    <a:pt x="408" y="58"/>
                  </a:lnTo>
                  <a:lnTo>
                    <a:pt x="408" y="60"/>
                  </a:lnTo>
                  <a:lnTo>
                    <a:pt x="408" y="61"/>
                  </a:lnTo>
                  <a:lnTo>
                    <a:pt x="405" y="62"/>
                  </a:lnTo>
                  <a:lnTo>
                    <a:pt x="404" y="62"/>
                  </a:lnTo>
                  <a:lnTo>
                    <a:pt x="404" y="67"/>
                  </a:lnTo>
                  <a:lnTo>
                    <a:pt x="402" y="68"/>
                  </a:lnTo>
                  <a:lnTo>
                    <a:pt x="401" y="69"/>
                  </a:lnTo>
                  <a:lnTo>
                    <a:pt x="400" y="68"/>
                  </a:lnTo>
                  <a:lnTo>
                    <a:pt x="400" y="67"/>
                  </a:lnTo>
                  <a:lnTo>
                    <a:pt x="400" y="57"/>
                  </a:lnTo>
                  <a:close/>
                  <a:moveTo>
                    <a:pt x="441" y="51"/>
                  </a:moveTo>
                  <a:lnTo>
                    <a:pt x="443" y="53"/>
                  </a:lnTo>
                  <a:lnTo>
                    <a:pt x="444" y="54"/>
                  </a:lnTo>
                  <a:lnTo>
                    <a:pt x="444" y="71"/>
                  </a:lnTo>
                  <a:lnTo>
                    <a:pt x="443" y="72"/>
                  </a:lnTo>
                  <a:lnTo>
                    <a:pt x="441" y="72"/>
                  </a:lnTo>
                  <a:lnTo>
                    <a:pt x="440" y="72"/>
                  </a:lnTo>
                  <a:lnTo>
                    <a:pt x="438" y="71"/>
                  </a:lnTo>
                  <a:lnTo>
                    <a:pt x="438" y="54"/>
                  </a:lnTo>
                  <a:lnTo>
                    <a:pt x="440" y="53"/>
                  </a:lnTo>
                  <a:lnTo>
                    <a:pt x="441" y="51"/>
                  </a:lnTo>
                  <a:close/>
                  <a:moveTo>
                    <a:pt x="484" y="51"/>
                  </a:moveTo>
                  <a:lnTo>
                    <a:pt x="501" y="51"/>
                  </a:lnTo>
                  <a:lnTo>
                    <a:pt x="502" y="51"/>
                  </a:lnTo>
                  <a:lnTo>
                    <a:pt x="502" y="53"/>
                  </a:lnTo>
                  <a:lnTo>
                    <a:pt x="502" y="54"/>
                  </a:lnTo>
                  <a:lnTo>
                    <a:pt x="502" y="55"/>
                  </a:lnTo>
                  <a:lnTo>
                    <a:pt x="501" y="55"/>
                  </a:lnTo>
                  <a:lnTo>
                    <a:pt x="484" y="55"/>
                  </a:lnTo>
                  <a:lnTo>
                    <a:pt x="483" y="55"/>
                  </a:lnTo>
                  <a:lnTo>
                    <a:pt x="481" y="54"/>
                  </a:lnTo>
                  <a:lnTo>
                    <a:pt x="483" y="51"/>
                  </a:lnTo>
                  <a:lnTo>
                    <a:pt x="484" y="51"/>
                  </a:lnTo>
                  <a:close/>
                  <a:moveTo>
                    <a:pt x="452" y="51"/>
                  </a:moveTo>
                  <a:lnTo>
                    <a:pt x="468" y="51"/>
                  </a:lnTo>
                  <a:lnTo>
                    <a:pt x="470" y="51"/>
                  </a:lnTo>
                  <a:lnTo>
                    <a:pt x="470" y="54"/>
                  </a:lnTo>
                  <a:lnTo>
                    <a:pt x="470" y="55"/>
                  </a:lnTo>
                  <a:lnTo>
                    <a:pt x="468" y="55"/>
                  </a:lnTo>
                  <a:lnTo>
                    <a:pt x="452" y="55"/>
                  </a:lnTo>
                  <a:lnTo>
                    <a:pt x="451" y="55"/>
                  </a:lnTo>
                  <a:lnTo>
                    <a:pt x="450" y="54"/>
                  </a:lnTo>
                  <a:lnTo>
                    <a:pt x="451" y="51"/>
                  </a:lnTo>
                  <a:lnTo>
                    <a:pt x="452" y="51"/>
                  </a:lnTo>
                  <a:close/>
                  <a:moveTo>
                    <a:pt x="19" y="46"/>
                  </a:moveTo>
                  <a:lnTo>
                    <a:pt x="22" y="46"/>
                  </a:lnTo>
                  <a:lnTo>
                    <a:pt x="22" y="47"/>
                  </a:lnTo>
                  <a:lnTo>
                    <a:pt x="22" y="46"/>
                  </a:lnTo>
                  <a:lnTo>
                    <a:pt x="25" y="46"/>
                  </a:lnTo>
                  <a:lnTo>
                    <a:pt x="28" y="46"/>
                  </a:lnTo>
                  <a:lnTo>
                    <a:pt x="29" y="47"/>
                  </a:lnTo>
                  <a:lnTo>
                    <a:pt x="33" y="54"/>
                  </a:lnTo>
                  <a:lnTo>
                    <a:pt x="34" y="55"/>
                  </a:lnTo>
                  <a:lnTo>
                    <a:pt x="33" y="57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0" y="57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49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6"/>
                  </a:lnTo>
                  <a:close/>
                  <a:moveTo>
                    <a:pt x="361" y="44"/>
                  </a:moveTo>
                  <a:lnTo>
                    <a:pt x="364" y="44"/>
                  </a:lnTo>
                  <a:lnTo>
                    <a:pt x="375" y="55"/>
                  </a:lnTo>
                  <a:lnTo>
                    <a:pt x="375" y="58"/>
                  </a:lnTo>
                  <a:lnTo>
                    <a:pt x="375" y="60"/>
                  </a:lnTo>
                  <a:lnTo>
                    <a:pt x="373" y="60"/>
                  </a:lnTo>
                  <a:lnTo>
                    <a:pt x="371" y="60"/>
                  </a:lnTo>
                  <a:lnTo>
                    <a:pt x="360" y="49"/>
                  </a:lnTo>
                  <a:lnTo>
                    <a:pt x="360" y="46"/>
                  </a:lnTo>
                  <a:lnTo>
                    <a:pt x="360" y="44"/>
                  </a:lnTo>
                  <a:lnTo>
                    <a:pt x="361" y="44"/>
                  </a:lnTo>
                  <a:close/>
                  <a:moveTo>
                    <a:pt x="5" y="25"/>
                  </a:moveTo>
                  <a:lnTo>
                    <a:pt x="7" y="25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5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5"/>
                  </a:lnTo>
                  <a:close/>
                  <a:moveTo>
                    <a:pt x="129" y="11"/>
                  </a:moveTo>
                  <a:lnTo>
                    <a:pt x="130" y="13"/>
                  </a:lnTo>
                  <a:lnTo>
                    <a:pt x="131" y="14"/>
                  </a:lnTo>
                  <a:lnTo>
                    <a:pt x="130" y="15"/>
                  </a:lnTo>
                  <a:lnTo>
                    <a:pt x="119" y="26"/>
                  </a:lnTo>
                  <a:lnTo>
                    <a:pt x="117" y="28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5" y="28"/>
                  </a:lnTo>
                  <a:lnTo>
                    <a:pt x="113" y="26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3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27" y="13"/>
                  </a:lnTo>
                  <a:lnTo>
                    <a:pt x="129" y="11"/>
                  </a:lnTo>
                  <a:close/>
                  <a:moveTo>
                    <a:pt x="360" y="10"/>
                  </a:moveTo>
                  <a:lnTo>
                    <a:pt x="362" y="11"/>
                  </a:lnTo>
                  <a:lnTo>
                    <a:pt x="362" y="13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60" y="31"/>
                  </a:lnTo>
                  <a:lnTo>
                    <a:pt x="358" y="31"/>
                  </a:lnTo>
                  <a:lnTo>
                    <a:pt x="358" y="29"/>
                  </a:lnTo>
                  <a:lnTo>
                    <a:pt x="358" y="13"/>
                  </a:lnTo>
                  <a:lnTo>
                    <a:pt x="358" y="11"/>
                  </a:lnTo>
                  <a:lnTo>
                    <a:pt x="360" y="10"/>
                  </a:lnTo>
                  <a:close/>
                  <a:moveTo>
                    <a:pt x="191" y="10"/>
                  </a:moveTo>
                  <a:lnTo>
                    <a:pt x="192" y="11"/>
                  </a:lnTo>
                  <a:lnTo>
                    <a:pt x="194" y="11"/>
                  </a:lnTo>
                  <a:lnTo>
                    <a:pt x="195" y="13"/>
                  </a:lnTo>
                  <a:lnTo>
                    <a:pt x="196" y="14"/>
                  </a:lnTo>
                  <a:lnTo>
                    <a:pt x="198" y="17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205" y="14"/>
                  </a:lnTo>
                  <a:lnTo>
                    <a:pt x="206" y="14"/>
                  </a:lnTo>
                  <a:lnTo>
                    <a:pt x="207" y="14"/>
                  </a:lnTo>
                  <a:lnTo>
                    <a:pt x="207" y="17"/>
                  </a:lnTo>
                  <a:lnTo>
                    <a:pt x="207" y="18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199" y="24"/>
                  </a:lnTo>
                  <a:lnTo>
                    <a:pt x="198" y="22"/>
                  </a:lnTo>
                  <a:lnTo>
                    <a:pt x="196" y="22"/>
                  </a:lnTo>
                  <a:lnTo>
                    <a:pt x="189" y="14"/>
                  </a:lnTo>
                  <a:lnTo>
                    <a:pt x="188" y="13"/>
                  </a:lnTo>
                  <a:lnTo>
                    <a:pt x="189" y="11"/>
                  </a:lnTo>
                  <a:lnTo>
                    <a:pt x="191" y="10"/>
                  </a:lnTo>
                  <a:close/>
                  <a:moveTo>
                    <a:pt x="90" y="4"/>
                  </a:moveTo>
                  <a:lnTo>
                    <a:pt x="90" y="4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104" y="11"/>
                  </a:lnTo>
                  <a:lnTo>
                    <a:pt x="105" y="13"/>
                  </a:lnTo>
                  <a:lnTo>
                    <a:pt x="104" y="14"/>
                  </a:lnTo>
                  <a:lnTo>
                    <a:pt x="102" y="15"/>
                  </a:lnTo>
                  <a:lnTo>
                    <a:pt x="101" y="14"/>
                  </a:lnTo>
                  <a:lnTo>
                    <a:pt x="97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7" y="6"/>
                  </a:lnTo>
                  <a:lnTo>
                    <a:pt x="88" y="4"/>
                  </a:lnTo>
                  <a:lnTo>
                    <a:pt x="90" y="4"/>
                  </a:lnTo>
                  <a:close/>
                  <a:moveTo>
                    <a:pt x="343" y="0"/>
                  </a:moveTo>
                  <a:lnTo>
                    <a:pt x="360" y="0"/>
                  </a:lnTo>
                  <a:lnTo>
                    <a:pt x="361" y="0"/>
                  </a:lnTo>
                  <a:lnTo>
                    <a:pt x="361" y="1"/>
                  </a:lnTo>
                  <a:lnTo>
                    <a:pt x="361" y="4"/>
                  </a:lnTo>
                  <a:lnTo>
                    <a:pt x="360" y="4"/>
                  </a:lnTo>
                  <a:lnTo>
                    <a:pt x="343" y="4"/>
                  </a:lnTo>
                  <a:lnTo>
                    <a:pt x="342" y="4"/>
                  </a:lnTo>
                  <a:lnTo>
                    <a:pt x="340" y="1"/>
                  </a:lnTo>
                  <a:lnTo>
                    <a:pt x="342" y="0"/>
                  </a:lnTo>
                  <a:lnTo>
                    <a:pt x="343" y="0"/>
                  </a:lnTo>
                  <a:close/>
                  <a:moveTo>
                    <a:pt x="311" y="0"/>
                  </a:moveTo>
                  <a:lnTo>
                    <a:pt x="326" y="0"/>
                  </a:lnTo>
                  <a:lnTo>
                    <a:pt x="329" y="0"/>
                  </a:lnTo>
                  <a:lnTo>
                    <a:pt x="329" y="1"/>
                  </a:lnTo>
                  <a:lnTo>
                    <a:pt x="329" y="4"/>
                  </a:lnTo>
                  <a:lnTo>
                    <a:pt x="326" y="4"/>
                  </a:lnTo>
                  <a:lnTo>
                    <a:pt x="311" y="4"/>
                  </a:lnTo>
                  <a:lnTo>
                    <a:pt x="310" y="4"/>
                  </a:lnTo>
                  <a:lnTo>
                    <a:pt x="308" y="1"/>
                  </a:lnTo>
                  <a:lnTo>
                    <a:pt x="310" y="0"/>
                  </a:lnTo>
                  <a:lnTo>
                    <a:pt x="311" y="0"/>
                  </a:lnTo>
                  <a:close/>
                  <a:moveTo>
                    <a:pt x="279" y="0"/>
                  </a:moveTo>
                  <a:lnTo>
                    <a:pt x="295" y="0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296" y="4"/>
                  </a:lnTo>
                  <a:lnTo>
                    <a:pt x="295" y="4"/>
                  </a:lnTo>
                  <a:lnTo>
                    <a:pt x="279" y="4"/>
                  </a:lnTo>
                  <a:lnTo>
                    <a:pt x="277" y="4"/>
                  </a:lnTo>
                  <a:lnTo>
                    <a:pt x="277" y="1"/>
                  </a:lnTo>
                  <a:lnTo>
                    <a:pt x="277" y="0"/>
                  </a:lnTo>
                  <a:lnTo>
                    <a:pt x="279" y="0"/>
                  </a:lnTo>
                  <a:close/>
                  <a:moveTo>
                    <a:pt x="246" y="0"/>
                  </a:moveTo>
                  <a:lnTo>
                    <a:pt x="263" y="0"/>
                  </a:lnTo>
                  <a:lnTo>
                    <a:pt x="264" y="0"/>
                  </a:lnTo>
                  <a:lnTo>
                    <a:pt x="265" y="1"/>
                  </a:lnTo>
                  <a:lnTo>
                    <a:pt x="264" y="4"/>
                  </a:lnTo>
                  <a:lnTo>
                    <a:pt x="263" y="4"/>
                  </a:lnTo>
                  <a:lnTo>
                    <a:pt x="246" y="4"/>
                  </a:lnTo>
                  <a:lnTo>
                    <a:pt x="245" y="4"/>
                  </a:lnTo>
                  <a:lnTo>
                    <a:pt x="245" y="1"/>
                  </a:lnTo>
                  <a:lnTo>
                    <a:pt x="245" y="0"/>
                  </a:lnTo>
                  <a:lnTo>
                    <a:pt x="246" y="0"/>
                  </a:lnTo>
                  <a:close/>
                  <a:moveTo>
                    <a:pt x="220" y="0"/>
                  </a:moveTo>
                  <a:lnTo>
                    <a:pt x="231" y="0"/>
                  </a:lnTo>
                  <a:lnTo>
                    <a:pt x="232" y="0"/>
                  </a:lnTo>
                  <a:lnTo>
                    <a:pt x="232" y="1"/>
                  </a:lnTo>
                  <a:lnTo>
                    <a:pt x="232" y="4"/>
                  </a:lnTo>
                  <a:lnTo>
                    <a:pt x="231" y="4"/>
                  </a:lnTo>
                  <a:lnTo>
                    <a:pt x="221" y="4"/>
                  </a:lnTo>
                  <a:lnTo>
                    <a:pt x="218" y="7"/>
                  </a:lnTo>
                  <a:lnTo>
                    <a:pt x="217" y="7"/>
                  </a:lnTo>
                  <a:lnTo>
                    <a:pt x="216" y="7"/>
                  </a:lnTo>
                  <a:lnTo>
                    <a:pt x="216" y="6"/>
                  </a:lnTo>
                  <a:lnTo>
                    <a:pt x="216" y="3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14" name="Freeform 84">
              <a:extLst>
                <a:ext uri="{FF2B5EF4-FFF2-40B4-BE49-F238E27FC236}">
                  <a16:creationId xmlns:a16="http://schemas.microsoft.com/office/drawing/2014/main" xmlns="" id="{C8F524BF-C470-4775-8B58-E7FB5F2CC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6688" y="4862513"/>
              <a:ext cx="300038" cy="34925"/>
            </a:xfrm>
            <a:custGeom>
              <a:avLst/>
              <a:gdLst>
                <a:gd name="T0" fmla="*/ 13 w 189"/>
                <a:gd name="T1" fmla="*/ 22 h 22"/>
                <a:gd name="T2" fmla="*/ 0 w 189"/>
                <a:gd name="T3" fmla="*/ 8 h 22"/>
                <a:gd name="T4" fmla="*/ 67 w 189"/>
                <a:gd name="T5" fmla="*/ 7 h 22"/>
                <a:gd name="T6" fmla="*/ 83 w 189"/>
                <a:gd name="T7" fmla="*/ 9 h 22"/>
                <a:gd name="T8" fmla="*/ 83 w 189"/>
                <a:gd name="T9" fmla="*/ 14 h 22"/>
                <a:gd name="T10" fmla="*/ 65 w 189"/>
                <a:gd name="T11" fmla="*/ 8 h 22"/>
                <a:gd name="T12" fmla="*/ 182 w 189"/>
                <a:gd name="T13" fmla="*/ 1 h 22"/>
                <a:gd name="T14" fmla="*/ 182 w 189"/>
                <a:gd name="T15" fmla="*/ 1 h 22"/>
                <a:gd name="T16" fmla="*/ 184 w 189"/>
                <a:gd name="T17" fmla="*/ 1 h 22"/>
                <a:gd name="T18" fmla="*/ 184 w 189"/>
                <a:gd name="T19" fmla="*/ 1 h 22"/>
                <a:gd name="T20" fmla="*/ 184 w 189"/>
                <a:gd name="T21" fmla="*/ 1 h 22"/>
                <a:gd name="T22" fmla="*/ 184 w 189"/>
                <a:gd name="T23" fmla="*/ 1 h 22"/>
                <a:gd name="T24" fmla="*/ 184 w 189"/>
                <a:gd name="T25" fmla="*/ 1 h 22"/>
                <a:gd name="T26" fmla="*/ 184 w 189"/>
                <a:gd name="T27" fmla="*/ 1 h 22"/>
                <a:gd name="T28" fmla="*/ 184 w 189"/>
                <a:gd name="T29" fmla="*/ 3 h 22"/>
                <a:gd name="T30" fmla="*/ 184 w 189"/>
                <a:gd name="T31" fmla="*/ 3 h 22"/>
                <a:gd name="T32" fmla="*/ 184 w 189"/>
                <a:gd name="T33" fmla="*/ 3 h 22"/>
                <a:gd name="T34" fmla="*/ 184 w 189"/>
                <a:gd name="T35" fmla="*/ 3 h 22"/>
                <a:gd name="T36" fmla="*/ 184 w 189"/>
                <a:gd name="T37" fmla="*/ 3 h 22"/>
                <a:gd name="T38" fmla="*/ 184 w 189"/>
                <a:gd name="T39" fmla="*/ 3 h 22"/>
                <a:gd name="T40" fmla="*/ 184 w 189"/>
                <a:gd name="T41" fmla="*/ 3 h 22"/>
                <a:gd name="T42" fmla="*/ 185 w 189"/>
                <a:gd name="T43" fmla="*/ 3 h 22"/>
                <a:gd name="T44" fmla="*/ 185 w 189"/>
                <a:gd name="T45" fmla="*/ 3 h 22"/>
                <a:gd name="T46" fmla="*/ 185 w 189"/>
                <a:gd name="T47" fmla="*/ 3 h 22"/>
                <a:gd name="T48" fmla="*/ 185 w 189"/>
                <a:gd name="T49" fmla="*/ 3 h 22"/>
                <a:gd name="T50" fmla="*/ 185 w 189"/>
                <a:gd name="T51" fmla="*/ 3 h 22"/>
                <a:gd name="T52" fmla="*/ 185 w 189"/>
                <a:gd name="T53" fmla="*/ 3 h 22"/>
                <a:gd name="T54" fmla="*/ 185 w 189"/>
                <a:gd name="T55" fmla="*/ 3 h 22"/>
                <a:gd name="T56" fmla="*/ 185 w 189"/>
                <a:gd name="T57" fmla="*/ 4 h 22"/>
                <a:gd name="T58" fmla="*/ 185 w 189"/>
                <a:gd name="T59" fmla="*/ 4 h 22"/>
                <a:gd name="T60" fmla="*/ 185 w 189"/>
                <a:gd name="T61" fmla="*/ 4 h 22"/>
                <a:gd name="T62" fmla="*/ 185 w 189"/>
                <a:gd name="T63" fmla="*/ 4 h 22"/>
                <a:gd name="T64" fmla="*/ 185 w 189"/>
                <a:gd name="T65" fmla="*/ 4 h 22"/>
                <a:gd name="T66" fmla="*/ 186 w 189"/>
                <a:gd name="T67" fmla="*/ 4 h 22"/>
                <a:gd name="T68" fmla="*/ 186 w 189"/>
                <a:gd name="T69" fmla="*/ 4 h 22"/>
                <a:gd name="T70" fmla="*/ 186 w 189"/>
                <a:gd name="T71" fmla="*/ 5 h 22"/>
                <a:gd name="T72" fmla="*/ 186 w 189"/>
                <a:gd name="T73" fmla="*/ 5 h 22"/>
                <a:gd name="T74" fmla="*/ 186 w 189"/>
                <a:gd name="T75" fmla="*/ 5 h 22"/>
                <a:gd name="T76" fmla="*/ 186 w 189"/>
                <a:gd name="T77" fmla="*/ 5 h 22"/>
                <a:gd name="T78" fmla="*/ 188 w 189"/>
                <a:gd name="T79" fmla="*/ 5 h 22"/>
                <a:gd name="T80" fmla="*/ 188 w 189"/>
                <a:gd name="T81" fmla="*/ 7 h 22"/>
                <a:gd name="T82" fmla="*/ 189 w 189"/>
                <a:gd name="T83" fmla="*/ 7 h 22"/>
                <a:gd name="T84" fmla="*/ 189 w 189"/>
                <a:gd name="T85" fmla="*/ 9 h 22"/>
                <a:gd name="T86" fmla="*/ 181 w 189"/>
                <a:gd name="T87" fmla="*/ 5 h 22"/>
                <a:gd name="T88" fmla="*/ 174 w 189"/>
                <a:gd name="T89" fmla="*/ 3 h 22"/>
                <a:gd name="T90" fmla="*/ 161 w 189"/>
                <a:gd name="T91" fmla="*/ 3 h 22"/>
                <a:gd name="T92" fmla="*/ 156 w 189"/>
                <a:gd name="T93" fmla="*/ 5 h 22"/>
                <a:gd name="T94" fmla="*/ 146 w 189"/>
                <a:gd name="T95" fmla="*/ 11 h 22"/>
                <a:gd name="T96" fmla="*/ 33 w 189"/>
                <a:gd name="T97" fmla="*/ 0 h 22"/>
                <a:gd name="T98" fmla="*/ 51 w 189"/>
                <a:gd name="T99" fmla="*/ 3 h 22"/>
                <a:gd name="T100" fmla="*/ 51 w 189"/>
                <a:gd name="T101" fmla="*/ 8 h 22"/>
                <a:gd name="T102" fmla="*/ 33 w 189"/>
                <a:gd name="T103" fmla="*/ 4 h 22"/>
                <a:gd name="T104" fmla="*/ 15 w 189"/>
                <a:gd name="T10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22">
                  <a:moveTo>
                    <a:pt x="5" y="7"/>
                  </a:moveTo>
                  <a:lnTo>
                    <a:pt x="13" y="18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1"/>
                  </a:lnTo>
                  <a:lnTo>
                    <a:pt x="0" y="8"/>
                  </a:lnTo>
                  <a:lnTo>
                    <a:pt x="5" y="7"/>
                  </a:lnTo>
                  <a:close/>
                  <a:moveTo>
                    <a:pt x="66" y="7"/>
                  </a:moveTo>
                  <a:lnTo>
                    <a:pt x="67" y="7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7"/>
                  </a:lnTo>
                  <a:lnTo>
                    <a:pt x="76" y="8"/>
                  </a:lnTo>
                  <a:lnTo>
                    <a:pt x="83" y="9"/>
                  </a:lnTo>
                  <a:lnTo>
                    <a:pt x="84" y="11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83" y="14"/>
                  </a:lnTo>
                  <a:lnTo>
                    <a:pt x="81" y="14"/>
                  </a:lnTo>
                  <a:lnTo>
                    <a:pt x="66" y="11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6" y="7"/>
                  </a:lnTo>
                  <a:close/>
                  <a:moveTo>
                    <a:pt x="175" y="1"/>
                  </a:moveTo>
                  <a:lnTo>
                    <a:pt x="182" y="1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8" y="5"/>
                  </a:lnTo>
                  <a:lnTo>
                    <a:pt x="188" y="5"/>
                  </a:lnTo>
                  <a:lnTo>
                    <a:pt x="188" y="5"/>
                  </a:lnTo>
                  <a:lnTo>
                    <a:pt x="188" y="5"/>
                  </a:lnTo>
                  <a:lnTo>
                    <a:pt x="188" y="7"/>
                  </a:lnTo>
                  <a:lnTo>
                    <a:pt x="188" y="7"/>
                  </a:lnTo>
                  <a:lnTo>
                    <a:pt x="188" y="7"/>
                  </a:lnTo>
                  <a:lnTo>
                    <a:pt x="188" y="7"/>
                  </a:lnTo>
                  <a:lnTo>
                    <a:pt x="189" y="7"/>
                  </a:lnTo>
                  <a:lnTo>
                    <a:pt x="189" y="7"/>
                  </a:lnTo>
                  <a:lnTo>
                    <a:pt x="189" y="7"/>
                  </a:lnTo>
                  <a:lnTo>
                    <a:pt x="189" y="7"/>
                  </a:lnTo>
                  <a:lnTo>
                    <a:pt x="189" y="8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8" y="12"/>
                  </a:lnTo>
                  <a:lnTo>
                    <a:pt x="186" y="11"/>
                  </a:lnTo>
                  <a:lnTo>
                    <a:pt x="181" y="5"/>
                  </a:lnTo>
                  <a:lnTo>
                    <a:pt x="175" y="5"/>
                  </a:lnTo>
                  <a:lnTo>
                    <a:pt x="174" y="5"/>
                  </a:lnTo>
                  <a:lnTo>
                    <a:pt x="174" y="4"/>
                  </a:lnTo>
                  <a:lnTo>
                    <a:pt x="174" y="3"/>
                  </a:lnTo>
                  <a:lnTo>
                    <a:pt x="175" y="1"/>
                  </a:lnTo>
                  <a:close/>
                  <a:moveTo>
                    <a:pt x="153" y="1"/>
                  </a:moveTo>
                  <a:lnTo>
                    <a:pt x="160" y="1"/>
                  </a:lnTo>
                  <a:lnTo>
                    <a:pt x="161" y="3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0" y="5"/>
                  </a:lnTo>
                  <a:lnTo>
                    <a:pt x="156" y="5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6" y="12"/>
                  </a:lnTo>
                  <a:lnTo>
                    <a:pt x="146" y="11"/>
                  </a:lnTo>
                  <a:lnTo>
                    <a:pt x="146" y="8"/>
                  </a:lnTo>
                  <a:lnTo>
                    <a:pt x="153" y="1"/>
                  </a:lnTo>
                  <a:close/>
                  <a:moveTo>
                    <a:pt x="31" y="0"/>
                  </a:move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15" name="Freeform 85">
              <a:extLst>
                <a:ext uri="{FF2B5EF4-FFF2-40B4-BE49-F238E27FC236}">
                  <a16:creationId xmlns:a16="http://schemas.microsoft.com/office/drawing/2014/main" xmlns="" id="{A9897C24-553B-4DE7-AC44-60E03E2A7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3" y="5332413"/>
              <a:ext cx="882650" cy="598488"/>
            </a:xfrm>
            <a:custGeom>
              <a:avLst/>
              <a:gdLst>
                <a:gd name="T0" fmla="*/ 311 w 556"/>
                <a:gd name="T1" fmla="*/ 14 h 377"/>
                <a:gd name="T2" fmla="*/ 433 w 556"/>
                <a:gd name="T3" fmla="*/ 15 h 377"/>
                <a:gd name="T4" fmla="*/ 422 w 556"/>
                <a:gd name="T5" fmla="*/ 35 h 377"/>
                <a:gd name="T6" fmla="*/ 434 w 556"/>
                <a:gd name="T7" fmla="*/ 125 h 377"/>
                <a:gd name="T8" fmla="*/ 484 w 556"/>
                <a:gd name="T9" fmla="*/ 139 h 377"/>
                <a:gd name="T10" fmla="*/ 456 w 556"/>
                <a:gd name="T11" fmla="*/ 187 h 377"/>
                <a:gd name="T12" fmla="*/ 520 w 556"/>
                <a:gd name="T13" fmla="*/ 198 h 377"/>
                <a:gd name="T14" fmla="*/ 528 w 556"/>
                <a:gd name="T15" fmla="*/ 217 h 377"/>
                <a:gd name="T16" fmla="*/ 536 w 556"/>
                <a:gd name="T17" fmla="*/ 238 h 377"/>
                <a:gd name="T18" fmla="*/ 552 w 556"/>
                <a:gd name="T19" fmla="*/ 274 h 377"/>
                <a:gd name="T20" fmla="*/ 554 w 556"/>
                <a:gd name="T21" fmla="*/ 281 h 377"/>
                <a:gd name="T22" fmla="*/ 556 w 556"/>
                <a:gd name="T23" fmla="*/ 284 h 377"/>
                <a:gd name="T24" fmla="*/ 556 w 556"/>
                <a:gd name="T25" fmla="*/ 285 h 377"/>
                <a:gd name="T26" fmla="*/ 554 w 556"/>
                <a:gd name="T27" fmla="*/ 288 h 377"/>
                <a:gd name="T28" fmla="*/ 552 w 556"/>
                <a:gd name="T29" fmla="*/ 295 h 377"/>
                <a:gd name="T30" fmla="*/ 550 w 556"/>
                <a:gd name="T31" fmla="*/ 301 h 377"/>
                <a:gd name="T32" fmla="*/ 542 w 556"/>
                <a:gd name="T33" fmla="*/ 324 h 377"/>
                <a:gd name="T34" fmla="*/ 541 w 556"/>
                <a:gd name="T35" fmla="*/ 330 h 377"/>
                <a:gd name="T36" fmla="*/ 538 w 556"/>
                <a:gd name="T37" fmla="*/ 337 h 377"/>
                <a:gd name="T38" fmla="*/ 516 w 556"/>
                <a:gd name="T39" fmla="*/ 360 h 377"/>
                <a:gd name="T40" fmla="*/ 470 w 556"/>
                <a:gd name="T41" fmla="*/ 377 h 377"/>
                <a:gd name="T42" fmla="*/ 386 w 556"/>
                <a:gd name="T43" fmla="*/ 364 h 377"/>
                <a:gd name="T44" fmla="*/ 334 w 556"/>
                <a:gd name="T45" fmla="*/ 338 h 377"/>
                <a:gd name="T46" fmla="*/ 316 w 556"/>
                <a:gd name="T47" fmla="*/ 323 h 377"/>
                <a:gd name="T48" fmla="*/ 269 w 556"/>
                <a:gd name="T49" fmla="*/ 323 h 377"/>
                <a:gd name="T50" fmla="*/ 232 w 556"/>
                <a:gd name="T51" fmla="*/ 271 h 377"/>
                <a:gd name="T52" fmla="*/ 178 w 556"/>
                <a:gd name="T53" fmla="*/ 294 h 377"/>
                <a:gd name="T54" fmla="*/ 142 w 556"/>
                <a:gd name="T55" fmla="*/ 247 h 377"/>
                <a:gd name="T56" fmla="*/ 66 w 556"/>
                <a:gd name="T57" fmla="*/ 163 h 377"/>
                <a:gd name="T58" fmla="*/ 19 w 556"/>
                <a:gd name="T59" fmla="*/ 154 h 377"/>
                <a:gd name="T60" fmla="*/ 31 w 556"/>
                <a:gd name="T61" fmla="*/ 104 h 377"/>
                <a:gd name="T62" fmla="*/ 90 w 556"/>
                <a:gd name="T63" fmla="*/ 50 h 377"/>
                <a:gd name="T64" fmla="*/ 175 w 556"/>
                <a:gd name="T65" fmla="*/ 35 h 377"/>
                <a:gd name="T66" fmla="*/ 269 w 556"/>
                <a:gd name="T67" fmla="*/ 1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6" h="377">
                  <a:moveTo>
                    <a:pt x="285" y="0"/>
                  </a:moveTo>
                  <a:lnTo>
                    <a:pt x="311" y="14"/>
                  </a:lnTo>
                  <a:lnTo>
                    <a:pt x="318" y="18"/>
                  </a:lnTo>
                  <a:lnTo>
                    <a:pt x="433" y="15"/>
                  </a:lnTo>
                  <a:lnTo>
                    <a:pt x="435" y="36"/>
                  </a:lnTo>
                  <a:lnTo>
                    <a:pt x="422" y="35"/>
                  </a:lnTo>
                  <a:lnTo>
                    <a:pt x="453" y="111"/>
                  </a:lnTo>
                  <a:lnTo>
                    <a:pt x="434" y="125"/>
                  </a:lnTo>
                  <a:lnTo>
                    <a:pt x="434" y="139"/>
                  </a:lnTo>
                  <a:lnTo>
                    <a:pt x="484" y="139"/>
                  </a:lnTo>
                  <a:lnTo>
                    <a:pt x="484" y="159"/>
                  </a:lnTo>
                  <a:lnTo>
                    <a:pt x="456" y="187"/>
                  </a:lnTo>
                  <a:lnTo>
                    <a:pt x="478" y="209"/>
                  </a:lnTo>
                  <a:lnTo>
                    <a:pt x="520" y="198"/>
                  </a:lnTo>
                  <a:lnTo>
                    <a:pt x="523" y="204"/>
                  </a:lnTo>
                  <a:lnTo>
                    <a:pt x="528" y="217"/>
                  </a:lnTo>
                  <a:lnTo>
                    <a:pt x="532" y="226"/>
                  </a:lnTo>
                  <a:lnTo>
                    <a:pt x="536" y="238"/>
                  </a:lnTo>
                  <a:lnTo>
                    <a:pt x="545" y="258"/>
                  </a:lnTo>
                  <a:lnTo>
                    <a:pt x="552" y="274"/>
                  </a:lnTo>
                  <a:lnTo>
                    <a:pt x="552" y="277"/>
                  </a:lnTo>
                  <a:lnTo>
                    <a:pt x="554" y="281"/>
                  </a:lnTo>
                  <a:lnTo>
                    <a:pt x="554" y="283"/>
                  </a:lnTo>
                  <a:lnTo>
                    <a:pt x="556" y="284"/>
                  </a:lnTo>
                  <a:lnTo>
                    <a:pt x="556" y="285"/>
                  </a:lnTo>
                  <a:lnTo>
                    <a:pt x="556" y="285"/>
                  </a:lnTo>
                  <a:lnTo>
                    <a:pt x="554" y="287"/>
                  </a:lnTo>
                  <a:lnTo>
                    <a:pt x="554" y="288"/>
                  </a:lnTo>
                  <a:lnTo>
                    <a:pt x="553" y="291"/>
                  </a:lnTo>
                  <a:lnTo>
                    <a:pt x="552" y="295"/>
                  </a:lnTo>
                  <a:lnTo>
                    <a:pt x="552" y="298"/>
                  </a:lnTo>
                  <a:lnTo>
                    <a:pt x="550" y="301"/>
                  </a:lnTo>
                  <a:lnTo>
                    <a:pt x="545" y="319"/>
                  </a:lnTo>
                  <a:lnTo>
                    <a:pt x="542" y="324"/>
                  </a:lnTo>
                  <a:lnTo>
                    <a:pt x="541" y="328"/>
                  </a:lnTo>
                  <a:lnTo>
                    <a:pt x="541" y="330"/>
                  </a:lnTo>
                  <a:lnTo>
                    <a:pt x="539" y="332"/>
                  </a:lnTo>
                  <a:lnTo>
                    <a:pt x="538" y="337"/>
                  </a:lnTo>
                  <a:lnTo>
                    <a:pt x="516" y="337"/>
                  </a:lnTo>
                  <a:lnTo>
                    <a:pt x="516" y="360"/>
                  </a:lnTo>
                  <a:lnTo>
                    <a:pt x="482" y="377"/>
                  </a:lnTo>
                  <a:lnTo>
                    <a:pt x="470" y="377"/>
                  </a:lnTo>
                  <a:lnTo>
                    <a:pt x="448" y="341"/>
                  </a:lnTo>
                  <a:lnTo>
                    <a:pt x="386" y="364"/>
                  </a:lnTo>
                  <a:lnTo>
                    <a:pt x="362" y="338"/>
                  </a:lnTo>
                  <a:lnTo>
                    <a:pt x="334" y="338"/>
                  </a:lnTo>
                  <a:lnTo>
                    <a:pt x="321" y="350"/>
                  </a:lnTo>
                  <a:lnTo>
                    <a:pt x="316" y="323"/>
                  </a:lnTo>
                  <a:lnTo>
                    <a:pt x="293" y="301"/>
                  </a:lnTo>
                  <a:lnTo>
                    <a:pt x="269" y="323"/>
                  </a:lnTo>
                  <a:lnTo>
                    <a:pt x="232" y="295"/>
                  </a:lnTo>
                  <a:lnTo>
                    <a:pt x="232" y="271"/>
                  </a:lnTo>
                  <a:lnTo>
                    <a:pt x="178" y="271"/>
                  </a:lnTo>
                  <a:lnTo>
                    <a:pt x="178" y="294"/>
                  </a:lnTo>
                  <a:lnTo>
                    <a:pt x="160" y="294"/>
                  </a:lnTo>
                  <a:lnTo>
                    <a:pt x="142" y="247"/>
                  </a:lnTo>
                  <a:lnTo>
                    <a:pt x="66" y="247"/>
                  </a:lnTo>
                  <a:lnTo>
                    <a:pt x="66" y="163"/>
                  </a:lnTo>
                  <a:lnTo>
                    <a:pt x="37" y="134"/>
                  </a:lnTo>
                  <a:lnTo>
                    <a:pt x="19" y="154"/>
                  </a:lnTo>
                  <a:lnTo>
                    <a:pt x="0" y="134"/>
                  </a:lnTo>
                  <a:lnTo>
                    <a:pt x="31" y="104"/>
                  </a:lnTo>
                  <a:lnTo>
                    <a:pt x="9" y="50"/>
                  </a:lnTo>
                  <a:lnTo>
                    <a:pt x="90" y="50"/>
                  </a:lnTo>
                  <a:lnTo>
                    <a:pt x="128" y="75"/>
                  </a:lnTo>
                  <a:lnTo>
                    <a:pt x="175" y="35"/>
                  </a:lnTo>
                  <a:lnTo>
                    <a:pt x="189" y="10"/>
                  </a:lnTo>
                  <a:lnTo>
                    <a:pt x="269" y="14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16" name="Freeform 86">
              <a:extLst>
                <a:ext uri="{FF2B5EF4-FFF2-40B4-BE49-F238E27FC236}">
                  <a16:creationId xmlns:a16="http://schemas.microsoft.com/office/drawing/2014/main" xmlns="" id="{2EFE255B-A959-4E06-BCB6-E0A1987E3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0813" y="5332413"/>
              <a:ext cx="882650" cy="598488"/>
            </a:xfrm>
            <a:custGeom>
              <a:avLst/>
              <a:gdLst>
                <a:gd name="T0" fmla="*/ 499 w 556"/>
                <a:gd name="T1" fmla="*/ 368 h 377"/>
                <a:gd name="T2" fmla="*/ 391 w 556"/>
                <a:gd name="T3" fmla="*/ 361 h 377"/>
                <a:gd name="T4" fmla="*/ 388 w 556"/>
                <a:gd name="T5" fmla="*/ 363 h 377"/>
                <a:gd name="T6" fmla="*/ 516 w 556"/>
                <a:gd name="T7" fmla="*/ 341 h 377"/>
                <a:gd name="T8" fmla="*/ 448 w 556"/>
                <a:gd name="T9" fmla="*/ 335 h 377"/>
                <a:gd name="T10" fmla="*/ 448 w 556"/>
                <a:gd name="T11" fmla="*/ 335 h 377"/>
                <a:gd name="T12" fmla="*/ 333 w 556"/>
                <a:gd name="T13" fmla="*/ 338 h 377"/>
                <a:gd name="T14" fmla="*/ 258 w 556"/>
                <a:gd name="T15" fmla="*/ 307 h 377"/>
                <a:gd name="T16" fmla="*/ 549 w 556"/>
                <a:gd name="T17" fmla="*/ 299 h 377"/>
                <a:gd name="T18" fmla="*/ 546 w 556"/>
                <a:gd name="T19" fmla="*/ 312 h 377"/>
                <a:gd name="T20" fmla="*/ 235 w 556"/>
                <a:gd name="T21" fmla="*/ 289 h 377"/>
                <a:gd name="T22" fmla="*/ 232 w 556"/>
                <a:gd name="T23" fmla="*/ 289 h 377"/>
                <a:gd name="T24" fmla="*/ 160 w 556"/>
                <a:gd name="T25" fmla="*/ 292 h 377"/>
                <a:gd name="T26" fmla="*/ 160 w 556"/>
                <a:gd name="T27" fmla="*/ 292 h 377"/>
                <a:gd name="T28" fmla="*/ 160 w 556"/>
                <a:gd name="T29" fmla="*/ 292 h 377"/>
                <a:gd name="T30" fmla="*/ 552 w 556"/>
                <a:gd name="T31" fmla="*/ 274 h 377"/>
                <a:gd name="T32" fmla="*/ 553 w 556"/>
                <a:gd name="T33" fmla="*/ 280 h 377"/>
                <a:gd name="T34" fmla="*/ 554 w 556"/>
                <a:gd name="T35" fmla="*/ 283 h 377"/>
                <a:gd name="T36" fmla="*/ 556 w 556"/>
                <a:gd name="T37" fmla="*/ 284 h 377"/>
                <a:gd name="T38" fmla="*/ 236 w 556"/>
                <a:gd name="T39" fmla="*/ 276 h 377"/>
                <a:gd name="T40" fmla="*/ 148 w 556"/>
                <a:gd name="T41" fmla="*/ 247 h 377"/>
                <a:gd name="T42" fmla="*/ 98 w 556"/>
                <a:gd name="T43" fmla="*/ 242 h 377"/>
                <a:gd name="T44" fmla="*/ 70 w 556"/>
                <a:gd name="T45" fmla="*/ 226 h 377"/>
                <a:gd name="T46" fmla="*/ 530 w 556"/>
                <a:gd name="T47" fmla="*/ 222 h 377"/>
                <a:gd name="T48" fmla="*/ 524 w 556"/>
                <a:gd name="T49" fmla="*/ 211 h 377"/>
                <a:gd name="T50" fmla="*/ 520 w 556"/>
                <a:gd name="T51" fmla="*/ 198 h 377"/>
                <a:gd name="T52" fmla="*/ 72 w 556"/>
                <a:gd name="T53" fmla="*/ 195 h 377"/>
                <a:gd name="T54" fmla="*/ 453 w 556"/>
                <a:gd name="T55" fmla="*/ 191 h 377"/>
                <a:gd name="T56" fmla="*/ 484 w 556"/>
                <a:gd name="T57" fmla="*/ 159 h 377"/>
                <a:gd name="T58" fmla="*/ 482 w 556"/>
                <a:gd name="T59" fmla="*/ 145 h 377"/>
                <a:gd name="T60" fmla="*/ 58 w 556"/>
                <a:gd name="T61" fmla="*/ 152 h 377"/>
                <a:gd name="T62" fmla="*/ 4 w 556"/>
                <a:gd name="T63" fmla="*/ 132 h 377"/>
                <a:gd name="T64" fmla="*/ 7 w 556"/>
                <a:gd name="T65" fmla="*/ 141 h 377"/>
                <a:gd name="T66" fmla="*/ 4 w 556"/>
                <a:gd name="T67" fmla="*/ 139 h 377"/>
                <a:gd name="T68" fmla="*/ 434 w 556"/>
                <a:gd name="T69" fmla="*/ 125 h 377"/>
                <a:gd name="T70" fmla="*/ 442 w 556"/>
                <a:gd name="T71" fmla="*/ 114 h 377"/>
                <a:gd name="T72" fmla="*/ 445 w 556"/>
                <a:gd name="T73" fmla="*/ 91 h 377"/>
                <a:gd name="T74" fmla="*/ 441 w 556"/>
                <a:gd name="T75" fmla="*/ 93 h 377"/>
                <a:gd name="T76" fmla="*/ 114 w 556"/>
                <a:gd name="T77" fmla="*/ 67 h 377"/>
                <a:gd name="T78" fmla="*/ 435 w 556"/>
                <a:gd name="T79" fmla="*/ 68 h 377"/>
                <a:gd name="T80" fmla="*/ 430 w 556"/>
                <a:gd name="T81" fmla="*/ 60 h 377"/>
                <a:gd name="T82" fmla="*/ 20 w 556"/>
                <a:gd name="T83" fmla="*/ 68 h 377"/>
                <a:gd name="T84" fmla="*/ 90 w 556"/>
                <a:gd name="T85" fmla="*/ 50 h 377"/>
                <a:gd name="T86" fmla="*/ 99 w 556"/>
                <a:gd name="T87" fmla="*/ 55 h 377"/>
                <a:gd name="T88" fmla="*/ 37 w 556"/>
                <a:gd name="T89" fmla="*/ 50 h 377"/>
                <a:gd name="T90" fmla="*/ 177 w 556"/>
                <a:gd name="T91" fmla="*/ 33 h 377"/>
                <a:gd name="T92" fmla="*/ 424 w 556"/>
                <a:gd name="T93" fmla="*/ 50 h 377"/>
                <a:gd name="T94" fmla="*/ 384 w 556"/>
                <a:gd name="T95" fmla="*/ 21 h 377"/>
                <a:gd name="T96" fmla="*/ 405 w 556"/>
                <a:gd name="T97" fmla="*/ 17 h 377"/>
                <a:gd name="T98" fmla="*/ 433 w 556"/>
                <a:gd name="T99" fmla="*/ 17 h 377"/>
                <a:gd name="T100" fmla="*/ 433 w 556"/>
                <a:gd name="T101" fmla="*/ 18 h 377"/>
                <a:gd name="T102" fmla="*/ 433 w 556"/>
                <a:gd name="T103" fmla="*/ 18 h 377"/>
                <a:gd name="T104" fmla="*/ 433 w 556"/>
                <a:gd name="T105" fmla="*/ 19 h 377"/>
                <a:gd name="T106" fmla="*/ 433 w 556"/>
                <a:gd name="T107" fmla="*/ 19 h 377"/>
                <a:gd name="T108" fmla="*/ 433 w 556"/>
                <a:gd name="T109" fmla="*/ 21 h 377"/>
                <a:gd name="T110" fmla="*/ 247 w 556"/>
                <a:gd name="T111" fmla="*/ 13 h 377"/>
                <a:gd name="T112" fmla="*/ 207 w 556"/>
                <a:gd name="T113" fmla="*/ 13 h 377"/>
                <a:gd name="T114" fmla="*/ 308 w 556"/>
                <a:gd name="T115" fmla="*/ 13 h 377"/>
                <a:gd name="T116" fmla="*/ 308 w 556"/>
                <a:gd name="T117" fmla="*/ 13 h 377"/>
                <a:gd name="T118" fmla="*/ 310 w 556"/>
                <a:gd name="T119" fmla="*/ 14 h 377"/>
                <a:gd name="T120" fmla="*/ 318 w 556"/>
                <a:gd name="T121" fmla="*/ 22 h 377"/>
                <a:gd name="T122" fmla="*/ 290 w 556"/>
                <a:gd name="T123" fmla="*/ 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6" h="377">
                  <a:moveTo>
                    <a:pt x="466" y="363"/>
                  </a:moveTo>
                  <a:lnTo>
                    <a:pt x="467" y="364"/>
                  </a:lnTo>
                  <a:lnTo>
                    <a:pt x="467" y="364"/>
                  </a:lnTo>
                  <a:lnTo>
                    <a:pt x="473" y="373"/>
                  </a:lnTo>
                  <a:lnTo>
                    <a:pt x="474" y="373"/>
                  </a:lnTo>
                  <a:lnTo>
                    <a:pt x="476" y="373"/>
                  </a:lnTo>
                  <a:lnTo>
                    <a:pt x="477" y="375"/>
                  </a:lnTo>
                  <a:lnTo>
                    <a:pt x="476" y="377"/>
                  </a:lnTo>
                  <a:lnTo>
                    <a:pt x="474" y="377"/>
                  </a:lnTo>
                  <a:lnTo>
                    <a:pt x="470" y="377"/>
                  </a:lnTo>
                  <a:lnTo>
                    <a:pt x="470" y="377"/>
                  </a:lnTo>
                  <a:lnTo>
                    <a:pt x="470" y="377"/>
                  </a:lnTo>
                  <a:lnTo>
                    <a:pt x="464" y="367"/>
                  </a:lnTo>
                  <a:lnTo>
                    <a:pt x="463" y="366"/>
                  </a:lnTo>
                  <a:lnTo>
                    <a:pt x="464" y="364"/>
                  </a:lnTo>
                  <a:lnTo>
                    <a:pt x="466" y="363"/>
                  </a:lnTo>
                  <a:close/>
                  <a:moveTo>
                    <a:pt x="503" y="361"/>
                  </a:moveTo>
                  <a:lnTo>
                    <a:pt x="505" y="363"/>
                  </a:lnTo>
                  <a:lnTo>
                    <a:pt x="505" y="363"/>
                  </a:lnTo>
                  <a:lnTo>
                    <a:pt x="505" y="366"/>
                  </a:lnTo>
                  <a:lnTo>
                    <a:pt x="503" y="367"/>
                  </a:lnTo>
                  <a:lnTo>
                    <a:pt x="503" y="367"/>
                  </a:lnTo>
                  <a:lnTo>
                    <a:pt x="502" y="367"/>
                  </a:lnTo>
                  <a:lnTo>
                    <a:pt x="499" y="368"/>
                  </a:lnTo>
                  <a:lnTo>
                    <a:pt x="496" y="370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89" y="374"/>
                  </a:lnTo>
                  <a:lnTo>
                    <a:pt x="488" y="374"/>
                  </a:lnTo>
                  <a:lnTo>
                    <a:pt x="487" y="374"/>
                  </a:lnTo>
                  <a:lnTo>
                    <a:pt x="487" y="373"/>
                  </a:lnTo>
                  <a:lnTo>
                    <a:pt x="487" y="371"/>
                  </a:lnTo>
                  <a:lnTo>
                    <a:pt x="488" y="370"/>
                  </a:lnTo>
                  <a:lnTo>
                    <a:pt x="502" y="363"/>
                  </a:lnTo>
                  <a:lnTo>
                    <a:pt x="503" y="361"/>
                  </a:lnTo>
                  <a:close/>
                  <a:moveTo>
                    <a:pt x="401" y="353"/>
                  </a:moveTo>
                  <a:lnTo>
                    <a:pt x="402" y="353"/>
                  </a:lnTo>
                  <a:lnTo>
                    <a:pt x="404" y="355"/>
                  </a:lnTo>
                  <a:lnTo>
                    <a:pt x="404" y="357"/>
                  </a:lnTo>
                  <a:lnTo>
                    <a:pt x="402" y="357"/>
                  </a:lnTo>
                  <a:lnTo>
                    <a:pt x="391" y="361"/>
                  </a:lnTo>
                  <a:lnTo>
                    <a:pt x="391" y="361"/>
                  </a:lnTo>
                  <a:lnTo>
                    <a:pt x="391" y="361"/>
                  </a:lnTo>
                  <a:lnTo>
                    <a:pt x="391" y="361"/>
                  </a:lnTo>
                  <a:lnTo>
                    <a:pt x="391" y="361"/>
                  </a:lnTo>
                  <a:lnTo>
                    <a:pt x="391" y="361"/>
                  </a:lnTo>
                  <a:lnTo>
                    <a:pt x="391" y="361"/>
                  </a:lnTo>
                  <a:lnTo>
                    <a:pt x="391" y="361"/>
                  </a:lnTo>
                  <a:lnTo>
                    <a:pt x="391" y="361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90" y="363"/>
                  </a:lnTo>
                  <a:lnTo>
                    <a:pt x="390" y="363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7" y="364"/>
                  </a:lnTo>
                  <a:lnTo>
                    <a:pt x="387" y="364"/>
                  </a:lnTo>
                  <a:lnTo>
                    <a:pt x="386" y="364"/>
                  </a:lnTo>
                  <a:lnTo>
                    <a:pt x="383" y="361"/>
                  </a:lnTo>
                  <a:lnTo>
                    <a:pt x="384" y="360"/>
                  </a:lnTo>
                  <a:lnTo>
                    <a:pt x="384" y="359"/>
                  </a:lnTo>
                  <a:lnTo>
                    <a:pt x="399" y="353"/>
                  </a:lnTo>
                  <a:lnTo>
                    <a:pt x="401" y="353"/>
                  </a:lnTo>
                  <a:close/>
                  <a:moveTo>
                    <a:pt x="431" y="342"/>
                  </a:moveTo>
                  <a:lnTo>
                    <a:pt x="433" y="342"/>
                  </a:lnTo>
                  <a:lnTo>
                    <a:pt x="433" y="343"/>
                  </a:lnTo>
                  <a:lnTo>
                    <a:pt x="433" y="345"/>
                  </a:lnTo>
                  <a:lnTo>
                    <a:pt x="431" y="346"/>
                  </a:lnTo>
                  <a:lnTo>
                    <a:pt x="416" y="352"/>
                  </a:lnTo>
                  <a:lnTo>
                    <a:pt x="416" y="352"/>
                  </a:lnTo>
                  <a:lnTo>
                    <a:pt x="415" y="352"/>
                  </a:lnTo>
                  <a:lnTo>
                    <a:pt x="413" y="350"/>
                  </a:lnTo>
                  <a:lnTo>
                    <a:pt x="413" y="349"/>
                  </a:lnTo>
                  <a:lnTo>
                    <a:pt x="415" y="348"/>
                  </a:lnTo>
                  <a:lnTo>
                    <a:pt x="430" y="342"/>
                  </a:lnTo>
                  <a:lnTo>
                    <a:pt x="431" y="342"/>
                  </a:lnTo>
                  <a:close/>
                  <a:moveTo>
                    <a:pt x="513" y="339"/>
                  </a:moveTo>
                  <a:lnTo>
                    <a:pt x="514" y="339"/>
                  </a:lnTo>
                  <a:lnTo>
                    <a:pt x="516" y="341"/>
                  </a:lnTo>
                  <a:lnTo>
                    <a:pt x="516" y="357"/>
                  </a:lnTo>
                  <a:lnTo>
                    <a:pt x="514" y="359"/>
                  </a:lnTo>
                  <a:lnTo>
                    <a:pt x="513" y="360"/>
                  </a:lnTo>
                  <a:lnTo>
                    <a:pt x="512" y="359"/>
                  </a:lnTo>
                  <a:lnTo>
                    <a:pt x="512" y="357"/>
                  </a:lnTo>
                  <a:lnTo>
                    <a:pt x="512" y="341"/>
                  </a:lnTo>
                  <a:lnTo>
                    <a:pt x="512" y="339"/>
                  </a:lnTo>
                  <a:lnTo>
                    <a:pt x="513" y="339"/>
                  </a:lnTo>
                  <a:close/>
                  <a:moveTo>
                    <a:pt x="366" y="337"/>
                  </a:moveTo>
                  <a:lnTo>
                    <a:pt x="368" y="338"/>
                  </a:lnTo>
                  <a:lnTo>
                    <a:pt x="379" y="349"/>
                  </a:lnTo>
                  <a:lnTo>
                    <a:pt x="380" y="350"/>
                  </a:lnTo>
                  <a:lnTo>
                    <a:pt x="379" y="353"/>
                  </a:lnTo>
                  <a:lnTo>
                    <a:pt x="377" y="353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75" y="350"/>
                  </a:lnTo>
                  <a:lnTo>
                    <a:pt x="373" y="349"/>
                  </a:lnTo>
                  <a:lnTo>
                    <a:pt x="372" y="348"/>
                  </a:lnTo>
                  <a:lnTo>
                    <a:pt x="365" y="341"/>
                  </a:lnTo>
                  <a:lnTo>
                    <a:pt x="363" y="339"/>
                  </a:lnTo>
                  <a:lnTo>
                    <a:pt x="365" y="337"/>
                  </a:lnTo>
                  <a:lnTo>
                    <a:pt x="366" y="337"/>
                  </a:lnTo>
                  <a:close/>
                  <a:moveTo>
                    <a:pt x="448" y="335"/>
                  </a:moveTo>
                  <a:lnTo>
                    <a:pt x="449" y="337"/>
                  </a:lnTo>
                  <a:lnTo>
                    <a:pt x="452" y="338"/>
                  </a:lnTo>
                  <a:lnTo>
                    <a:pt x="459" y="350"/>
                  </a:lnTo>
                  <a:lnTo>
                    <a:pt x="460" y="353"/>
                  </a:lnTo>
                  <a:lnTo>
                    <a:pt x="459" y="355"/>
                  </a:lnTo>
                  <a:lnTo>
                    <a:pt x="458" y="355"/>
                  </a:lnTo>
                  <a:lnTo>
                    <a:pt x="456" y="355"/>
                  </a:lnTo>
                  <a:lnTo>
                    <a:pt x="455" y="353"/>
                  </a:lnTo>
                  <a:lnTo>
                    <a:pt x="448" y="341"/>
                  </a:lnTo>
                  <a:lnTo>
                    <a:pt x="448" y="341"/>
                  </a:lnTo>
                  <a:lnTo>
                    <a:pt x="448" y="341"/>
                  </a:lnTo>
                  <a:lnTo>
                    <a:pt x="448" y="341"/>
                  </a:lnTo>
                  <a:lnTo>
                    <a:pt x="448" y="341"/>
                  </a:lnTo>
                  <a:lnTo>
                    <a:pt x="448" y="341"/>
                  </a:lnTo>
                  <a:lnTo>
                    <a:pt x="448" y="341"/>
                  </a:lnTo>
                  <a:lnTo>
                    <a:pt x="448" y="341"/>
                  </a:lnTo>
                  <a:lnTo>
                    <a:pt x="447" y="341"/>
                  </a:lnTo>
                  <a:lnTo>
                    <a:pt x="445" y="341"/>
                  </a:lnTo>
                  <a:lnTo>
                    <a:pt x="445" y="341"/>
                  </a:lnTo>
                  <a:lnTo>
                    <a:pt x="444" y="339"/>
                  </a:lnTo>
                  <a:lnTo>
                    <a:pt x="444" y="338"/>
                  </a:lnTo>
                  <a:lnTo>
                    <a:pt x="445" y="337"/>
                  </a:lnTo>
                  <a:lnTo>
                    <a:pt x="445" y="335"/>
                  </a:lnTo>
                  <a:lnTo>
                    <a:pt x="448" y="335"/>
                  </a:lnTo>
                  <a:close/>
                  <a:moveTo>
                    <a:pt x="321" y="334"/>
                  </a:moveTo>
                  <a:lnTo>
                    <a:pt x="322" y="334"/>
                  </a:lnTo>
                  <a:lnTo>
                    <a:pt x="323" y="335"/>
                  </a:lnTo>
                  <a:lnTo>
                    <a:pt x="325" y="346"/>
                  </a:lnTo>
                  <a:lnTo>
                    <a:pt x="321" y="350"/>
                  </a:lnTo>
                  <a:lnTo>
                    <a:pt x="319" y="345"/>
                  </a:lnTo>
                  <a:lnTo>
                    <a:pt x="319" y="342"/>
                  </a:lnTo>
                  <a:lnTo>
                    <a:pt x="319" y="339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9" y="335"/>
                  </a:lnTo>
                  <a:lnTo>
                    <a:pt x="321" y="334"/>
                  </a:lnTo>
                  <a:lnTo>
                    <a:pt x="321" y="334"/>
                  </a:lnTo>
                  <a:close/>
                  <a:moveTo>
                    <a:pt x="334" y="332"/>
                  </a:moveTo>
                  <a:lnTo>
                    <a:pt x="350" y="332"/>
                  </a:lnTo>
                  <a:lnTo>
                    <a:pt x="351" y="334"/>
                  </a:lnTo>
                  <a:lnTo>
                    <a:pt x="352" y="335"/>
                  </a:lnTo>
                  <a:lnTo>
                    <a:pt x="351" y="337"/>
                  </a:lnTo>
                  <a:lnTo>
                    <a:pt x="350" y="338"/>
                  </a:lnTo>
                  <a:lnTo>
                    <a:pt x="334" y="338"/>
                  </a:lnTo>
                  <a:lnTo>
                    <a:pt x="334" y="338"/>
                  </a:lnTo>
                  <a:lnTo>
                    <a:pt x="334" y="338"/>
                  </a:lnTo>
                  <a:lnTo>
                    <a:pt x="334" y="338"/>
                  </a:lnTo>
                  <a:lnTo>
                    <a:pt x="333" y="338"/>
                  </a:lnTo>
                  <a:lnTo>
                    <a:pt x="330" y="338"/>
                  </a:lnTo>
                  <a:lnTo>
                    <a:pt x="330" y="335"/>
                  </a:lnTo>
                  <a:lnTo>
                    <a:pt x="330" y="334"/>
                  </a:lnTo>
                  <a:lnTo>
                    <a:pt x="332" y="334"/>
                  </a:lnTo>
                  <a:lnTo>
                    <a:pt x="333" y="332"/>
                  </a:lnTo>
                  <a:lnTo>
                    <a:pt x="334" y="332"/>
                  </a:lnTo>
                  <a:close/>
                  <a:moveTo>
                    <a:pt x="538" y="330"/>
                  </a:moveTo>
                  <a:lnTo>
                    <a:pt x="538" y="330"/>
                  </a:lnTo>
                  <a:lnTo>
                    <a:pt x="539" y="330"/>
                  </a:lnTo>
                  <a:lnTo>
                    <a:pt x="539" y="332"/>
                  </a:lnTo>
                  <a:lnTo>
                    <a:pt x="539" y="332"/>
                  </a:lnTo>
                  <a:lnTo>
                    <a:pt x="538" y="337"/>
                  </a:lnTo>
                  <a:lnTo>
                    <a:pt x="527" y="337"/>
                  </a:lnTo>
                  <a:lnTo>
                    <a:pt x="525" y="335"/>
                  </a:lnTo>
                  <a:lnTo>
                    <a:pt x="524" y="334"/>
                  </a:lnTo>
                  <a:lnTo>
                    <a:pt x="525" y="332"/>
                  </a:lnTo>
                  <a:lnTo>
                    <a:pt x="527" y="331"/>
                  </a:lnTo>
                  <a:lnTo>
                    <a:pt x="535" y="331"/>
                  </a:lnTo>
                  <a:lnTo>
                    <a:pt x="535" y="331"/>
                  </a:lnTo>
                  <a:lnTo>
                    <a:pt x="535" y="331"/>
                  </a:lnTo>
                  <a:lnTo>
                    <a:pt x="536" y="330"/>
                  </a:lnTo>
                  <a:lnTo>
                    <a:pt x="538" y="330"/>
                  </a:lnTo>
                  <a:close/>
                  <a:moveTo>
                    <a:pt x="257" y="307"/>
                  </a:moveTo>
                  <a:lnTo>
                    <a:pt x="258" y="307"/>
                  </a:lnTo>
                  <a:lnTo>
                    <a:pt x="271" y="317"/>
                  </a:lnTo>
                  <a:lnTo>
                    <a:pt x="272" y="319"/>
                  </a:lnTo>
                  <a:lnTo>
                    <a:pt x="272" y="320"/>
                  </a:lnTo>
                  <a:lnTo>
                    <a:pt x="269" y="321"/>
                  </a:lnTo>
                  <a:lnTo>
                    <a:pt x="269" y="321"/>
                  </a:lnTo>
                  <a:lnTo>
                    <a:pt x="268" y="321"/>
                  </a:lnTo>
                  <a:lnTo>
                    <a:pt x="256" y="312"/>
                  </a:lnTo>
                  <a:lnTo>
                    <a:pt x="254" y="310"/>
                  </a:lnTo>
                  <a:lnTo>
                    <a:pt x="254" y="309"/>
                  </a:lnTo>
                  <a:lnTo>
                    <a:pt x="256" y="307"/>
                  </a:lnTo>
                  <a:lnTo>
                    <a:pt x="257" y="307"/>
                  </a:lnTo>
                  <a:close/>
                  <a:moveTo>
                    <a:pt x="305" y="306"/>
                  </a:moveTo>
                  <a:lnTo>
                    <a:pt x="307" y="306"/>
                  </a:lnTo>
                  <a:lnTo>
                    <a:pt x="318" y="319"/>
                  </a:lnTo>
                  <a:lnTo>
                    <a:pt x="318" y="320"/>
                  </a:lnTo>
                  <a:lnTo>
                    <a:pt x="318" y="321"/>
                  </a:lnTo>
                  <a:lnTo>
                    <a:pt x="316" y="321"/>
                  </a:lnTo>
                  <a:lnTo>
                    <a:pt x="315" y="321"/>
                  </a:lnTo>
                  <a:lnTo>
                    <a:pt x="303" y="310"/>
                  </a:lnTo>
                  <a:lnTo>
                    <a:pt x="303" y="309"/>
                  </a:lnTo>
                  <a:lnTo>
                    <a:pt x="303" y="306"/>
                  </a:lnTo>
                  <a:lnTo>
                    <a:pt x="305" y="306"/>
                  </a:lnTo>
                  <a:close/>
                  <a:moveTo>
                    <a:pt x="548" y="298"/>
                  </a:moveTo>
                  <a:lnTo>
                    <a:pt x="549" y="299"/>
                  </a:lnTo>
                  <a:lnTo>
                    <a:pt x="550" y="299"/>
                  </a:lnTo>
                  <a:lnTo>
                    <a:pt x="550" y="30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46" y="314"/>
                  </a:lnTo>
                  <a:lnTo>
                    <a:pt x="545" y="316"/>
                  </a:lnTo>
                  <a:lnTo>
                    <a:pt x="545" y="317"/>
                  </a:lnTo>
                  <a:lnTo>
                    <a:pt x="543" y="319"/>
                  </a:lnTo>
                  <a:lnTo>
                    <a:pt x="542" y="319"/>
                  </a:lnTo>
                  <a:lnTo>
                    <a:pt x="542" y="319"/>
                  </a:lnTo>
                  <a:lnTo>
                    <a:pt x="541" y="317"/>
                  </a:lnTo>
                  <a:lnTo>
                    <a:pt x="541" y="316"/>
                  </a:lnTo>
                  <a:lnTo>
                    <a:pt x="546" y="301"/>
                  </a:lnTo>
                  <a:lnTo>
                    <a:pt x="546" y="299"/>
                  </a:lnTo>
                  <a:lnTo>
                    <a:pt x="548" y="298"/>
                  </a:lnTo>
                  <a:close/>
                  <a:moveTo>
                    <a:pt x="290" y="298"/>
                  </a:moveTo>
                  <a:lnTo>
                    <a:pt x="292" y="298"/>
                  </a:lnTo>
                  <a:lnTo>
                    <a:pt x="293" y="299"/>
                  </a:lnTo>
                  <a:lnTo>
                    <a:pt x="292" y="301"/>
                  </a:lnTo>
                  <a:lnTo>
                    <a:pt x="280" y="312"/>
                  </a:lnTo>
                  <a:lnTo>
                    <a:pt x="278" y="313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6" y="309"/>
                  </a:lnTo>
                  <a:lnTo>
                    <a:pt x="289" y="298"/>
                  </a:lnTo>
                  <a:lnTo>
                    <a:pt x="290" y="298"/>
                  </a:lnTo>
                  <a:close/>
                  <a:moveTo>
                    <a:pt x="235" y="289"/>
                  </a:moveTo>
                  <a:lnTo>
                    <a:pt x="236" y="289"/>
                  </a:lnTo>
                  <a:lnTo>
                    <a:pt x="236" y="291"/>
                  </a:lnTo>
                  <a:lnTo>
                    <a:pt x="236" y="292"/>
                  </a:lnTo>
                  <a:lnTo>
                    <a:pt x="244" y="299"/>
                  </a:lnTo>
                  <a:lnTo>
                    <a:pt x="246" y="301"/>
                  </a:lnTo>
                  <a:lnTo>
                    <a:pt x="244" y="302"/>
                  </a:lnTo>
                  <a:lnTo>
                    <a:pt x="244" y="303"/>
                  </a:lnTo>
                  <a:lnTo>
                    <a:pt x="243" y="303"/>
                  </a:lnTo>
                  <a:lnTo>
                    <a:pt x="242" y="302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32" y="291"/>
                  </a:lnTo>
                  <a:lnTo>
                    <a:pt x="232" y="289"/>
                  </a:lnTo>
                  <a:lnTo>
                    <a:pt x="235" y="289"/>
                  </a:lnTo>
                  <a:close/>
                  <a:moveTo>
                    <a:pt x="175" y="276"/>
                  </a:moveTo>
                  <a:lnTo>
                    <a:pt x="177" y="277"/>
                  </a:lnTo>
                  <a:lnTo>
                    <a:pt x="178" y="278"/>
                  </a:lnTo>
                  <a:lnTo>
                    <a:pt x="178" y="294"/>
                  </a:lnTo>
                  <a:lnTo>
                    <a:pt x="173" y="294"/>
                  </a:lnTo>
                  <a:lnTo>
                    <a:pt x="173" y="278"/>
                  </a:lnTo>
                  <a:lnTo>
                    <a:pt x="174" y="277"/>
                  </a:lnTo>
                  <a:lnTo>
                    <a:pt x="175" y="276"/>
                  </a:lnTo>
                  <a:close/>
                  <a:moveTo>
                    <a:pt x="157" y="276"/>
                  </a:moveTo>
                  <a:lnTo>
                    <a:pt x="159" y="276"/>
                  </a:lnTo>
                  <a:lnTo>
                    <a:pt x="159" y="277"/>
                  </a:lnTo>
                  <a:lnTo>
                    <a:pt x="164" y="292"/>
                  </a:lnTo>
                  <a:lnTo>
                    <a:pt x="163" y="292"/>
                  </a:lnTo>
                  <a:lnTo>
                    <a:pt x="160" y="294"/>
                  </a:lnTo>
                  <a:lnTo>
                    <a:pt x="160" y="294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60" y="292"/>
                  </a:lnTo>
                  <a:lnTo>
                    <a:pt x="155" y="278"/>
                  </a:lnTo>
                  <a:lnTo>
                    <a:pt x="155" y="277"/>
                  </a:lnTo>
                  <a:lnTo>
                    <a:pt x="156" y="276"/>
                  </a:lnTo>
                  <a:lnTo>
                    <a:pt x="157" y="276"/>
                  </a:lnTo>
                  <a:close/>
                  <a:moveTo>
                    <a:pt x="548" y="270"/>
                  </a:moveTo>
                  <a:lnTo>
                    <a:pt x="549" y="270"/>
                  </a:lnTo>
                  <a:lnTo>
                    <a:pt x="550" y="271"/>
                  </a:lnTo>
                  <a:lnTo>
                    <a:pt x="550" y="273"/>
                  </a:lnTo>
                  <a:lnTo>
                    <a:pt x="550" y="273"/>
                  </a:lnTo>
                  <a:lnTo>
                    <a:pt x="550" y="273"/>
                  </a:lnTo>
                  <a:lnTo>
                    <a:pt x="552" y="274"/>
                  </a:lnTo>
                  <a:lnTo>
                    <a:pt x="552" y="274"/>
                  </a:lnTo>
                  <a:lnTo>
                    <a:pt x="552" y="274"/>
                  </a:lnTo>
                  <a:lnTo>
                    <a:pt x="552" y="274"/>
                  </a:lnTo>
                  <a:lnTo>
                    <a:pt x="552" y="274"/>
                  </a:lnTo>
                  <a:lnTo>
                    <a:pt x="552" y="274"/>
                  </a:lnTo>
                  <a:lnTo>
                    <a:pt x="552" y="274"/>
                  </a:lnTo>
                  <a:lnTo>
                    <a:pt x="552" y="274"/>
                  </a:lnTo>
                  <a:lnTo>
                    <a:pt x="552" y="274"/>
                  </a:lnTo>
                  <a:lnTo>
                    <a:pt x="552" y="274"/>
                  </a:lnTo>
                  <a:lnTo>
                    <a:pt x="552" y="276"/>
                  </a:lnTo>
                  <a:lnTo>
                    <a:pt x="552" y="276"/>
                  </a:lnTo>
                  <a:lnTo>
                    <a:pt x="552" y="276"/>
                  </a:lnTo>
                  <a:lnTo>
                    <a:pt x="552" y="277"/>
                  </a:lnTo>
                  <a:lnTo>
                    <a:pt x="552" y="277"/>
                  </a:lnTo>
                  <a:lnTo>
                    <a:pt x="552" y="277"/>
                  </a:lnTo>
                  <a:lnTo>
                    <a:pt x="552" y="277"/>
                  </a:lnTo>
                  <a:lnTo>
                    <a:pt x="552" y="277"/>
                  </a:lnTo>
                  <a:lnTo>
                    <a:pt x="552" y="277"/>
                  </a:lnTo>
                  <a:lnTo>
                    <a:pt x="552" y="277"/>
                  </a:lnTo>
                  <a:lnTo>
                    <a:pt x="552" y="277"/>
                  </a:lnTo>
                  <a:lnTo>
                    <a:pt x="552" y="277"/>
                  </a:lnTo>
                  <a:lnTo>
                    <a:pt x="552" y="277"/>
                  </a:lnTo>
                  <a:lnTo>
                    <a:pt x="553" y="277"/>
                  </a:lnTo>
                  <a:lnTo>
                    <a:pt x="553" y="277"/>
                  </a:lnTo>
                  <a:lnTo>
                    <a:pt x="553" y="277"/>
                  </a:lnTo>
                  <a:lnTo>
                    <a:pt x="553" y="278"/>
                  </a:lnTo>
                  <a:lnTo>
                    <a:pt x="553" y="278"/>
                  </a:lnTo>
                  <a:lnTo>
                    <a:pt x="553" y="278"/>
                  </a:lnTo>
                  <a:lnTo>
                    <a:pt x="553" y="278"/>
                  </a:lnTo>
                  <a:lnTo>
                    <a:pt x="553" y="278"/>
                  </a:lnTo>
                  <a:lnTo>
                    <a:pt x="553" y="280"/>
                  </a:lnTo>
                  <a:lnTo>
                    <a:pt x="553" y="280"/>
                  </a:lnTo>
                  <a:lnTo>
                    <a:pt x="553" y="280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1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3"/>
                  </a:lnTo>
                  <a:lnTo>
                    <a:pt x="554" y="284"/>
                  </a:lnTo>
                  <a:lnTo>
                    <a:pt x="554" y="284"/>
                  </a:lnTo>
                  <a:lnTo>
                    <a:pt x="554" y="284"/>
                  </a:lnTo>
                  <a:lnTo>
                    <a:pt x="554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5"/>
                  </a:lnTo>
                  <a:lnTo>
                    <a:pt x="556" y="285"/>
                  </a:lnTo>
                  <a:lnTo>
                    <a:pt x="554" y="287"/>
                  </a:lnTo>
                  <a:lnTo>
                    <a:pt x="554" y="288"/>
                  </a:lnTo>
                  <a:lnTo>
                    <a:pt x="553" y="288"/>
                  </a:lnTo>
                  <a:lnTo>
                    <a:pt x="552" y="288"/>
                  </a:lnTo>
                  <a:lnTo>
                    <a:pt x="550" y="287"/>
                  </a:lnTo>
                  <a:lnTo>
                    <a:pt x="550" y="285"/>
                  </a:lnTo>
                  <a:lnTo>
                    <a:pt x="550" y="285"/>
                  </a:lnTo>
                  <a:lnTo>
                    <a:pt x="550" y="283"/>
                  </a:lnTo>
                  <a:lnTo>
                    <a:pt x="548" y="278"/>
                  </a:lnTo>
                  <a:lnTo>
                    <a:pt x="548" y="277"/>
                  </a:lnTo>
                  <a:lnTo>
                    <a:pt x="548" y="276"/>
                  </a:lnTo>
                  <a:lnTo>
                    <a:pt x="546" y="273"/>
                  </a:lnTo>
                  <a:lnTo>
                    <a:pt x="546" y="271"/>
                  </a:lnTo>
                  <a:lnTo>
                    <a:pt x="548" y="270"/>
                  </a:lnTo>
                  <a:lnTo>
                    <a:pt x="548" y="270"/>
                  </a:lnTo>
                  <a:close/>
                  <a:moveTo>
                    <a:pt x="220" y="267"/>
                  </a:moveTo>
                  <a:lnTo>
                    <a:pt x="232" y="267"/>
                  </a:lnTo>
                  <a:lnTo>
                    <a:pt x="235" y="267"/>
                  </a:lnTo>
                  <a:lnTo>
                    <a:pt x="236" y="269"/>
                  </a:lnTo>
                  <a:lnTo>
                    <a:pt x="236" y="271"/>
                  </a:lnTo>
                  <a:lnTo>
                    <a:pt x="236" y="276"/>
                  </a:lnTo>
                  <a:lnTo>
                    <a:pt x="236" y="277"/>
                  </a:lnTo>
                  <a:lnTo>
                    <a:pt x="235" y="278"/>
                  </a:lnTo>
                  <a:lnTo>
                    <a:pt x="232" y="277"/>
                  </a:lnTo>
                  <a:lnTo>
                    <a:pt x="232" y="276"/>
                  </a:lnTo>
                  <a:lnTo>
                    <a:pt x="232" y="271"/>
                  </a:lnTo>
                  <a:lnTo>
                    <a:pt x="220" y="271"/>
                  </a:lnTo>
                  <a:lnTo>
                    <a:pt x="218" y="271"/>
                  </a:lnTo>
                  <a:lnTo>
                    <a:pt x="217" y="269"/>
                  </a:lnTo>
                  <a:lnTo>
                    <a:pt x="218" y="267"/>
                  </a:lnTo>
                  <a:lnTo>
                    <a:pt x="220" y="267"/>
                  </a:lnTo>
                  <a:close/>
                  <a:moveTo>
                    <a:pt x="188" y="267"/>
                  </a:moveTo>
                  <a:lnTo>
                    <a:pt x="203" y="267"/>
                  </a:lnTo>
                  <a:lnTo>
                    <a:pt x="204" y="267"/>
                  </a:lnTo>
                  <a:lnTo>
                    <a:pt x="206" y="269"/>
                  </a:lnTo>
                  <a:lnTo>
                    <a:pt x="204" y="271"/>
                  </a:lnTo>
                  <a:lnTo>
                    <a:pt x="203" y="271"/>
                  </a:lnTo>
                  <a:lnTo>
                    <a:pt x="188" y="271"/>
                  </a:lnTo>
                  <a:lnTo>
                    <a:pt x="185" y="271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8" y="267"/>
                  </a:lnTo>
                  <a:close/>
                  <a:moveTo>
                    <a:pt x="145" y="245"/>
                  </a:moveTo>
                  <a:lnTo>
                    <a:pt x="146" y="245"/>
                  </a:lnTo>
                  <a:lnTo>
                    <a:pt x="148" y="247"/>
                  </a:lnTo>
                  <a:lnTo>
                    <a:pt x="153" y="262"/>
                  </a:lnTo>
                  <a:lnTo>
                    <a:pt x="153" y="263"/>
                  </a:lnTo>
                  <a:lnTo>
                    <a:pt x="152" y="265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49" y="263"/>
                  </a:lnTo>
                  <a:lnTo>
                    <a:pt x="143" y="248"/>
                  </a:lnTo>
                  <a:lnTo>
                    <a:pt x="143" y="247"/>
                  </a:lnTo>
                  <a:lnTo>
                    <a:pt x="145" y="245"/>
                  </a:lnTo>
                  <a:lnTo>
                    <a:pt x="145" y="245"/>
                  </a:lnTo>
                  <a:close/>
                  <a:moveTo>
                    <a:pt x="113" y="241"/>
                  </a:moveTo>
                  <a:lnTo>
                    <a:pt x="128" y="241"/>
                  </a:lnTo>
                  <a:lnTo>
                    <a:pt x="131" y="242"/>
                  </a:lnTo>
                  <a:lnTo>
                    <a:pt x="131" y="244"/>
                  </a:lnTo>
                  <a:lnTo>
                    <a:pt x="131" y="245"/>
                  </a:lnTo>
                  <a:lnTo>
                    <a:pt x="128" y="247"/>
                  </a:lnTo>
                  <a:lnTo>
                    <a:pt x="113" y="247"/>
                  </a:lnTo>
                  <a:lnTo>
                    <a:pt x="110" y="245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3" y="241"/>
                  </a:lnTo>
                  <a:close/>
                  <a:moveTo>
                    <a:pt x="80" y="241"/>
                  </a:moveTo>
                  <a:lnTo>
                    <a:pt x="96" y="241"/>
                  </a:lnTo>
                  <a:lnTo>
                    <a:pt x="98" y="242"/>
                  </a:lnTo>
                  <a:lnTo>
                    <a:pt x="99" y="244"/>
                  </a:lnTo>
                  <a:lnTo>
                    <a:pt x="98" y="245"/>
                  </a:lnTo>
                  <a:lnTo>
                    <a:pt x="96" y="247"/>
                  </a:lnTo>
                  <a:lnTo>
                    <a:pt x="80" y="247"/>
                  </a:lnTo>
                  <a:lnTo>
                    <a:pt x="78" y="245"/>
                  </a:lnTo>
                  <a:lnTo>
                    <a:pt x="78" y="244"/>
                  </a:lnTo>
                  <a:lnTo>
                    <a:pt x="78" y="242"/>
                  </a:lnTo>
                  <a:lnTo>
                    <a:pt x="80" y="241"/>
                  </a:lnTo>
                  <a:close/>
                  <a:moveTo>
                    <a:pt x="536" y="240"/>
                  </a:moveTo>
                  <a:lnTo>
                    <a:pt x="538" y="241"/>
                  </a:lnTo>
                  <a:lnTo>
                    <a:pt x="538" y="241"/>
                  </a:lnTo>
                  <a:lnTo>
                    <a:pt x="539" y="245"/>
                  </a:lnTo>
                  <a:lnTo>
                    <a:pt x="545" y="256"/>
                  </a:lnTo>
                  <a:lnTo>
                    <a:pt x="545" y="258"/>
                  </a:lnTo>
                  <a:lnTo>
                    <a:pt x="543" y="259"/>
                  </a:lnTo>
                  <a:lnTo>
                    <a:pt x="542" y="259"/>
                  </a:lnTo>
                  <a:lnTo>
                    <a:pt x="541" y="259"/>
                  </a:lnTo>
                  <a:lnTo>
                    <a:pt x="539" y="258"/>
                  </a:lnTo>
                  <a:lnTo>
                    <a:pt x="534" y="244"/>
                  </a:lnTo>
                  <a:lnTo>
                    <a:pt x="534" y="241"/>
                  </a:lnTo>
                  <a:lnTo>
                    <a:pt x="535" y="240"/>
                  </a:lnTo>
                  <a:lnTo>
                    <a:pt x="536" y="240"/>
                  </a:lnTo>
                  <a:close/>
                  <a:moveTo>
                    <a:pt x="69" y="226"/>
                  </a:moveTo>
                  <a:lnTo>
                    <a:pt x="70" y="226"/>
                  </a:lnTo>
                  <a:lnTo>
                    <a:pt x="72" y="229"/>
                  </a:lnTo>
                  <a:lnTo>
                    <a:pt x="72" y="244"/>
                  </a:lnTo>
                  <a:lnTo>
                    <a:pt x="70" y="245"/>
                  </a:lnTo>
                  <a:lnTo>
                    <a:pt x="70" y="247"/>
                  </a:lnTo>
                  <a:lnTo>
                    <a:pt x="67" y="247"/>
                  </a:lnTo>
                  <a:lnTo>
                    <a:pt x="67" y="245"/>
                  </a:lnTo>
                  <a:lnTo>
                    <a:pt x="66" y="244"/>
                  </a:lnTo>
                  <a:lnTo>
                    <a:pt x="66" y="229"/>
                  </a:lnTo>
                  <a:lnTo>
                    <a:pt x="67" y="226"/>
                  </a:lnTo>
                  <a:lnTo>
                    <a:pt x="69" y="226"/>
                  </a:lnTo>
                  <a:close/>
                  <a:moveTo>
                    <a:pt x="524" y="211"/>
                  </a:moveTo>
                  <a:lnTo>
                    <a:pt x="525" y="211"/>
                  </a:lnTo>
                  <a:lnTo>
                    <a:pt x="525" y="212"/>
                  </a:lnTo>
                  <a:lnTo>
                    <a:pt x="528" y="217"/>
                  </a:lnTo>
                  <a:lnTo>
                    <a:pt x="528" y="217"/>
                  </a:lnTo>
                  <a:lnTo>
                    <a:pt x="528" y="217"/>
                  </a:lnTo>
                  <a:lnTo>
                    <a:pt x="528" y="217"/>
                  </a:lnTo>
                  <a:lnTo>
                    <a:pt x="528" y="219"/>
                  </a:lnTo>
                  <a:lnTo>
                    <a:pt x="528" y="219"/>
                  </a:lnTo>
                  <a:lnTo>
                    <a:pt x="530" y="220"/>
                  </a:lnTo>
                  <a:lnTo>
                    <a:pt x="530" y="220"/>
                  </a:lnTo>
                  <a:lnTo>
                    <a:pt x="530" y="220"/>
                  </a:lnTo>
                  <a:lnTo>
                    <a:pt x="530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31" y="223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31" y="226"/>
                  </a:lnTo>
                  <a:lnTo>
                    <a:pt x="531" y="226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7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8" y="229"/>
                  </a:lnTo>
                  <a:lnTo>
                    <a:pt x="527" y="229"/>
                  </a:lnTo>
                  <a:lnTo>
                    <a:pt x="524" y="220"/>
                  </a:lnTo>
                  <a:lnTo>
                    <a:pt x="521" y="213"/>
                  </a:lnTo>
                  <a:lnTo>
                    <a:pt x="521" y="212"/>
                  </a:lnTo>
                  <a:lnTo>
                    <a:pt x="523" y="211"/>
                  </a:lnTo>
                  <a:lnTo>
                    <a:pt x="524" y="211"/>
                  </a:lnTo>
                  <a:close/>
                  <a:moveTo>
                    <a:pt x="471" y="204"/>
                  </a:moveTo>
                  <a:lnTo>
                    <a:pt x="474" y="205"/>
                  </a:lnTo>
                  <a:lnTo>
                    <a:pt x="474" y="205"/>
                  </a:lnTo>
                  <a:lnTo>
                    <a:pt x="476" y="206"/>
                  </a:lnTo>
                  <a:lnTo>
                    <a:pt x="477" y="208"/>
                  </a:lnTo>
                  <a:lnTo>
                    <a:pt x="478" y="209"/>
                  </a:lnTo>
                  <a:lnTo>
                    <a:pt x="478" y="209"/>
                  </a:lnTo>
                  <a:lnTo>
                    <a:pt x="478" y="209"/>
                  </a:lnTo>
                  <a:lnTo>
                    <a:pt x="478" y="209"/>
                  </a:lnTo>
                  <a:lnTo>
                    <a:pt x="488" y="206"/>
                  </a:lnTo>
                  <a:lnTo>
                    <a:pt x="488" y="206"/>
                  </a:lnTo>
                  <a:lnTo>
                    <a:pt x="489" y="206"/>
                  </a:lnTo>
                  <a:lnTo>
                    <a:pt x="491" y="208"/>
                  </a:lnTo>
                  <a:lnTo>
                    <a:pt x="491" y="209"/>
                  </a:lnTo>
                  <a:lnTo>
                    <a:pt x="489" y="211"/>
                  </a:lnTo>
                  <a:lnTo>
                    <a:pt x="478" y="213"/>
                  </a:lnTo>
                  <a:lnTo>
                    <a:pt x="478" y="213"/>
                  </a:lnTo>
                  <a:lnTo>
                    <a:pt x="476" y="213"/>
                  </a:lnTo>
                  <a:lnTo>
                    <a:pt x="474" y="212"/>
                  </a:lnTo>
                  <a:lnTo>
                    <a:pt x="470" y="208"/>
                  </a:lnTo>
                  <a:lnTo>
                    <a:pt x="470" y="206"/>
                  </a:lnTo>
                  <a:lnTo>
                    <a:pt x="470" y="205"/>
                  </a:lnTo>
                  <a:lnTo>
                    <a:pt x="471" y="204"/>
                  </a:lnTo>
                  <a:close/>
                  <a:moveTo>
                    <a:pt x="520" y="198"/>
                  </a:moveTo>
                  <a:lnTo>
                    <a:pt x="520" y="198"/>
                  </a:lnTo>
                  <a:lnTo>
                    <a:pt x="521" y="201"/>
                  </a:lnTo>
                  <a:lnTo>
                    <a:pt x="520" y="202"/>
                  </a:lnTo>
                  <a:lnTo>
                    <a:pt x="505" y="206"/>
                  </a:lnTo>
                  <a:lnTo>
                    <a:pt x="505" y="206"/>
                  </a:lnTo>
                  <a:lnTo>
                    <a:pt x="503" y="206"/>
                  </a:lnTo>
                  <a:lnTo>
                    <a:pt x="502" y="205"/>
                  </a:lnTo>
                  <a:lnTo>
                    <a:pt x="502" y="204"/>
                  </a:lnTo>
                  <a:lnTo>
                    <a:pt x="503" y="202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517" y="198"/>
                  </a:lnTo>
                  <a:lnTo>
                    <a:pt x="518" y="198"/>
                  </a:lnTo>
                  <a:lnTo>
                    <a:pt x="518" y="198"/>
                  </a:lnTo>
                  <a:lnTo>
                    <a:pt x="520" y="198"/>
                  </a:lnTo>
                  <a:close/>
                  <a:moveTo>
                    <a:pt x="69" y="194"/>
                  </a:moveTo>
                  <a:lnTo>
                    <a:pt x="70" y="194"/>
                  </a:lnTo>
                  <a:lnTo>
                    <a:pt x="72" y="195"/>
                  </a:lnTo>
                  <a:lnTo>
                    <a:pt x="72" y="212"/>
                  </a:lnTo>
                  <a:lnTo>
                    <a:pt x="70" y="213"/>
                  </a:lnTo>
                  <a:lnTo>
                    <a:pt x="69" y="215"/>
                  </a:lnTo>
                  <a:lnTo>
                    <a:pt x="67" y="213"/>
                  </a:lnTo>
                  <a:lnTo>
                    <a:pt x="66" y="212"/>
                  </a:lnTo>
                  <a:lnTo>
                    <a:pt x="66" y="195"/>
                  </a:lnTo>
                  <a:lnTo>
                    <a:pt x="67" y="194"/>
                  </a:lnTo>
                  <a:lnTo>
                    <a:pt x="69" y="194"/>
                  </a:lnTo>
                  <a:close/>
                  <a:moveTo>
                    <a:pt x="460" y="177"/>
                  </a:moveTo>
                  <a:lnTo>
                    <a:pt x="462" y="179"/>
                  </a:lnTo>
                  <a:lnTo>
                    <a:pt x="462" y="180"/>
                  </a:lnTo>
                  <a:lnTo>
                    <a:pt x="462" y="181"/>
                  </a:lnTo>
                  <a:lnTo>
                    <a:pt x="456" y="187"/>
                  </a:lnTo>
                  <a:lnTo>
                    <a:pt x="456" y="187"/>
                  </a:lnTo>
                  <a:lnTo>
                    <a:pt x="456" y="187"/>
                  </a:lnTo>
                  <a:lnTo>
                    <a:pt x="456" y="187"/>
                  </a:lnTo>
                  <a:lnTo>
                    <a:pt x="456" y="187"/>
                  </a:lnTo>
                  <a:lnTo>
                    <a:pt x="456" y="187"/>
                  </a:lnTo>
                  <a:lnTo>
                    <a:pt x="462" y="194"/>
                  </a:lnTo>
                  <a:lnTo>
                    <a:pt x="463" y="195"/>
                  </a:lnTo>
                  <a:lnTo>
                    <a:pt x="462" y="197"/>
                  </a:lnTo>
                  <a:lnTo>
                    <a:pt x="460" y="198"/>
                  </a:lnTo>
                  <a:lnTo>
                    <a:pt x="459" y="197"/>
                  </a:lnTo>
                  <a:lnTo>
                    <a:pt x="453" y="191"/>
                  </a:lnTo>
                  <a:lnTo>
                    <a:pt x="452" y="188"/>
                  </a:lnTo>
                  <a:lnTo>
                    <a:pt x="452" y="186"/>
                  </a:lnTo>
                  <a:lnTo>
                    <a:pt x="453" y="184"/>
                  </a:lnTo>
                  <a:lnTo>
                    <a:pt x="458" y="179"/>
                  </a:lnTo>
                  <a:lnTo>
                    <a:pt x="460" y="177"/>
                  </a:lnTo>
                  <a:close/>
                  <a:moveTo>
                    <a:pt x="67" y="159"/>
                  </a:moveTo>
                  <a:lnTo>
                    <a:pt x="70" y="161"/>
                  </a:lnTo>
                  <a:lnTo>
                    <a:pt x="70" y="161"/>
                  </a:lnTo>
                  <a:lnTo>
                    <a:pt x="70" y="162"/>
                  </a:lnTo>
                  <a:lnTo>
                    <a:pt x="72" y="163"/>
                  </a:lnTo>
                  <a:lnTo>
                    <a:pt x="72" y="180"/>
                  </a:lnTo>
                  <a:lnTo>
                    <a:pt x="70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6" y="180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2"/>
                  </a:lnTo>
                  <a:lnTo>
                    <a:pt x="66" y="161"/>
                  </a:lnTo>
                  <a:lnTo>
                    <a:pt x="67" y="159"/>
                  </a:lnTo>
                  <a:close/>
                  <a:moveTo>
                    <a:pt x="482" y="155"/>
                  </a:moveTo>
                  <a:lnTo>
                    <a:pt x="484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4" y="159"/>
                  </a:lnTo>
                  <a:lnTo>
                    <a:pt x="484" y="159"/>
                  </a:lnTo>
                  <a:lnTo>
                    <a:pt x="482" y="161"/>
                  </a:lnTo>
                  <a:lnTo>
                    <a:pt x="481" y="162"/>
                  </a:lnTo>
                  <a:lnTo>
                    <a:pt x="478" y="165"/>
                  </a:lnTo>
                  <a:lnTo>
                    <a:pt x="477" y="166"/>
                  </a:lnTo>
                  <a:lnTo>
                    <a:pt x="477" y="166"/>
                  </a:lnTo>
                  <a:lnTo>
                    <a:pt x="477" y="168"/>
                  </a:lnTo>
                  <a:lnTo>
                    <a:pt x="477" y="168"/>
                  </a:lnTo>
                  <a:lnTo>
                    <a:pt x="476" y="168"/>
                  </a:lnTo>
                  <a:lnTo>
                    <a:pt x="476" y="168"/>
                  </a:lnTo>
                  <a:lnTo>
                    <a:pt x="476" y="168"/>
                  </a:lnTo>
                  <a:lnTo>
                    <a:pt x="473" y="170"/>
                  </a:lnTo>
                  <a:lnTo>
                    <a:pt x="471" y="172"/>
                  </a:lnTo>
                  <a:lnTo>
                    <a:pt x="470" y="170"/>
                  </a:lnTo>
                  <a:lnTo>
                    <a:pt x="469" y="169"/>
                  </a:lnTo>
                  <a:lnTo>
                    <a:pt x="470" y="168"/>
                  </a:lnTo>
                  <a:lnTo>
                    <a:pt x="481" y="157"/>
                  </a:lnTo>
                  <a:lnTo>
                    <a:pt x="482" y="155"/>
                  </a:lnTo>
                  <a:close/>
                  <a:moveTo>
                    <a:pt x="473" y="139"/>
                  </a:moveTo>
                  <a:lnTo>
                    <a:pt x="484" y="139"/>
                  </a:lnTo>
                  <a:lnTo>
                    <a:pt x="484" y="143"/>
                  </a:lnTo>
                  <a:lnTo>
                    <a:pt x="484" y="145"/>
                  </a:lnTo>
                  <a:lnTo>
                    <a:pt x="482" y="145"/>
                  </a:lnTo>
                  <a:lnTo>
                    <a:pt x="480" y="145"/>
                  </a:lnTo>
                  <a:lnTo>
                    <a:pt x="480" y="143"/>
                  </a:lnTo>
                  <a:lnTo>
                    <a:pt x="480" y="143"/>
                  </a:lnTo>
                  <a:lnTo>
                    <a:pt x="473" y="143"/>
                  </a:lnTo>
                  <a:lnTo>
                    <a:pt x="471" y="143"/>
                  </a:lnTo>
                  <a:lnTo>
                    <a:pt x="471" y="140"/>
                  </a:lnTo>
                  <a:lnTo>
                    <a:pt x="471" y="139"/>
                  </a:lnTo>
                  <a:lnTo>
                    <a:pt x="473" y="139"/>
                  </a:lnTo>
                  <a:close/>
                  <a:moveTo>
                    <a:pt x="441" y="139"/>
                  </a:moveTo>
                  <a:lnTo>
                    <a:pt x="458" y="139"/>
                  </a:lnTo>
                  <a:lnTo>
                    <a:pt x="459" y="139"/>
                  </a:lnTo>
                  <a:lnTo>
                    <a:pt x="459" y="140"/>
                  </a:lnTo>
                  <a:lnTo>
                    <a:pt x="459" y="143"/>
                  </a:lnTo>
                  <a:lnTo>
                    <a:pt x="458" y="143"/>
                  </a:lnTo>
                  <a:lnTo>
                    <a:pt x="441" y="143"/>
                  </a:lnTo>
                  <a:lnTo>
                    <a:pt x="440" y="143"/>
                  </a:lnTo>
                  <a:lnTo>
                    <a:pt x="438" y="140"/>
                  </a:lnTo>
                  <a:lnTo>
                    <a:pt x="440" y="139"/>
                  </a:lnTo>
                  <a:lnTo>
                    <a:pt x="441" y="139"/>
                  </a:lnTo>
                  <a:close/>
                  <a:moveTo>
                    <a:pt x="45" y="137"/>
                  </a:moveTo>
                  <a:lnTo>
                    <a:pt x="47" y="137"/>
                  </a:lnTo>
                  <a:lnTo>
                    <a:pt x="58" y="148"/>
                  </a:lnTo>
                  <a:lnTo>
                    <a:pt x="59" y="151"/>
                  </a:lnTo>
                  <a:lnTo>
                    <a:pt x="58" y="152"/>
                  </a:lnTo>
                  <a:lnTo>
                    <a:pt x="56" y="152"/>
                  </a:lnTo>
                  <a:lnTo>
                    <a:pt x="55" y="152"/>
                  </a:lnTo>
                  <a:lnTo>
                    <a:pt x="52" y="150"/>
                  </a:lnTo>
                  <a:lnTo>
                    <a:pt x="51" y="147"/>
                  </a:lnTo>
                  <a:lnTo>
                    <a:pt x="48" y="145"/>
                  </a:lnTo>
                  <a:lnTo>
                    <a:pt x="45" y="143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2" y="139"/>
                  </a:lnTo>
                  <a:lnTo>
                    <a:pt x="44" y="137"/>
                  </a:lnTo>
                  <a:lnTo>
                    <a:pt x="45" y="137"/>
                  </a:lnTo>
                  <a:close/>
                  <a:moveTo>
                    <a:pt x="30" y="136"/>
                  </a:moveTo>
                  <a:lnTo>
                    <a:pt x="33" y="137"/>
                  </a:lnTo>
                  <a:lnTo>
                    <a:pt x="33" y="139"/>
                  </a:lnTo>
                  <a:lnTo>
                    <a:pt x="33" y="140"/>
                  </a:lnTo>
                  <a:lnTo>
                    <a:pt x="20" y="151"/>
                  </a:lnTo>
                  <a:lnTo>
                    <a:pt x="19" y="152"/>
                  </a:lnTo>
                  <a:lnTo>
                    <a:pt x="18" y="151"/>
                  </a:lnTo>
                  <a:lnTo>
                    <a:pt x="16" y="150"/>
                  </a:lnTo>
                  <a:lnTo>
                    <a:pt x="18" y="148"/>
                  </a:lnTo>
                  <a:lnTo>
                    <a:pt x="29" y="137"/>
                  </a:lnTo>
                  <a:lnTo>
                    <a:pt x="30" y="136"/>
                  </a:lnTo>
                  <a:close/>
                  <a:moveTo>
                    <a:pt x="4" y="132"/>
                  </a:moveTo>
                  <a:lnTo>
                    <a:pt x="4" y="132"/>
                  </a:lnTo>
                  <a:lnTo>
                    <a:pt x="5" y="133"/>
                  </a:lnTo>
                  <a:lnTo>
                    <a:pt x="7" y="134"/>
                  </a:lnTo>
                  <a:lnTo>
                    <a:pt x="13" y="141"/>
                  </a:lnTo>
                  <a:lnTo>
                    <a:pt x="13" y="143"/>
                  </a:lnTo>
                  <a:lnTo>
                    <a:pt x="13" y="144"/>
                  </a:lnTo>
                  <a:lnTo>
                    <a:pt x="11" y="145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0" y="134"/>
                  </a:lnTo>
                  <a:lnTo>
                    <a:pt x="4" y="132"/>
                  </a:lnTo>
                  <a:close/>
                  <a:moveTo>
                    <a:pt x="442" y="114"/>
                  </a:moveTo>
                  <a:lnTo>
                    <a:pt x="444" y="114"/>
                  </a:lnTo>
                  <a:lnTo>
                    <a:pt x="445" y="114"/>
                  </a:lnTo>
                  <a:lnTo>
                    <a:pt x="445" y="116"/>
                  </a:lnTo>
                  <a:lnTo>
                    <a:pt x="445" y="118"/>
                  </a:lnTo>
                  <a:lnTo>
                    <a:pt x="444" y="118"/>
                  </a:lnTo>
                  <a:lnTo>
                    <a:pt x="442" y="119"/>
                  </a:lnTo>
                  <a:lnTo>
                    <a:pt x="440" y="121"/>
                  </a:lnTo>
                  <a:lnTo>
                    <a:pt x="438" y="122"/>
                  </a:lnTo>
                  <a:lnTo>
                    <a:pt x="435" y="123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5"/>
                  </a:lnTo>
                  <a:lnTo>
                    <a:pt x="434" y="129"/>
                  </a:lnTo>
                  <a:lnTo>
                    <a:pt x="434" y="130"/>
                  </a:lnTo>
                  <a:lnTo>
                    <a:pt x="433" y="130"/>
                  </a:lnTo>
                  <a:lnTo>
                    <a:pt x="430" y="130"/>
                  </a:lnTo>
                  <a:lnTo>
                    <a:pt x="430" y="129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1" y="121"/>
                  </a:lnTo>
                  <a:lnTo>
                    <a:pt x="441" y="114"/>
                  </a:lnTo>
                  <a:lnTo>
                    <a:pt x="442" y="114"/>
                  </a:lnTo>
                  <a:close/>
                  <a:moveTo>
                    <a:pt x="27" y="109"/>
                  </a:moveTo>
                  <a:lnTo>
                    <a:pt x="29" y="109"/>
                  </a:lnTo>
                  <a:lnTo>
                    <a:pt x="29" y="112"/>
                  </a:lnTo>
                  <a:lnTo>
                    <a:pt x="29" y="114"/>
                  </a:lnTo>
                  <a:lnTo>
                    <a:pt x="18" y="125"/>
                  </a:lnTo>
                  <a:lnTo>
                    <a:pt x="15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3" y="122"/>
                  </a:lnTo>
                  <a:lnTo>
                    <a:pt x="24" y="109"/>
                  </a:lnTo>
                  <a:lnTo>
                    <a:pt x="27" y="109"/>
                  </a:lnTo>
                  <a:close/>
                  <a:moveTo>
                    <a:pt x="442" y="90"/>
                  </a:moveTo>
                  <a:lnTo>
                    <a:pt x="444" y="90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1"/>
                  </a:lnTo>
                  <a:lnTo>
                    <a:pt x="445" y="93"/>
                  </a:lnTo>
                  <a:lnTo>
                    <a:pt x="447" y="94"/>
                  </a:lnTo>
                  <a:lnTo>
                    <a:pt x="448" y="97"/>
                  </a:lnTo>
                  <a:lnTo>
                    <a:pt x="449" y="100"/>
                  </a:lnTo>
                  <a:lnTo>
                    <a:pt x="449" y="103"/>
                  </a:lnTo>
                  <a:lnTo>
                    <a:pt x="451" y="105"/>
                  </a:lnTo>
                  <a:lnTo>
                    <a:pt x="451" y="105"/>
                  </a:lnTo>
                  <a:lnTo>
                    <a:pt x="451" y="108"/>
                  </a:lnTo>
                  <a:lnTo>
                    <a:pt x="449" y="109"/>
                  </a:lnTo>
                  <a:lnTo>
                    <a:pt x="449" y="109"/>
                  </a:lnTo>
                  <a:lnTo>
                    <a:pt x="448" y="108"/>
                  </a:lnTo>
                  <a:lnTo>
                    <a:pt x="447" y="108"/>
                  </a:lnTo>
                  <a:lnTo>
                    <a:pt x="441" y="93"/>
                  </a:lnTo>
                  <a:lnTo>
                    <a:pt x="441" y="91"/>
                  </a:lnTo>
                  <a:lnTo>
                    <a:pt x="441" y="90"/>
                  </a:lnTo>
                  <a:lnTo>
                    <a:pt x="442" y="90"/>
                  </a:lnTo>
                  <a:close/>
                  <a:moveTo>
                    <a:pt x="24" y="79"/>
                  </a:moveTo>
                  <a:lnTo>
                    <a:pt x="26" y="79"/>
                  </a:lnTo>
                  <a:lnTo>
                    <a:pt x="27" y="80"/>
                  </a:lnTo>
                  <a:lnTo>
                    <a:pt x="33" y="96"/>
                  </a:lnTo>
                  <a:lnTo>
                    <a:pt x="33" y="97"/>
                  </a:lnTo>
                  <a:lnTo>
                    <a:pt x="33" y="98"/>
                  </a:lnTo>
                  <a:lnTo>
                    <a:pt x="31" y="98"/>
                  </a:lnTo>
                  <a:lnTo>
                    <a:pt x="30" y="98"/>
                  </a:lnTo>
                  <a:lnTo>
                    <a:pt x="29" y="97"/>
                  </a:lnTo>
                  <a:lnTo>
                    <a:pt x="23" y="83"/>
                  </a:lnTo>
                  <a:lnTo>
                    <a:pt x="23" y="80"/>
                  </a:lnTo>
                  <a:lnTo>
                    <a:pt x="24" y="79"/>
                  </a:lnTo>
                  <a:lnTo>
                    <a:pt x="24" y="79"/>
                  </a:lnTo>
                  <a:close/>
                  <a:moveTo>
                    <a:pt x="112" y="64"/>
                  </a:moveTo>
                  <a:lnTo>
                    <a:pt x="113" y="65"/>
                  </a:lnTo>
                  <a:lnTo>
                    <a:pt x="113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27" y="73"/>
                  </a:lnTo>
                  <a:lnTo>
                    <a:pt x="128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6" y="78"/>
                  </a:lnTo>
                  <a:lnTo>
                    <a:pt x="124" y="78"/>
                  </a:lnTo>
                  <a:lnTo>
                    <a:pt x="110" y="69"/>
                  </a:lnTo>
                  <a:lnTo>
                    <a:pt x="110" y="68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2" y="64"/>
                  </a:lnTo>
                  <a:close/>
                  <a:moveTo>
                    <a:pt x="430" y="60"/>
                  </a:moveTo>
                  <a:lnTo>
                    <a:pt x="431" y="60"/>
                  </a:lnTo>
                  <a:lnTo>
                    <a:pt x="433" y="61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5" y="68"/>
                  </a:lnTo>
                  <a:lnTo>
                    <a:pt x="437" y="71"/>
                  </a:lnTo>
                  <a:lnTo>
                    <a:pt x="438" y="73"/>
                  </a:lnTo>
                  <a:lnTo>
                    <a:pt x="438" y="75"/>
                  </a:lnTo>
                  <a:lnTo>
                    <a:pt x="438" y="76"/>
                  </a:lnTo>
                  <a:lnTo>
                    <a:pt x="438" y="78"/>
                  </a:lnTo>
                  <a:lnTo>
                    <a:pt x="437" y="79"/>
                  </a:lnTo>
                  <a:lnTo>
                    <a:pt x="437" y="79"/>
                  </a:lnTo>
                  <a:lnTo>
                    <a:pt x="435" y="79"/>
                  </a:lnTo>
                  <a:lnTo>
                    <a:pt x="434" y="78"/>
                  </a:lnTo>
                  <a:lnTo>
                    <a:pt x="429" y="62"/>
                  </a:lnTo>
                  <a:lnTo>
                    <a:pt x="429" y="61"/>
                  </a:lnTo>
                  <a:lnTo>
                    <a:pt x="430" y="60"/>
                  </a:lnTo>
                  <a:lnTo>
                    <a:pt x="430" y="60"/>
                  </a:lnTo>
                  <a:close/>
                  <a:moveTo>
                    <a:pt x="153" y="54"/>
                  </a:moveTo>
                  <a:lnTo>
                    <a:pt x="155" y="54"/>
                  </a:lnTo>
                  <a:lnTo>
                    <a:pt x="155" y="55"/>
                  </a:lnTo>
                  <a:lnTo>
                    <a:pt x="156" y="57"/>
                  </a:lnTo>
                  <a:lnTo>
                    <a:pt x="155" y="58"/>
                  </a:lnTo>
                  <a:lnTo>
                    <a:pt x="142" y="69"/>
                  </a:lnTo>
                  <a:lnTo>
                    <a:pt x="141" y="69"/>
                  </a:lnTo>
                  <a:lnTo>
                    <a:pt x="139" y="69"/>
                  </a:lnTo>
                  <a:lnTo>
                    <a:pt x="139" y="68"/>
                  </a:lnTo>
                  <a:lnTo>
                    <a:pt x="138" y="67"/>
                  </a:lnTo>
                  <a:lnTo>
                    <a:pt x="139" y="65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2" y="54"/>
                  </a:lnTo>
                  <a:lnTo>
                    <a:pt x="153" y="54"/>
                  </a:lnTo>
                  <a:close/>
                  <a:moveTo>
                    <a:pt x="12" y="50"/>
                  </a:moveTo>
                  <a:lnTo>
                    <a:pt x="13" y="50"/>
                  </a:lnTo>
                  <a:lnTo>
                    <a:pt x="15" y="51"/>
                  </a:lnTo>
                  <a:lnTo>
                    <a:pt x="20" y="65"/>
                  </a:lnTo>
                  <a:lnTo>
                    <a:pt x="20" y="68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50"/>
                  </a:lnTo>
                  <a:lnTo>
                    <a:pt x="12" y="50"/>
                  </a:lnTo>
                  <a:close/>
                  <a:moveTo>
                    <a:pt x="85" y="50"/>
                  </a:move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9" y="55"/>
                  </a:lnTo>
                  <a:lnTo>
                    <a:pt x="101" y="58"/>
                  </a:lnTo>
                  <a:lnTo>
                    <a:pt x="101" y="60"/>
                  </a:lnTo>
                  <a:lnTo>
                    <a:pt x="99" y="60"/>
                  </a:lnTo>
                  <a:lnTo>
                    <a:pt x="98" y="61"/>
                  </a:lnTo>
                  <a:lnTo>
                    <a:pt x="96" y="60"/>
                  </a:lnTo>
                  <a:lnTo>
                    <a:pt x="88" y="54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3" y="51"/>
                  </a:lnTo>
                  <a:lnTo>
                    <a:pt x="84" y="50"/>
                  </a:lnTo>
                  <a:lnTo>
                    <a:pt x="85" y="50"/>
                  </a:lnTo>
                  <a:close/>
                  <a:moveTo>
                    <a:pt x="54" y="50"/>
                  </a:moveTo>
                  <a:lnTo>
                    <a:pt x="69" y="50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2" y="54"/>
                  </a:lnTo>
                  <a:lnTo>
                    <a:pt x="69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4" y="50"/>
                  </a:lnTo>
                  <a:close/>
                  <a:moveTo>
                    <a:pt x="22" y="50"/>
                  </a:moveTo>
                  <a:lnTo>
                    <a:pt x="37" y="50"/>
                  </a:lnTo>
                  <a:lnTo>
                    <a:pt x="38" y="50"/>
                  </a:lnTo>
                  <a:lnTo>
                    <a:pt x="40" y="51"/>
                  </a:lnTo>
                  <a:lnTo>
                    <a:pt x="38" y="54"/>
                  </a:lnTo>
                  <a:lnTo>
                    <a:pt x="37" y="54"/>
                  </a:lnTo>
                  <a:lnTo>
                    <a:pt x="22" y="54"/>
                  </a:lnTo>
                  <a:lnTo>
                    <a:pt x="19" y="54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2" y="50"/>
                  </a:lnTo>
                  <a:close/>
                  <a:moveTo>
                    <a:pt x="178" y="33"/>
                  </a:moveTo>
                  <a:lnTo>
                    <a:pt x="179" y="33"/>
                  </a:lnTo>
                  <a:lnTo>
                    <a:pt x="181" y="35"/>
                  </a:lnTo>
                  <a:lnTo>
                    <a:pt x="181" y="36"/>
                  </a:lnTo>
                  <a:lnTo>
                    <a:pt x="179" y="37"/>
                  </a:lnTo>
                  <a:lnTo>
                    <a:pt x="178" y="39"/>
                  </a:lnTo>
                  <a:lnTo>
                    <a:pt x="167" y="49"/>
                  </a:lnTo>
                  <a:lnTo>
                    <a:pt x="166" y="49"/>
                  </a:lnTo>
                  <a:lnTo>
                    <a:pt x="164" y="49"/>
                  </a:lnTo>
                  <a:lnTo>
                    <a:pt x="164" y="47"/>
                  </a:lnTo>
                  <a:lnTo>
                    <a:pt x="163" y="46"/>
                  </a:lnTo>
                  <a:lnTo>
                    <a:pt x="164" y="44"/>
                  </a:lnTo>
                  <a:lnTo>
                    <a:pt x="175" y="35"/>
                  </a:lnTo>
                  <a:lnTo>
                    <a:pt x="177" y="33"/>
                  </a:lnTo>
                  <a:lnTo>
                    <a:pt x="177" y="33"/>
                  </a:lnTo>
                  <a:lnTo>
                    <a:pt x="178" y="33"/>
                  </a:lnTo>
                  <a:close/>
                  <a:moveTo>
                    <a:pt x="422" y="31"/>
                  </a:moveTo>
                  <a:lnTo>
                    <a:pt x="422" y="31"/>
                  </a:lnTo>
                  <a:lnTo>
                    <a:pt x="426" y="31"/>
                  </a:lnTo>
                  <a:lnTo>
                    <a:pt x="427" y="32"/>
                  </a:lnTo>
                  <a:lnTo>
                    <a:pt x="429" y="33"/>
                  </a:lnTo>
                  <a:lnTo>
                    <a:pt x="427" y="35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24" y="36"/>
                  </a:lnTo>
                  <a:lnTo>
                    <a:pt x="423" y="35"/>
                  </a:lnTo>
                  <a:lnTo>
                    <a:pt x="422" y="35"/>
                  </a:lnTo>
                  <a:lnTo>
                    <a:pt x="422" y="35"/>
                  </a:lnTo>
                  <a:lnTo>
                    <a:pt x="422" y="35"/>
                  </a:lnTo>
                  <a:lnTo>
                    <a:pt x="422" y="35"/>
                  </a:lnTo>
                  <a:lnTo>
                    <a:pt x="422" y="35"/>
                  </a:lnTo>
                  <a:lnTo>
                    <a:pt x="422" y="35"/>
                  </a:lnTo>
                  <a:lnTo>
                    <a:pt x="422" y="35"/>
                  </a:lnTo>
                  <a:lnTo>
                    <a:pt x="422" y="35"/>
                  </a:lnTo>
                  <a:lnTo>
                    <a:pt x="422" y="35"/>
                  </a:lnTo>
                  <a:lnTo>
                    <a:pt x="426" y="46"/>
                  </a:lnTo>
                  <a:lnTo>
                    <a:pt x="426" y="49"/>
                  </a:lnTo>
                  <a:lnTo>
                    <a:pt x="424" y="50"/>
                  </a:lnTo>
                  <a:lnTo>
                    <a:pt x="424" y="50"/>
                  </a:lnTo>
                  <a:lnTo>
                    <a:pt x="423" y="49"/>
                  </a:lnTo>
                  <a:lnTo>
                    <a:pt x="422" y="4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7" y="32"/>
                  </a:lnTo>
                  <a:lnTo>
                    <a:pt x="419" y="31"/>
                  </a:lnTo>
                  <a:lnTo>
                    <a:pt x="422" y="31"/>
                  </a:lnTo>
                  <a:close/>
                  <a:moveTo>
                    <a:pt x="351" y="18"/>
                  </a:moveTo>
                  <a:lnTo>
                    <a:pt x="351" y="18"/>
                  </a:lnTo>
                  <a:lnTo>
                    <a:pt x="352" y="18"/>
                  </a:lnTo>
                  <a:lnTo>
                    <a:pt x="352" y="19"/>
                  </a:lnTo>
                  <a:lnTo>
                    <a:pt x="352" y="21"/>
                  </a:lnTo>
                  <a:lnTo>
                    <a:pt x="351" y="22"/>
                  </a:lnTo>
                  <a:lnTo>
                    <a:pt x="334" y="22"/>
                  </a:lnTo>
                  <a:lnTo>
                    <a:pt x="334" y="22"/>
                  </a:lnTo>
                  <a:lnTo>
                    <a:pt x="333" y="22"/>
                  </a:lnTo>
                  <a:lnTo>
                    <a:pt x="332" y="21"/>
                  </a:lnTo>
                  <a:lnTo>
                    <a:pt x="333" y="18"/>
                  </a:lnTo>
                  <a:lnTo>
                    <a:pt x="334" y="18"/>
                  </a:lnTo>
                  <a:lnTo>
                    <a:pt x="351" y="18"/>
                  </a:lnTo>
                  <a:close/>
                  <a:moveTo>
                    <a:pt x="383" y="17"/>
                  </a:moveTo>
                  <a:lnTo>
                    <a:pt x="384" y="18"/>
                  </a:lnTo>
                  <a:lnTo>
                    <a:pt x="386" y="19"/>
                  </a:lnTo>
                  <a:lnTo>
                    <a:pt x="384" y="21"/>
                  </a:lnTo>
                  <a:lnTo>
                    <a:pt x="383" y="21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5" y="18"/>
                  </a:lnTo>
                  <a:lnTo>
                    <a:pt x="366" y="17"/>
                  </a:lnTo>
                  <a:lnTo>
                    <a:pt x="383" y="17"/>
                  </a:lnTo>
                  <a:lnTo>
                    <a:pt x="383" y="17"/>
                  </a:lnTo>
                  <a:close/>
                  <a:moveTo>
                    <a:pt x="415" y="17"/>
                  </a:moveTo>
                  <a:lnTo>
                    <a:pt x="415" y="17"/>
                  </a:lnTo>
                  <a:lnTo>
                    <a:pt x="416" y="17"/>
                  </a:lnTo>
                  <a:lnTo>
                    <a:pt x="417" y="18"/>
                  </a:lnTo>
                  <a:lnTo>
                    <a:pt x="416" y="21"/>
                  </a:lnTo>
                  <a:lnTo>
                    <a:pt x="415" y="21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397" y="21"/>
                  </a:lnTo>
                  <a:lnTo>
                    <a:pt x="397" y="19"/>
                  </a:lnTo>
                  <a:lnTo>
                    <a:pt x="397" y="17"/>
                  </a:lnTo>
                  <a:lnTo>
                    <a:pt x="39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6" y="17"/>
                  </a:lnTo>
                  <a:lnTo>
                    <a:pt x="408" y="17"/>
                  </a:lnTo>
                  <a:lnTo>
                    <a:pt x="411" y="17"/>
                  </a:lnTo>
                  <a:lnTo>
                    <a:pt x="413" y="17"/>
                  </a:lnTo>
                  <a:lnTo>
                    <a:pt x="415" y="17"/>
                  </a:lnTo>
                  <a:close/>
                  <a:moveTo>
                    <a:pt x="433" y="15"/>
                  </a:moveTo>
                  <a:lnTo>
                    <a:pt x="433" y="17"/>
                  </a:lnTo>
                  <a:lnTo>
                    <a:pt x="433" y="17"/>
                  </a:lnTo>
                  <a:lnTo>
                    <a:pt x="433" y="17"/>
                  </a:lnTo>
                  <a:lnTo>
                    <a:pt x="433" y="17"/>
                  </a:lnTo>
                  <a:lnTo>
                    <a:pt x="433" y="17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19"/>
                  </a:lnTo>
                  <a:lnTo>
                    <a:pt x="433" y="21"/>
                  </a:lnTo>
                  <a:lnTo>
                    <a:pt x="433" y="21"/>
                  </a:lnTo>
                  <a:lnTo>
                    <a:pt x="433" y="21"/>
                  </a:lnTo>
                  <a:lnTo>
                    <a:pt x="433" y="21"/>
                  </a:lnTo>
                  <a:lnTo>
                    <a:pt x="433" y="21"/>
                  </a:lnTo>
                  <a:lnTo>
                    <a:pt x="433" y="21"/>
                  </a:lnTo>
                  <a:lnTo>
                    <a:pt x="435" y="31"/>
                  </a:lnTo>
                  <a:lnTo>
                    <a:pt x="434" y="32"/>
                  </a:lnTo>
                  <a:lnTo>
                    <a:pt x="433" y="33"/>
                  </a:lnTo>
                  <a:lnTo>
                    <a:pt x="433" y="33"/>
                  </a:lnTo>
                  <a:lnTo>
                    <a:pt x="431" y="32"/>
                  </a:lnTo>
                  <a:lnTo>
                    <a:pt x="430" y="31"/>
                  </a:lnTo>
                  <a:lnTo>
                    <a:pt x="427" y="17"/>
                  </a:lnTo>
                  <a:lnTo>
                    <a:pt x="430" y="17"/>
                  </a:lnTo>
                  <a:lnTo>
                    <a:pt x="431" y="15"/>
                  </a:lnTo>
                  <a:lnTo>
                    <a:pt x="433" y="15"/>
                  </a:lnTo>
                  <a:close/>
                  <a:moveTo>
                    <a:pt x="242" y="13"/>
                  </a:moveTo>
                  <a:lnTo>
                    <a:pt x="242" y="13"/>
                  </a:lnTo>
                  <a:lnTo>
                    <a:pt x="243" y="13"/>
                  </a:lnTo>
                  <a:lnTo>
                    <a:pt x="244" y="13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58" y="13"/>
                  </a:lnTo>
                  <a:lnTo>
                    <a:pt x="260" y="14"/>
                  </a:lnTo>
                  <a:lnTo>
                    <a:pt x="261" y="15"/>
                  </a:lnTo>
                  <a:lnTo>
                    <a:pt x="260" y="17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42" y="17"/>
                  </a:lnTo>
                  <a:lnTo>
                    <a:pt x="240" y="17"/>
                  </a:lnTo>
                  <a:lnTo>
                    <a:pt x="240" y="14"/>
                  </a:lnTo>
                  <a:lnTo>
                    <a:pt x="240" y="13"/>
                  </a:lnTo>
                  <a:lnTo>
                    <a:pt x="242" y="13"/>
                  </a:lnTo>
                  <a:close/>
                  <a:moveTo>
                    <a:pt x="210" y="11"/>
                  </a:moveTo>
                  <a:lnTo>
                    <a:pt x="210" y="11"/>
                  </a:lnTo>
                  <a:lnTo>
                    <a:pt x="227" y="11"/>
                  </a:lnTo>
                  <a:lnTo>
                    <a:pt x="228" y="13"/>
                  </a:lnTo>
                  <a:lnTo>
                    <a:pt x="228" y="14"/>
                  </a:lnTo>
                  <a:lnTo>
                    <a:pt x="228" y="15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210" y="15"/>
                  </a:lnTo>
                  <a:lnTo>
                    <a:pt x="209" y="14"/>
                  </a:lnTo>
                  <a:lnTo>
                    <a:pt x="207" y="13"/>
                  </a:lnTo>
                  <a:lnTo>
                    <a:pt x="209" y="11"/>
                  </a:lnTo>
                  <a:lnTo>
                    <a:pt x="210" y="11"/>
                  </a:lnTo>
                  <a:close/>
                  <a:moveTo>
                    <a:pt x="303" y="10"/>
                  </a:moveTo>
                  <a:lnTo>
                    <a:pt x="304" y="10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7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10" y="13"/>
                  </a:lnTo>
                  <a:lnTo>
                    <a:pt x="310" y="13"/>
                  </a:lnTo>
                  <a:lnTo>
                    <a:pt x="310" y="13"/>
                  </a:lnTo>
                  <a:lnTo>
                    <a:pt x="310" y="13"/>
                  </a:lnTo>
                  <a:lnTo>
                    <a:pt x="310" y="13"/>
                  </a:lnTo>
                  <a:lnTo>
                    <a:pt x="310" y="13"/>
                  </a:lnTo>
                  <a:lnTo>
                    <a:pt x="310" y="13"/>
                  </a:lnTo>
                  <a:lnTo>
                    <a:pt x="310" y="13"/>
                  </a:lnTo>
                  <a:lnTo>
                    <a:pt x="310" y="13"/>
                  </a:lnTo>
                  <a:lnTo>
                    <a:pt x="310" y="13"/>
                  </a:lnTo>
                  <a:lnTo>
                    <a:pt x="310" y="14"/>
                  </a:lnTo>
                  <a:lnTo>
                    <a:pt x="310" y="14"/>
                  </a:lnTo>
                  <a:lnTo>
                    <a:pt x="310" y="14"/>
                  </a:lnTo>
                  <a:lnTo>
                    <a:pt x="310" y="14"/>
                  </a:lnTo>
                  <a:lnTo>
                    <a:pt x="310" y="14"/>
                  </a:lnTo>
                  <a:lnTo>
                    <a:pt x="310" y="14"/>
                  </a:lnTo>
                  <a:lnTo>
                    <a:pt x="310" y="14"/>
                  </a:lnTo>
                  <a:lnTo>
                    <a:pt x="310" y="14"/>
                  </a:lnTo>
                  <a:lnTo>
                    <a:pt x="311" y="14"/>
                  </a:lnTo>
                  <a:lnTo>
                    <a:pt x="311" y="14"/>
                  </a:lnTo>
                  <a:lnTo>
                    <a:pt x="311" y="14"/>
                  </a:lnTo>
                  <a:lnTo>
                    <a:pt x="311" y="14"/>
                  </a:lnTo>
                  <a:lnTo>
                    <a:pt x="312" y="14"/>
                  </a:lnTo>
                  <a:lnTo>
                    <a:pt x="312" y="15"/>
                  </a:lnTo>
                  <a:lnTo>
                    <a:pt x="314" y="15"/>
                  </a:lnTo>
                  <a:lnTo>
                    <a:pt x="315" y="17"/>
                  </a:lnTo>
                  <a:lnTo>
                    <a:pt x="316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21" y="18"/>
                  </a:lnTo>
                  <a:lnTo>
                    <a:pt x="321" y="21"/>
                  </a:lnTo>
                  <a:lnTo>
                    <a:pt x="321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5" y="22"/>
                  </a:lnTo>
                  <a:lnTo>
                    <a:pt x="310" y="18"/>
                  </a:lnTo>
                  <a:lnTo>
                    <a:pt x="301" y="14"/>
                  </a:lnTo>
                  <a:lnTo>
                    <a:pt x="301" y="13"/>
                  </a:lnTo>
                  <a:lnTo>
                    <a:pt x="301" y="11"/>
                  </a:lnTo>
                  <a:lnTo>
                    <a:pt x="301" y="10"/>
                  </a:lnTo>
                  <a:lnTo>
                    <a:pt x="303" y="10"/>
                  </a:lnTo>
                  <a:close/>
                  <a:moveTo>
                    <a:pt x="189" y="10"/>
                  </a:moveTo>
                  <a:lnTo>
                    <a:pt x="193" y="10"/>
                  </a:lnTo>
                  <a:lnTo>
                    <a:pt x="196" y="11"/>
                  </a:lnTo>
                  <a:lnTo>
                    <a:pt x="196" y="13"/>
                  </a:lnTo>
                  <a:lnTo>
                    <a:pt x="196" y="14"/>
                  </a:lnTo>
                  <a:lnTo>
                    <a:pt x="193" y="14"/>
                  </a:lnTo>
                  <a:lnTo>
                    <a:pt x="193" y="14"/>
                  </a:lnTo>
                  <a:lnTo>
                    <a:pt x="192" y="14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6" y="24"/>
                  </a:lnTo>
                  <a:lnTo>
                    <a:pt x="185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9" y="10"/>
                  </a:lnTo>
                  <a:close/>
                  <a:moveTo>
                    <a:pt x="285" y="0"/>
                  </a:moveTo>
                  <a:lnTo>
                    <a:pt x="290" y="3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0" y="7"/>
                  </a:lnTo>
                  <a:lnTo>
                    <a:pt x="289" y="7"/>
                  </a:lnTo>
                  <a:lnTo>
                    <a:pt x="287" y="7"/>
                  </a:lnTo>
                  <a:lnTo>
                    <a:pt x="286" y="6"/>
                  </a:lnTo>
                  <a:lnTo>
                    <a:pt x="276" y="14"/>
                  </a:lnTo>
                  <a:lnTo>
                    <a:pt x="275" y="14"/>
                  </a:lnTo>
                  <a:lnTo>
                    <a:pt x="274" y="14"/>
                  </a:lnTo>
                  <a:lnTo>
                    <a:pt x="272" y="13"/>
                  </a:lnTo>
                  <a:lnTo>
                    <a:pt x="274" y="10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17" name="Freeform 87">
              <a:extLst>
                <a:ext uri="{FF2B5EF4-FFF2-40B4-BE49-F238E27FC236}">
                  <a16:creationId xmlns:a16="http://schemas.microsoft.com/office/drawing/2014/main" xmlns="" id="{97BA10E5-6415-41AF-BCC8-420C05C62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713" y="5867400"/>
              <a:ext cx="801688" cy="990600"/>
            </a:xfrm>
            <a:custGeom>
              <a:avLst/>
              <a:gdLst>
                <a:gd name="T0" fmla="*/ 140 w 505"/>
                <a:gd name="T1" fmla="*/ 0 h 624"/>
                <a:gd name="T2" fmla="*/ 162 w 505"/>
                <a:gd name="T3" fmla="*/ 0 h 624"/>
                <a:gd name="T4" fmla="*/ 184 w 505"/>
                <a:gd name="T5" fmla="*/ 23 h 624"/>
                <a:gd name="T6" fmla="*/ 230 w 505"/>
                <a:gd name="T7" fmla="*/ 8 h 624"/>
                <a:gd name="T8" fmla="*/ 282 w 505"/>
                <a:gd name="T9" fmla="*/ 15 h 624"/>
                <a:gd name="T10" fmla="*/ 353 w 505"/>
                <a:gd name="T11" fmla="*/ 49 h 624"/>
                <a:gd name="T12" fmla="*/ 353 w 505"/>
                <a:gd name="T13" fmla="*/ 102 h 624"/>
                <a:gd name="T14" fmla="*/ 397 w 505"/>
                <a:gd name="T15" fmla="*/ 102 h 624"/>
                <a:gd name="T16" fmla="*/ 411 w 505"/>
                <a:gd name="T17" fmla="*/ 88 h 624"/>
                <a:gd name="T18" fmla="*/ 376 w 505"/>
                <a:gd name="T19" fmla="*/ 153 h 624"/>
                <a:gd name="T20" fmla="*/ 376 w 505"/>
                <a:gd name="T21" fmla="*/ 173 h 624"/>
                <a:gd name="T22" fmla="*/ 423 w 505"/>
                <a:gd name="T23" fmla="*/ 173 h 624"/>
                <a:gd name="T24" fmla="*/ 423 w 505"/>
                <a:gd name="T25" fmla="*/ 193 h 624"/>
                <a:gd name="T26" fmla="*/ 414 w 505"/>
                <a:gd name="T27" fmla="*/ 203 h 624"/>
                <a:gd name="T28" fmla="*/ 380 w 505"/>
                <a:gd name="T29" fmla="*/ 203 h 624"/>
                <a:gd name="T30" fmla="*/ 380 w 505"/>
                <a:gd name="T31" fmla="*/ 312 h 624"/>
                <a:gd name="T32" fmla="*/ 505 w 505"/>
                <a:gd name="T33" fmla="*/ 336 h 624"/>
                <a:gd name="T34" fmla="*/ 505 w 505"/>
                <a:gd name="T35" fmla="*/ 386 h 624"/>
                <a:gd name="T36" fmla="*/ 452 w 505"/>
                <a:gd name="T37" fmla="*/ 386 h 624"/>
                <a:gd name="T38" fmla="*/ 452 w 505"/>
                <a:gd name="T39" fmla="*/ 443 h 624"/>
                <a:gd name="T40" fmla="*/ 433 w 505"/>
                <a:gd name="T41" fmla="*/ 443 h 624"/>
                <a:gd name="T42" fmla="*/ 433 w 505"/>
                <a:gd name="T43" fmla="*/ 415 h 624"/>
                <a:gd name="T44" fmla="*/ 421 w 505"/>
                <a:gd name="T45" fmla="*/ 415 h 624"/>
                <a:gd name="T46" fmla="*/ 403 w 505"/>
                <a:gd name="T47" fmla="*/ 433 h 624"/>
                <a:gd name="T48" fmla="*/ 354 w 505"/>
                <a:gd name="T49" fmla="*/ 433 h 624"/>
                <a:gd name="T50" fmla="*/ 354 w 505"/>
                <a:gd name="T51" fmla="*/ 452 h 624"/>
                <a:gd name="T52" fmla="*/ 296 w 505"/>
                <a:gd name="T53" fmla="*/ 477 h 624"/>
                <a:gd name="T54" fmla="*/ 296 w 505"/>
                <a:gd name="T55" fmla="*/ 573 h 624"/>
                <a:gd name="T56" fmla="*/ 306 w 505"/>
                <a:gd name="T57" fmla="*/ 573 h 624"/>
                <a:gd name="T58" fmla="*/ 289 w 505"/>
                <a:gd name="T59" fmla="*/ 624 h 624"/>
                <a:gd name="T60" fmla="*/ 246 w 505"/>
                <a:gd name="T61" fmla="*/ 624 h 624"/>
                <a:gd name="T62" fmla="*/ 230 w 505"/>
                <a:gd name="T63" fmla="*/ 607 h 624"/>
                <a:gd name="T64" fmla="*/ 230 w 505"/>
                <a:gd name="T65" fmla="*/ 589 h 624"/>
                <a:gd name="T66" fmla="*/ 198 w 505"/>
                <a:gd name="T67" fmla="*/ 589 h 624"/>
                <a:gd name="T68" fmla="*/ 198 w 505"/>
                <a:gd name="T69" fmla="*/ 567 h 624"/>
                <a:gd name="T70" fmla="*/ 136 w 505"/>
                <a:gd name="T71" fmla="*/ 567 h 624"/>
                <a:gd name="T72" fmla="*/ 113 w 505"/>
                <a:gd name="T73" fmla="*/ 450 h 624"/>
                <a:gd name="T74" fmla="*/ 123 w 505"/>
                <a:gd name="T75" fmla="*/ 450 h 624"/>
                <a:gd name="T76" fmla="*/ 136 w 505"/>
                <a:gd name="T77" fmla="*/ 391 h 624"/>
                <a:gd name="T78" fmla="*/ 106 w 505"/>
                <a:gd name="T79" fmla="*/ 391 h 624"/>
                <a:gd name="T80" fmla="*/ 79 w 505"/>
                <a:gd name="T81" fmla="*/ 364 h 624"/>
                <a:gd name="T82" fmla="*/ 79 w 505"/>
                <a:gd name="T83" fmla="*/ 328 h 624"/>
                <a:gd name="T84" fmla="*/ 50 w 505"/>
                <a:gd name="T85" fmla="*/ 328 h 624"/>
                <a:gd name="T86" fmla="*/ 21 w 505"/>
                <a:gd name="T87" fmla="*/ 297 h 624"/>
                <a:gd name="T88" fmla="*/ 21 w 505"/>
                <a:gd name="T89" fmla="*/ 236 h 624"/>
                <a:gd name="T90" fmla="*/ 0 w 505"/>
                <a:gd name="T91" fmla="*/ 207 h 624"/>
                <a:gd name="T92" fmla="*/ 40 w 505"/>
                <a:gd name="T93" fmla="*/ 184 h 624"/>
                <a:gd name="T94" fmla="*/ 65 w 505"/>
                <a:gd name="T95" fmla="*/ 184 h 624"/>
                <a:gd name="T96" fmla="*/ 65 w 505"/>
                <a:gd name="T97" fmla="*/ 141 h 624"/>
                <a:gd name="T98" fmla="*/ 127 w 505"/>
                <a:gd name="T99" fmla="*/ 114 h 624"/>
                <a:gd name="T100" fmla="*/ 127 w 505"/>
                <a:gd name="T101" fmla="*/ 90 h 624"/>
                <a:gd name="T102" fmla="*/ 115 w 505"/>
                <a:gd name="T103" fmla="*/ 90 h 624"/>
                <a:gd name="T104" fmla="*/ 106 w 505"/>
                <a:gd name="T105" fmla="*/ 65 h 624"/>
                <a:gd name="T106" fmla="*/ 94 w 505"/>
                <a:gd name="T107" fmla="*/ 65 h 624"/>
                <a:gd name="T108" fmla="*/ 94 w 505"/>
                <a:gd name="T109" fmla="*/ 40 h 624"/>
                <a:gd name="T110" fmla="*/ 106 w 505"/>
                <a:gd name="T111" fmla="*/ 40 h 624"/>
                <a:gd name="T112" fmla="*/ 140 w 505"/>
                <a:gd name="T113" fmla="*/ 23 h 624"/>
                <a:gd name="T114" fmla="*/ 140 w 505"/>
                <a:gd name="T11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5" h="624">
                  <a:moveTo>
                    <a:pt x="140" y="0"/>
                  </a:moveTo>
                  <a:lnTo>
                    <a:pt x="162" y="0"/>
                  </a:lnTo>
                  <a:lnTo>
                    <a:pt x="184" y="23"/>
                  </a:lnTo>
                  <a:lnTo>
                    <a:pt x="230" y="8"/>
                  </a:lnTo>
                  <a:lnTo>
                    <a:pt x="282" y="15"/>
                  </a:lnTo>
                  <a:lnTo>
                    <a:pt x="353" y="49"/>
                  </a:lnTo>
                  <a:lnTo>
                    <a:pt x="353" y="102"/>
                  </a:lnTo>
                  <a:lnTo>
                    <a:pt x="397" y="102"/>
                  </a:lnTo>
                  <a:lnTo>
                    <a:pt x="411" y="88"/>
                  </a:lnTo>
                  <a:lnTo>
                    <a:pt x="376" y="153"/>
                  </a:lnTo>
                  <a:lnTo>
                    <a:pt x="376" y="173"/>
                  </a:lnTo>
                  <a:lnTo>
                    <a:pt x="423" y="173"/>
                  </a:lnTo>
                  <a:lnTo>
                    <a:pt x="423" y="193"/>
                  </a:lnTo>
                  <a:lnTo>
                    <a:pt x="414" y="203"/>
                  </a:lnTo>
                  <a:lnTo>
                    <a:pt x="380" y="203"/>
                  </a:lnTo>
                  <a:lnTo>
                    <a:pt x="380" y="312"/>
                  </a:lnTo>
                  <a:lnTo>
                    <a:pt x="505" y="336"/>
                  </a:lnTo>
                  <a:lnTo>
                    <a:pt x="505" y="386"/>
                  </a:lnTo>
                  <a:lnTo>
                    <a:pt x="452" y="386"/>
                  </a:lnTo>
                  <a:lnTo>
                    <a:pt x="452" y="443"/>
                  </a:lnTo>
                  <a:lnTo>
                    <a:pt x="433" y="443"/>
                  </a:lnTo>
                  <a:lnTo>
                    <a:pt x="433" y="415"/>
                  </a:lnTo>
                  <a:lnTo>
                    <a:pt x="421" y="415"/>
                  </a:lnTo>
                  <a:lnTo>
                    <a:pt x="403" y="433"/>
                  </a:lnTo>
                  <a:lnTo>
                    <a:pt x="354" y="433"/>
                  </a:lnTo>
                  <a:lnTo>
                    <a:pt x="354" y="452"/>
                  </a:lnTo>
                  <a:lnTo>
                    <a:pt x="296" y="477"/>
                  </a:lnTo>
                  <a:lnTo>
                    <a:pt x="296" y="573"/>
                  </a:lnTo>
                  <a:lnTo>
                    <a:pt x="306" y="573"/>
                  </a:lnTo>
                  <a:lnTo>
                    <a:pt x="289" y="624"/>
                  </a:lnTo>
                  <a:lnTo>
                    <a:pt x="246" y="624"/>
                  </a:lnTo>
                  <a:lnTo>
                    <a:pt x="230" y="607"/>
                  </a:lnTo>
                  <a:lnTo>
                    <a:pt x="230" y="589"/>
                  </a:lnTo>
                  <a:lnTo>
                    <a:pt x="198" y="589"/>
                  </a:lnTo>
                  <a:lnTo>
                    <a:pt x="198" y="567"/>
                  </a:lnTo>
                  <a:lnTo>
                    <a:pt x="136" y="567"/>
                  </a:lnTo>
                  <a:lnTo>
                    <a:pt x="113" y="450"/>
                  </a:lnTo>
                  <a:lnTo>
                    <a:pt x="123" y="450"/>
                  </a:lnTo>
                  <a:lnTo>
                    <a:pt x="136" y="391"/>
                  </a:lnTo>
                  <a:lnTo>
                    <a:pt x="106" y="391"/>
                  </a:lnTo>
                  <a:lnTo>
                    <a:pt x="79" y="364"/>
                  </a:lnTo>
                  <a:lnTo>
                    <a:pt x="79" y="328"/>
                  </a:lnTo>
                  <a:lnTo>
                    <a:pt x="50" y="328"/>
                  </a:lnTo>
                  <a:lnTo>
                    <a:pt x="21" y="297"/>
                  </a:lnTo>
                  <a:lnTo>
                    <a:pt x="21" y="236"/>
                  </a:lnTo>
                  <a:lnTo>
                    <a:pt x="0" y="207"/>
                  </a:lnTo>
                  <a:lnTo>
                    <a:pt x="40" y="184"/>
                  </a:lnTo>
                  <a:lnTo>
                    <a:pt x="65" y="184"/>
                  </a:lnTo>
                  <a:lnTo>
                    <a:pt x="65" y="141"/>
                  </a:lnTo>
                  <a:lnTo>
                    <a:pt x="127" y="114"/>
                  </a:lnTo>
                  <a:lnTo>
                    <a:pt x="127" y="90"/>
                  </a:lnTo>
                  <a:lnTo>
                    <a:pt x="115" y="90"/>
                  </a:lnTo>
                  <a:lnTo>
                    <a:pt x="106" y="65"/>
                  </a:lnTo>
                  <a:lnTo>
                    <a:pt x="94" y="65"/>
                  </a:lnTo>
                  <a:lnTo>
                    <a:pt x="94" y="40"/>
                  </a:lnTo>
                  <a:lnTo>
                    <a:pt x="106" y="40"/>
                  </a:lnTo>
                  <a:lnTo>
                    <a:pt x="140" y="2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5D326D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18" name="Freeform 88">
              <a:extLst>
                <a:ext uri="{FF2B5EF4-FFF2-40B4-BE49-F238E27FC236}">
                  <a16:creationId xmlns:a16="http://schemas.microsoft.com/office/drawing/2014/main" xmlns="" id="{C0E8A84A-13D5-4D13-A6DA-8F2924DC5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4063" y="5867400"/>
              <a:ext cx="795338" cy="990600"/>
            </a:xfrm>
            <a:custGeom>
              <a:avLst/>
              <a:gdLst>
                <a:gd name="T0" fmla="*/ 275 w 501"/>
                <a:gd name="T1" fmla="*/ 621 h 624"/>
                <a:gd name="T2" fmla="*/ 221 w 501"/>
                <a:gd name="T3" fmla="*/ 584 h 624"/>
                <a:gd name="T4" fmla="*/ 293 w 501"/>
                <a:gd name="T5" fmla="*/ 585 h 624"/>
                <a:gd name="T6" fmla="*/ 163 w 501"/>
                <a:gd name="T7" fmla="*/ 567 h 624"/>
                <a:gd name="T8" fmla="*/ 302 w 501"/>
                <a:gd name="T9" fmla="*/ 574 h 624"/>
                <a:gd name="T10" fmla="*/ 126 w 501"/>
                <a:gd name="T11" fmla="*/ 533 h 624"/>
                <a:gd name="T12" fmla="*/ 125 w 501"/>
                <a:gd name="T13" fmla="*/ 522 h 624"/>
                <a:gd name="T14" fmla="*/ 302 w 501"/>
                <a:gd name="T15" fmla="*/ 470 h 624"/>
                <a:gd name="T16" fmla="*/ 293 w 501"/>
                <a:gd name="T17" fmla="*/ 477 h 624"/>
                <a:gd name="T18" fmla="*/ 288 w 501"/>
                <a:gd name="T19" fmla="*/ 484 h 624"/>
                <a:gd name="T20" fmla="*/ 331 w 501"/>
                <a:gd name="T21" fmla="*/ 456 h 624"/>
                <a:gd name="T22" fmla="*/ 329 w 501"/>
                <a:gd name="T23" fmla="*/ 456 h 624"/>
                <a:gd name="T24" fmla="*/ 120 w 501"/>
                <a:gd name="T25" fmla="*/ 447 h 624"/>
                <a:gd name="T26" fmla="*/ 437 w 501"/>
                <a:gd name="T27" fmla="*/ 438 h 624"/>
                <a:gd name="T28" fmla="*/ 358 w 501"/>
                <a:gd name="T29" fmla="*/ 429 h 624"/>
                <a:gd name="T30" fmla="*/ 444 w 501"/>
                <a:gd name="T31" fmla="*/ 441 h 624"/>
                <a:gd name="T32" fmla="*/ 432 w 501"/>
                <a:gd name="T33" fmla="*/ 411 h 624"/>
                <a:gd name="T34" fmla="*/ 417 w 501"/>
                <a:gd name="T35" fmla="*/ 415 h 624"/>
                <a:gd name="T36" fmla="*/ 417 w 501"/>
                <a:gd name="T37" fmla="*/ 415 h 624"/>
                <a:gd name="T38" fmla="*/ 448 w 501"/>
                <a:gd name="T39" fmla="*/ 408 h 624"/>
                <a:gd name="T40" fmla="*/ 126 w 501"/>
                <a:gd name="T41" fmla="*/ 391 h 624"/>
                <a:gd name="T42" fmla="*/ 102 w 501"/>
                <a:gd name="T43" fmla="*/ 391 h 624"/>
                <a:gd name="T44" fmla="*/ 459 w 501"/>
                <a:gd name="T45" fmla="*/ 386 h 624"/>
                <a:gd name="T46" fmla="*/ 80 w 501"/>
                <a:gd name="T47" fmla="*/ 361 h 624"/>
                <a:gd name="T48" fmla="*/ 498 w 501"/>
                <a:gd name="T49" fmla="*/ 346 h 624"/>
                <a:gd name="T50" fmla="*/ 486 w 501"/>
                <a:gd name="T51" fmla="*/ 333 h 624"/>
                <a:gd name="T52" fmla="*/ 80 w 501"/>
                <a:gd name="T53" fmla="*/ 346 h 624"/>
                <a:gd name="T54" fmla="*/ 448 w 501"/>
                <a:gd name="T55" fmla="*/ 326 h 624"/>
                <a:gd name="T56" fmla="*/ 432 w 501"/>
                <a:gd name="T57" fmla="*/ 328 h 624"/>
                <a:gd name="T58" fmla="*/ 25 w 501"/>
                <a:gd name="T59" fmla="*/ 300 h 624"/>
                <a:gd name="T60" fmla="*/ 376 w 501"/>
                <a:gd name="T61" fmla="*/ 306 h 624"/>
                <a:gd name="T62" fmla="*/ 375 w 501"/>
                <a:gd name="T63" fmla="*/ 256 h 624"/>
                <a:gd name="T64" fmla="*/ 18 w 501"/>
                <a:gd name="T65" fmla="*/ 239 h 624"/>
                <a:gd name="T66" fmla="*/ 10 w 501"/>
                <a:gd name="T67" fmla="*/ 228 h 624"/>
                <a:gd name="T68" fmla="*/ 371 w 501"/>
                <a:gd name="T69" fmla="*/ 203 h 624"/>
                <a:gd name="T70" fmla="*/ 417 w 501"/>
                <a:gd name="T71" fmla="*/ 196 h 624"/>
                <a:gd name="T72" fmla="*/ 412 w 501"/>
                <a:gd name="T73" fmla="*/ 193 h 624"/>
                <a:gd name="T74" fmla="*/ 33 w 501"/>
                <a:gd name="T75" fmla="*/ 185 h 624"/>
                <a:gd name="T76" fmla="*/ 396 w 501"/>
                <a:gd name="T77" fmla="*/ 173 h 624"/>
                <a:gd name="T78" fmla="*/ 64 w 501"/>
                <a:gd name="T79" fmla="*/ 164 h 624"/>
                <a:gd name="T80" fmla="*/ 68 w 501"/>
                <a:gd name="T81" fmla="*/ 142 h 624"/>
                <a:gd name="T82" fmla="*/ 82 w 501"/>
                <a:gd name="T83" fmla="*/ 132 h 624"/>
                <a:gd name="T84" fmla="*/ 125 w 501"/>
                <a:gd name="T85" fmla="*/ 109 h 624"/>
                <a:gd name="T86" fmla="*/ 367 w 501"/>
                <a:gd name="T87" fmla="*/ 106 h 624"/>
                <a:gd name="T88" fmla="*/ 394 w 501"/>
                <a:gd name="T89" fmla="*/ 106 h 624"/>
                <a:gd name="T90" fmla="*/ 405 w 501"/>
                <a:gd name="T91" fmla="*/ 90 h 624"/>
                <a:gd name="T92" fmla="*/ 349 w 501"/>
                <a:gd name="T93" fmla="*/ 85 h 624"/>
                <a:gd name="T94" fmla="*/ 102 w 501"/>
                <a:gd name="T95" fmla="*/ 65 h 624"/>
                <a:gd name="T96" fmla="*/ 339 w 501"/>
                <a:gd name="T97" fmla="*/ 44 h 624"/>
                <a:gd name="T98" fmla="*/ 90 w 501"/>
                <a:gd name="T99" fmla="*/ 40 h 624"/>
                <a:gd name="T100" fmla="*/ 114 w 501"/>
                <a:gd name="T101" fmla="*/ 34 h 624"/>
                <a:gd name="T102" fmla="*/ 281 w 501"/>
                <a:gd name="T103" fmla="*/ 16 h 624"/>
                <a:gd name="T104" fmla="*/ 185 w 501"/>
                <a:gd name="T105" fmla="*/ 23 h 624"/>
                <a:gd name="T106" fmla="*/ 251 w 501"/>
                <a:gd name="T107" fmla="*/ 11 h 624"/>
                <a:gd name="T108" fmla="*/ 267 w 501"/>
                <a:gd name="T109" fmla="*/ 13 h 624"/>
                <a:gd name="T110" fmla="*/ 226 w 501"/>
                <a:gd name="T111" fmla="*/ 8 h 624"/>
                <a:gd name="T112" fmla="*/ 223 w 501"/>
                <a:gd name="T113" fmla="*/ 8 h 624"/>
                <a:gd name="T114" fmla="*/ 223 w 501"/>
                <a:gd name="T115" fmla="*/ 8 h 624"/>
                <a:gd name="T116" fmla="*/ 224 w 501"/>
                <a:gd name="T117" fmla="*/ 8 h 624"/>
                <a:gd name="T118" fmla="*/ 140 w 501"/>
                <a:gd name="T119" fmla="*/ 26 h 624"/>
                <a:gd name="T120" fmla="*/ 170 w 501"/>
                <a:gd name="T121" fmla="*/ 11 h 624"/>
                <a:gd name="T122" fmla="*/ 140 w 501"/>
                <a:gd name="T123" fmla="*/ 1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624">
                  <a:moveTo>
                    <a:pt x="245" y="620"/>
                  </a:moveTo>
                  <a:lnTo>
                    <a:pt x="260" y="620"/>
                  </a:lnTo>
                  <a:lnTo>
                    <a:pt x="263" y="621"/>
                  </a:lnTo>
                  <a:lnTo>
                    <a:pt x="263" y="623"/>
                  </a:lnTo>
                  <a:lnTo>
                    <a:pt x="263" y="624"/>
                  </a:lnTo>
                  <a:lnTo>
                    <a:pt x="260" y="624"/>
                  </a:lnTo>
                  <a:lnTo>
                    <a:pt x="245" y="624"/>
                  </a:lnTo>
                  <a:lnTo>
                    <a:pt x="244" y="624"/>
                  </a:lnTo>
                  <a:lnTo>
                    <a:pt x="242" y="623"/>
                  </a:lnTo>
                  <a:lnTo>
                    <a:pt x="244" y="621"/>
                  </a:lnTo>
                  <a:lnTo>
                    <a:pt x="245" y="620"/>
                  </a:lnTo>
                  <a:close/>
                  <a:moveTo>
                    <a:pt x="285" y="614"/>
                  </a:moveTo>
                  <a:lnTo>
                    <a:pt x="287" y="614"/>
                  </a:lnTo>
                  <a:lnTo>
                    <a:pt x="288" y="616"/>
                  </a:lnTo>
                  <a:lnTo>
                    <a:pt x="288" y="617"/>
                  </a:lnTo>
                  <a:lnTo>
                    <a:pt x="285" y="624"/>
                  </a:lnTo>
                  <a:lnTo>
                    <a:pt x="277" y="624"/>
                  </a:lnTo>
                  <a:lnTo>
                    <a:pt x="275" y="624"/>
                  </a:lnTo>
                  <a:lnTo>
                    <a:pt x="274" y="623"/>
                  </a:lnTo>
                  <a:lnTo>
                    <a:pt x="275" y="621"/>
                  </a:lnTo>
                  <a:lnTo>
                    <a:pt x="277" y="620"/>
                  </a:lnTo>
                  <a:lnTo>
                    <a:pt x="282" y="620"/>
                  </a:lnTo>
                  <a:lnTo>
                    <a:pt x="284" y="616"/>
                  </a:lnTo>
                  <a:lnTo>
                    <a:pt x="284" y="614"/>
                  </a:lnTo>
                  <a:lnTo>
                    <a:pt x="285" y="614"/>
                  </a:lnTo>
                  <a:close/>
                  <a:moveTo>
                    <a:pt x="228" y="599"/>
                  </a:moveTo>
                  <a:lnTo>
                    <a:pt x="230" y="600"/>
                  </a:lnTo>
                  <a:lnTo>
                    <a:pt x="230" y="602"/>
                  </a:lnTo>
                  <a:lnTo>
                    <a:pt x="230" y="606"/>
                  </a:lnTo>
                  <a:lnTo>
                    <a:pt x="235" y="612"/>
                  </a:lnTo>
                  <a:lnTo>
                    <a:pt x="237" y="613"/>
                  </a:lnTo>
                  <a:lnTo>
                    <a:pt x="235" y="614"/>
                  </a:lnTo>
                  <a:lnTo>
                    <a:pt x="234" y="616"/>
                  </a:lnTo>
                  <a:lnTo>
                    <a:pt x="233" y="614"/>
                  </a:lnTo>
                  <a:lnTo>
                    <a:pt x="226" y="607"/>
                  </a:lnTo>
                  <a:lnTo>
                    <a:pt x="226" y="602"/>
                  </a:lnTo>
                  <a:lnTo>
                    <a:pt x="226" y="600"/>
                  </a:lnTo>
                  <a:lnTo>
                    <a:pt x="228" y="599"/>
                  </a:lnTo>
                  <a:close/>
                  <a:moveTo>
                    <a:pt x="206" y="584"/>
                  </a:moveTo>
                  <a:lnTo>
                    <a:pt x="221" y="584"/>
                  </a:lnTo>
                  <a:lnTo>
                    <a:pt x="224" y="585"/>
                  </a:lnTo>
                  <a:lnTo>
                    <a:pt x="224" y="587"/>
                  </a:lnTo>
                  <a:lnTo>
                    <a:pt x="224" y="588"/>
                  </a:lnTo>
                  <a:lnTo>
                    <a:pt x="221" y="589"/>
                  </a:lnTo>
                  <a:lnTo>
                    <a:pt x="206" y="589"/>
                  </a:lnTo>
                  <a:lnTo>
                    <a:pt x="203" y="588"/>
                  </a:lnTo>
                  <a:lnTo>
                    <a:pt x="203" y="587"/>
                  </a:lnTo>
                  <a:lnTo>
                    <a:pt x="203" y="585"/>
                  </a:lnTo>
                  <a:lnTo>
                    <a:pt x="206" y="584"/>
                  </a:lnTo>
                  <a:close/>
                  <a:moveTo>
                    <a:pt x="295" y="584"/>
                  </a:moveTo>
                  <a:lnTo>
                    <a:pt x="296" y="584"/>
                  </a:lnTo>
                  <a:lnTo>
                    <a:pt x="298" y="585"/>
                  </a:lnTo>
                  <a:lnTo>
                    <a:pt x="298" y="587"/>
                  </a:lnTo>
                  <a:lnTo>
                    <a:pt x="292" y="602"/>
                  </a:lnTo>
                  <a:lnTo>
                    <a:pt x="292" y="603"/>
                  </a:lnTo>
                  <a:lnTo>
                    <a:pt x="291" y="603"/>
                  </a:lnTo>
                  <a:lnTo>
                    <a:pt x="289" y="603"/>
                  </a:lnTo>
                  <a:lnTo>
                    <a:pt x="288" y="602"/>
                  </a:lnTo>
                  <a:lnTo>
                    <a:pt x="288" y="600"/>
                  </a:lnTo>
                  <a:lnTo>
                    <a:pt x="293" y="585"/>
                  </a:lnTo>
                  <a:lnTo>
                    <a:pt x="293" y="584"/>
                  </a:lnTo>
                  <a:lnTo>
                    <a:pt x="295" y="584"/>
                  </a:lnTo>
                  <a:close/>
                  <a:moveTo>
                    <a:pt x="197" y="566"/>
                  </a:moveTo>
                  <a:lnTo>
                    <a:pt x="198" y="566"/>
                  </a:lnTo>
                  <a:lnTo>
                    <a:pt x="199" y="569"/>
                  </a:lnTo>
                  <a:lnTo>
                    <a:pt x="199" y="584"/>
                  </a:lnTo>
                  <a:lnTo>
                    <a:pt x="198" y="585"/>
                  </a:lnTo>
                  <a:lnTo>
                    <a:pt x="197" y="587"/>
                  </a:lnTo>
                  <a:lnTo>
                    <a:pt x="195" y="585"/>
                  </a:lnTo>
                  <a:lnTo>
                    <a:pt x="194" y="584"/>
                  </a:lnTo>
                  <a:lnTo>
                    <a:pt x="194" y="569"/>
                  </a:lnTo>
                  <a:lnTo>
                    <a:pt x="195" y="566"/>
                  </a:lnTo>
                  <a:lnTo>
                    <a:pt x="197" y="566"/>
                  </a:lnTo>
                  <a:close/>
                  <a:moveTo>
                    <a:pt x="163" y="563"/>
                  </a:moveTo>
                  <a:lnTo>
                    <a:pt x="179" y="563"/>
                  </a:lnTo>
                  <a:lnTo>
                    <a:pt x="180" y="563"/>
                  </a:lnTo>
                  <a:lnTo>
                    <a:pt x="181" y="566"/>
                  </a:lnTo>
                  <a:lnTo>
                    <a:pt x="180" y="567"/>
                  </a:lnTo>
                  <a:lnTo>
                    <a:pt x="179" y="567"/>
                  </a:lnTo>
                  <a:lnTo>
                    <a:pt x="163" y="567"/>
                  </a:lnTo>
                  <a:lnTo>
                    <a:pt x="161" y="567"/>
                  </a:lnTo>
                  <a:lnTo>
                    <a:pt x="161" y="566"/>
                  </a:lnTo>
                  <a:lnTo>
                    <a:pt x="161" y="563"/>
                  </a:lnTo>
                  <a:lnTo>
                    <a:pt x="163" y="563"/>
                  </a:lnTo>
                  <a:close/>
                  <a:moveTo>
                    <a:pt x="132" y="563"/>
                  </a:moveTo>
                  <a:lnTo>
                    <a:pt x="147" y="563"/>
                  </a:lnTo>
                  <a:lnTo>
                    <a:pt x="148" y="563"/>
                  </a:lnTo>
                  <a:lnTo>
                    <a:pt x="150" y="566"/>
                  </a:lnTo>
                  <a:lnTo>
                    <a:pt x="148" y="567"/>
                  </a:lnTo>
                  <a:lnTo>
                    <a:pt x="147" y="567"/>
                  </a:lnTo>
                  <a:lnTo>
                    <a:pt x="132" y="567"/>
                  </a:lnTo>
                  <a:lnTo>
                    <a:pt x="132" y="567"/>
                  </a:lnTo>
                  <a:lnTo>
                    <a:pt x="132" y="566"/>
                  </a:lnTo>
                  <a:lnTo>
                    <a:pt x="132" y="563"/>
                  </a:lnTo>
                  <a:close/>
                  <a:moveTo>
                    <a:pt x="291" y="562"/>
                  </a:moveTo>
                  <a:lnTo>
                    <a:pt x="292" y="563"/>
                  </a:lnTo>
                  <a:lnTo>
                    <a:pt x="292" y="564"/>
                  </a:lnTo>
                  <a:lnTo>
                    <a:pt x="292" y="573"/>
                  </a:lnTo>
                  <a:lnTo>
                    <a:pt x="300" y="573"/>
                  </a:lnTo>
                  <a:lnTo>
                    <a:pt x="302" y="574"/>
                  </a:lnTo>
                  <a:lnTo>
                    <a:pt x="300" y="578"/>
                  </a:lnTo>
                  <a:lnTo>
                    <a:pt x="300" y="578"/>
                  </a:lnTo>
                  <a:lnTo>
                    <a:pt x="292" y="578"/>
                  </a:lnTo>
                  <a:lnTo>
                    <a:pt x="289" y="577"/>
                  </a:lnTo>
                  <a:lnTo>
                    <a:pt x="288" y="576"/>
                  </a:lnTo>
                  <a:lnTo>
                    <a:pt x="288" y="573"/>
                  </a:lnTo>
                  <a:lnTo>
                    <a:pt x="288" y="564"/>
                  </a:lnTo>
                  <a:lnTo>
                    <a:pt x="288" y="563"/>
                  </a:lnTo>
                  <a:lnTo>
                    <a:pt x="291" y="562"/>
                  </a:lnTo>
                  <a:close/>
                  <a:moveTo>
                    <a:pt x="127" y="533"/>
                  </a:moveTo>
                  <a:lnTo>
                    <a:pt x="129" y="533"/>
                  </a:lnTo>
                  <a:lnTo>
                    <a:pt x="130" y="534"/>
                  </a:lnTo>
                  <a:lnTo>
                    <a:pt x="133" y="551"/>
                  </a:lnTo>
                  <a:lnTo>
                    <a:pt x="133" y="552"/>
                  </a:lnTo>
                  <a:lnTo>
                    <a:pt x="132" y="553"/>
                  </a:lnTo>
                  <a:lnTo>
                    <a:pt x="130" y="553"/>
                  </a:lnTo>
                  <a:lnTo>
                    <a:pt x="129" y="552"/>
                  </a:lnTo>
                  <a:lnTo>
                    <a:pt x="129" y="551"/>
                  </a:lnTo>
                  <a:lnTo>
                    <a:pt x="126" y="535"/>
                  </a:lnTo>
                  <a:lnTo>
                    <a:pt x="126" y="533"/>
                  </a:lnTo>
                  <a:lnTo>
                    <a:pt x="127" y="533"/>
                  </a:lnTo>
                  <a:lnTo>
                    <a:pt x="127" y="533"/>
                  </a:lnTo>
                  <a:close/>
                  <a:moveTo>
                    <a:pt x="291" y="530"/>
                  </a:moveTo>
                  <a:lnTo>
                    <a:pt x="292" y="531"/>
                  </a:lnTo>
                  <a:lnTo>
                    <a:pt x="292" y="533"/>
                  </a:lnTo>
                  <a:lnTo>
                    <a:pt x="292" y="549"/>
                  </a:lnTo>
                  <a:lnTo>
                    <a:pt x="292" y="551"/>
                  </a:lnTo>
                  <a:lnTo>
                    <a:pt x="291" y="551"/>
                  </a:lnTo>
                  <a:lnTo>
                    <a:pt x="288" y="551"/>
                  </a:lnTo>
                  <a:lnTo>
                    <a:pt x="288" y="549"/>
                  </a:lnTo>
                  <a:lnTo>
                    <a:pt x="288" y="533"/>
                  </a:lnTo>
                  <a:lnTo>
                    <a:pt x="288" y="531"/>
                  </a:lnTo>
                  <a:lnTo>
                    <a:pt x="291" y="530"/>
                  </a:lnTo>
                  <a:close/>
                  <a:moveTo>
                    <a:pt x="122" y="501"/>
                  </a:moveTo>
                  <a:lnTo>
                    <a:pt x="123" y="501"/>
                  </a:lnTo>
                  <a:lnTo>
                    <a:pt x="125" y="502"/>
                  </a:lnTo>
                  <a:lnTo>
                    <a:pt x="127" y="519"/>
                  </a:lnTo>
                  <a:lnTo>
                    <a:pt x="127" y="520"/>
                  </a:lnTo>
                  <a:lnTo>
                    <a:pt x="126" y="522"/>
                  </a:lnTo>
                  <a:lnTo>
                    <a:pt x="125" y="522"/>
                  </a:lnTo>
                  <a:lnTo>
                    <a:pt x="123" y="520"/>
                  </a:lnTo>
                  <a:lnTo>
                    <a:pt x="123" y="519"/>
                  </a:lnTo>
                  <a:lnTo>
                    <a:pt x="120" y="504"/>
                  </a:lnTo>
                  <a:lnTo>
                    <a:pt x="120" y="502"/>
                  </a:lnTo>
                  <a:lnTo>
                    <a:pt x="122" y="501"/>
                  </a:lnTo>
                  <a:lnTo>
                    <a:pt x="122" y="501"/>
                  </a:lnTo>
                  <a:close/>
                  <a:moveTo>
                    <a:pt x="291" y="498"/>
                  </a:moveTo>
                  <a:lnTo>
                    <a:pt x="292" y="498"/>
                  </a:lnTo>
                  <a:lnTo>
                    <a:pt x="292" y="501"/>
                  </a:lnTo>
                  <a:lnTo>
                    <a:pt x="292" y="516"/>
                  </a:lnTo>
                  <a:lnTo>
                    <a:pt x="292" y="517"/>
                  </a:lnTo>
                  <a:lnTo>
                    <a:pt x="291" y="519"/>
                  </a:lnTo>
                  <a:lnTo>
                    <a:pt x="288" y="517"/>
                  </a:lnTo>
                  <a:lnTo>
                    <a:pt x="288" y="516"/>
                  </a:lnTo>
                  <a:lnTo>
                    <a:pt x="288" y="501"/>
                  </a:lnTo>
                  <a:lnTo>
                    <a:pt x="288" y="498"/>
                  </a:lnTo>
                  <a:lnTo>
                    <a:pt x="291" y="498"/>
                  </a:lnTo>
                  <a:close/>
                  <a:moveTo>
                    <a:pt x="300" y="469"/>
                  </a:moveTo>
                  <a:lnTo>
                    <a:pt x="302" y="469"/>
                  </a:lnTo>
                  <a:lnTo>
                    <a:pt x="302" y="470"/>
                  </a:lnTo>
                  <a:lnTo>
                    <a:pt x="302" y="472"/>
                  </a:lnTo>
                  <a:lnTo>
                    <a:pt x="302" y="473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3" y="477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92" y="484"/>
                  </a:lnTo>
                  <a:lnTo>
                    <a:pt x="292" y="486"/>
                  </a:lnTo>
                  <a:lnTo>
                    <a:pt x="291" y="487"/>
                  </a:lnTo>
                  <a:lnTo>
                    <a:pt x="288" y="486"/>
                  </a:lnTo>
                  <a:lnTo>
                    <a:pt x="288" y="484"/>
                  </a:lnTo>
                  <a:lnTo>
                    <a:pt x="288" y="477"/>
                  </a:lnTo>
                  <a:lnTo>
                    <a:pt x="288" y="474"/>
                  </a:lnTo>
                  <a:lnTo>
                    <a:pt x="291" y="473"/>
                  </a:lnTo>
                  <a:lnTo>
                    <a:pt x="299" y="469"/>
                  </a:lnTo>
                  <a:lnTo>
                    <a:pt x="300" y="469"/>
                  </a:lnTo>
                  <a:close/>
                  <a:moveTo>
                    <a:pt x="116" y="469"/>
                  </a:moveTo>
                  <a:lnTo>
                    <a:pt x="118" y="469"/>
                  </a:lnTo>
                  <a:lnTo>
                    <a:pt x="119" y="470"/>
                  </a:lnTo>
                  <a:lnTo>
                    <a:pt x="122" y="487"/>
                  </a:lnTo>
                  <a:lnTo>
                    <a:pt x="122" y="488"/>
                  </a:lnTo>
                  <a:lnTo>
                    <a:pt x="119" y="490"/>
                  </a:lnTo>
                  <a:lnTo>
                    <a:pt x="119" y="490"/>
                  </a:lnTo>
                  <a:lnTo>
                    <a:pt x="118" y="488"/>
                  </a:lnTo>
                  <a:lnTo>
                    <a:pt x="116" y="487"/>
                  </a:lnTo>
                  <a:lnTo>
                    <a:pt x="114" y="472"/>
                  </a:lnTo>
                  <a:lnTo>
                    <a:pt x="115" y="470"/>
                  </a:lnTo>
                  <a:lnTo>
                    <a:pt x="116" y="469"/>
                  </a:lnTo>
                  <a:lnTo>
                    <a:pt x="116" y="469"/>
                  </a:lnTo>
                  <a:close/>
                  <a:moveTo>
                    <a:pt x="329" y="456"/>
                  </a:moveTo>
                  <a:lnTo>
                    <a:pt x="331" y="456"/>
                  </a:lnTo>
                  <a:lnTo>
                    <a:pt x="332" y="458"/>
                  </a:lnTo>
                  <a:lnTo>
                    <a:pt x="332" y="459"/>
                  </a:lnTo>
                  <a:lnTo>
                    <a:pt x="331" y="461"/>
                  </a:lnTo>
                  <a:lnTo>
                    <a:pt x="328" y="462"/>
                  </a:lnTo>
                  <a:lnTo>
                    <a:pt x="328" y="462"/>
                  </a:lnTo>
                  <a:lnTo>
                    <a:pt x="328" y="462"/>
                  </a:lnTo>
                  <a:lnTo>
                    <a:pt x="328" y="462"/>
                  </a:lnTo>
                  <a:lnTo>
                    <a:pt x="328" y="462"/>
                  </a:lnTo>
                  <a:lnTo>
                    <a:pt x="325" y="463"/>
                  </a:lnTo>
                  <a:lnTo>
                    <a:pt x="321" y="465"/>
                  </a:lnTo>
                  <a:lnTo>
                    <a:pt x="318" y="466"/>
                  </a:lnTo>
                  <a:lnTo>
                    <a:pt x="317" y="466"/>
                  </a:lnTo>
                  <a:lnTo>
                    <a:pt x="316" y="468"/>
                  </a:lnTo>
                  <a:lnTo>
                    <a:pt x="314" y="468"/>
                  </a:lnTo>
                  <a:lnTo>
                    <a:pt x="314" y="468"/>
                  </a:lnTo>
                  <a:lnTo>
                    <a:pt x="313" y="466"/>
                  </a:lnTo>
                  <a:lnTo>
                    <a:pt x="313" y="465"/>
                  </a:lnTo>
                  <a:lnTo>
                    <a:pt x="314" y="463"/>
                  </a:lnTo>
                  <a:lnTo>
                    <a:pt x="328" y="456"/>
                  </a:lnTo>
                  <a:lnTo>
                    <a:pt x="329" y="456"/>
                  </a:lnTo>
                  <a:close/>
                  <a:moveTo>
                    <a:pt x="120" y="447"/>
                  </a:moveTo>
                  <a:lnTo>
                    <a:pt x="122" y="447"/>
                  </a:lnTo>
                  <a:lnTo>
                    <a:pt x="123" y="448"/>
                  </a:lnTo>
                  <a:lnTo>
                    <a:pt x="123" y="450"/>
                  </a:lnTo>
                  <a:lnTo>
                    <a:pt x="123" y="450"/>
                  </a:lnTo>
                  <a:lnTo>
                    <a:pt x="122" y="452"/>
                  </a:lnTo>
                  <a:lnTo>
                    <a:pt x="120" y="454"/>
                  </a:lnTo>
                  <a:lnTo>
                    <a:pt x="119" y="454"/>
                  </a:lnTo>
                  <a:lnTo>
                    <a:pt x="116" y="454"/>
                  </a:lnTo>
                  <a:lnTo>
                    <a:pt x="116" y="455"/>
                  </a:lnTo>
                  <a:lnTo>
                    <a:pt x="115" y="456"/>
                  </a:lnTo>
                  <a:lnTo>
                    <a:pt x="114" y="458"/>
                  </a:lnTo>
                  <a:lnTo>
                    <a:pt x="114" y="458"/>
                  </a:lnTo>
                  <a:lnTo>
                    <a:pt x="112" y="458"/>
                  </a:lnTo>
                  <a:lnTo>
                    <a:pt x="111" y="456"/>
                  </a:lnTo>
                  <a:lnTo>
                    <a:pt x="109" y="450"/>
                  </a:lnTo>
                  <a:lnTo>
                    <a:pt x="119" y="450"/>
                  </a:lnTo>
                  <a:lnTo>
                    <a:pt x="119" y="448"/>
                  </a:lnTo>
                  <a:lnTo>
                    <a:pt x="119" y="447"/>
                  </a:lnTo>
                  <a:lnTo>
                    <a:pt x="120" y="447"/>
                  </a:lnTo>
                  <a:close/>
                  <a:moveTo>
                    <a:pt x="349" y="438"/>
                  </a:moveTo>
                  <a:lnTo>
                    <a:pt x="350" y="440"/>
                  </a:lnTo>
                  <a:lnTo>
                    <a:pt x="350" y="441"/>
                  </a:lnTo>
                  <a:lnTo>
                    <a:pt x="350" y="452"/>
                  </a:lnTo>
                  <a:lnTo>
                    <a:pt x="345" y="454"/>
                  </a:lnTo>
                  <a:lnTo>
                    <a:pt x="345" y="454"/>
                  </a:lnTo>
                  <a:lnTo>
                    <a:pt x="343" y="454"/>
                  </a:lnTo>
                  <a:lnTo>
                    <a:pt x="342" y="452"/>
                  </a:lnTo>
                  <a:lnTo>
                    <a:pt x="342" y="451"/>
                  </a:lnTo>
                  <a:lnTo>
                    <a:pt x="343" y="450"/>
                  </a:lnTo>
                  <a:lnTo>
                    <a:pt x="346" y="448"/>
                  </a:lnTo>
                  <a:lnTo>
                    <a:pt x="346" y="441"/>
                  </a:lnTo>
                  <a:lnTo>
                    <a:pt x="346" y="440"/>
                  </a:lnTo>
                  <a:lnTo>
                    <a:pt x="349" y="438"/>
                  </a:lnTo>
                  <a:close/>
                  <a:moveTo>
                    <a:pt x="432" y="430"/>
                  </a:moveTo>
                  <a:lnTo>
                    <a:pt x="433" y="430"/>
                  </a:lnTo>
                  <a:lnTo>
                    <a:pt x="435" y="433"/>
                  </a:lnTo>
                  <a:lnTo>
                    <a:pt x="435" y="437"/>
                  </a:lnTo>
                  <a:lnTo>
                    <a:pt x="436" y="437"/>
                  </a:lnTo>
                  <a:lnTo>
                    <a:pt x="437" y="438"/>
                  </a:lnTo>
                  <a:lnTo>
                    <a:pt x="439" y="440"/>
                  </a:lnTo>
                  <a:lnTo>
                    <a:pt x="437" y="441"/>
                  </a:lnTo>
                  <a:lnTo>
                    <a:pt x="436" y="443"/>
                  </a:lnTo>
                  <a:lnTo>
                    <a:pt x="436" y="443"/>
                  </a:lnTo>
                  <a:lnTo>
                    <a:pt x="435" y="443"/>
                  </a:lnTo>
                  <a:lnTo>
                    <a:pt x="429" y="443"/>
                  </a:lnTo>
                  <a:lnTo>
                    <a:pt x="429" y="433"/>
                  </a:lnTo>
                  <a:lnTo>
                    <a:pt x="430" y="430"/>
                  </a:lnTo>
                  <a:lnTo>
                    <a:pt x="432" y="430"/>
                  </a:lnTo>
                  <a:close/>
                  <a:moveTo>
                    <a:pt x="358" y="429"/>
                  </a:moveTo>
                  <a:lnTo>
                    <a:pt x="375" y="429"/>
                  </a:lnTo>
                  <a:lnTo>
                    <a:pt x="376" y="430"/>
                  </a:lnTo>
                  <a:lnTo>
                    <a:pt x="378" y="432"/>
                  </a:lnTo>
                  <a:lnTo>
                    <a:pt x="376" y="433"/>
                  </a:lnTo>
                  <a:lnTo>
                    <a:pt x="375" y="433"/>
                  </a:lnTo>
                  <a:lnTo>
                    <a:pt x="358" y="433"/>
                  </a:lnTo>
                  <a:lnTo>
                    <a:pt x="357" y="433"/>
                  </a:lnTo>
                  <a:lnTo>
                    <a:pt x="357" y="432"/>
                  </a:lnTo>
                  <a:lnTo>
                    <a:pt x="357" y="430"/>
                  </a:lnTo>
                  <a:lnTo>
                    <a:pt x="358" y="429"/>
                  </a:lnTo>
                  <a:close/>
                  <a:moveTo>
                    <a:pt x="403" y="423"/>
                  </a:moveTo>
                  <a:lnTo>
                    <a:pt x="404" y="423"/>
                  </a:lnTo>
                  <a:lnTo>
                    <a:pt x="405" y="426"/>
                  </a:lnTo>
                  <a:lnTo>
                    <a:pt x="404" y="427"/>
                  </a:lnTo>
                  <a:lnTo>
                    <a:pt x="399" y="433"/>
                  </a:lnTo>
                  <a:lnTo>
                    <a:pt x="392" y="433"/>
                  </a:lnTo>
                  <a:lnTo>
                    <a:pt x="389" y="433"/>
                  </a:lnTo>
                  <a:lnTo>
                    <a:pt x="389" y="432"/>
                  </a:lnTo>
                  <a:lnTo>
                    <a:pt x="389" y="430"/>
                  </a:lnTo>
                  <a:lnTo>
                    <a:pt x="392" y="429"/>
                  </a:lnTo>
                  <a:lnTo>
                    <a:pt x="396" y="429"/>
                  </a:lnTo>
                  <a:lnTo>
                    <a:pt x="401" y="423"/>
                  </a:lnTo>
                  <a:lnTo>
                    <a:pt x="403" y="423"/>
                  </a:lnTo>
                  <a:close/>
                  <a:moveTo>
                    <a:pt x="447" y="420"/>
                  </a:moveTo>
                  <a:lnTo>
                    <a:pt x="448" y="420"/>
                  </a:lnTo>
                  <a:lnTo>
                    <a:pt x="448" y="423"/>
                  </a:lnTo>
                  <a:lnTo>
                    <a:pt x="448" y="438"/>
                  </a:lnTo>
                  <a:lnTo>
                    <a:pt x="448" y="441"/>
                  </a:lnTo>
                  <a:lnTo>
                    <a:pt x="447" y="441"/>
                  </a:lnTo>
                  <a:lnTo>
                    <a:pt x="444" y="441"/>
                  </a:lnTo>
                  <a:lnTo>
                    <a:pt x="444" y="438"/>
                  </a:lnTo>
                  <a:lnTo>
                    <a:pt x="444" y="423"/>
                  </a:lnTo>
                  <a:lnTo>
                    <a:pt x="444" y="420"/>
                  </a:lnTo>
                  <a:lnTo>
                    <a:pt x="447" y="420"/>
                  </a:lnTo>
                  <a:close/>
                  <a:moveTo>
                    <a:pt x="127" y="415"/>
                  </a:moveTo>
                  <a:lnTo>
                    <a:pt x="129" y="415"/>
                  </a:lnTo>
                  <a:lnTo>
                    <a:pt x="130" y="416"/>
                  </a:lnTo>
                  <a:lnTo>
                    <a:pt x="130" y="418"/>
                  </a:lnTo>
                  <a:lnTo>
                    <a:pt x="127" y="434"/>
                  </a:lnTo>
                  <a:lnTo>
                    <a:pt x="126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2" y="434"/>
                  </a:lnTo>
                  <a:lnTo>
                    <a:pt x="122" y="433"/>
                  </a:lnTo>
                  <a:lnTo>
                    <a:pt x="126" y="416"/>
                  </a:lnTo>
                  <a:lnTo>
                    <a:pt x="126" y="416"/>
                  </a:lnTo>
                  <a:lnTo>
                    <a:pt x="127" y="415"/>
                  </a:lnTo>
                  <a:close/>
                  <a:moveTo>
                    <a:pt x="417" y="409"/>
                  </a:moveTo>
                  <a:lnTo>
                    <a:pt x="429" y="409"/>
                  </a:lnTo>
                  <a:lnTo>
                    <a:pt x="432" y="411"/>
                  </a:lnTo>
                  <a:lnTo>
                    <a:pt x="433" y="412"/>
                  </a:lnTo>
                  <a:lnTo>
                    <a:pt x="435" y="415"/>
                  </a:lnTo>
                  <a:lnTo>
                    <a:pt x="435" y="416"/>
                  </a:lnTo>
                  <a:lnTo>
                    <a:pt x="433" y="418"/>
                  </a:lnTo>
                  <a:lnTo>
                    <a:pt x="432" y="419"/>
                  </a:lnTo>
                  <a:lnTo>
                    <a:pt x="430" y="418"/>
                  </a:lnTo>
                  <a:lnTo>
                    <a:pt x="429" y="416"/>
                  </a:lnTo>
                  <a:lnTo>
                    <a:pt x="429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5" y="416"/>
                  </a:lnTo>
                  <a:lnTo>
                    <a:pt x="414" y="416"/>
                  </a:lnTo>
                  <a:lnTo>
                    <a:pt x="412" y="416"/>
                  </a:lnTo>
                  <a:lnTo>
                    <a:pt x="412" y="414"/>
                  </a:lnTo>
                  <a:lnTo>
                    <a:pt x="412" y="412"/>
                  </a:lnTo>
                  <a:lnTo>
                    <a:pt x="414" y="411"/>
                  </a:lnTo>
                  <a:lnTo>
                    <a:pt x="415" y="411"/>
                  </a:lnTo>
                  <a:lnTo>
                    <a:pt x="417" y="409"/>
                  </a:lnTo>
                  <a:close/>
                  <a:moveTo>
                    <a:pt x="447" y="389"/>
                  </a:moveTo>
                  <a:lnTo>
                    <a:pt x="448" y="389"/>
                  </a:lnTo>
                  <a:lnTo>
                    <a:pt x="448" y="390"/>
                  </a:lnTo>
                  <a:lnTo>
                    <a:pt x="448" y="407"/>
                  </a:lnTo>
                  <a:lnTo>
                    <a:pt x="448" y="408"/>
                  </a:lnTo>
                  <a:lnTo>
                    <a:pt x="447" y="409"/>
                  </a:lnTo>
                  <a:lnTo>
                    <a:pt x="444" y="408"/>
                  </a:lnTo>
                  <a:lnTo>
                    <a:pt x="444" y="407"/>
                  </a:lnTo>
                  <a:lnTo>
                    <a:pt x="444" y="390"/>
                  </a:lnTo>
                  <a:lnTo>
                    <a:pt x="444" y="389"/>
                  </a:lnTo>
                  <a:lnTo>
                    <a:pt x="447" y="389"/>
                  </a:lnTo>
                  <a:close/>
                  <a:moveTo>
                    <a:pt x="126" y="387"/>
                  </a:moveTo>
                  <a:lnTo>
                    <a:pt x="132" y="387"/>
                  </a:lnTo>
                  <a:lnTo>
                    <a:pt x="133" y="387"/>
                  </a:lnTo>
                  <a:lnTo>
                    <a:pt x="136" y="389"/>
                  </a:lnTo>
                  <a:lnTo>
                    <a:pt x="136" y="390"/>
                  </a:lnTo>
                  <a:lnTo>
                    <a:pt x="136" y="393"/>
                  </a:lnTo>
                  <a:lnTo>
                    <a:pt x="134" y="402"/>
                  </a:lnTo>
                  <a:lnTo>
                    <a:pt x="133" y="404"/>
                  </a:lnTo>
                  <a:lnTo>
                    <a:pt x="132" y="404"/>
                  </a:lnTo>
                  <a:lnTo>
                    <a:pt x="132" y="404"/>
                  </a:lnTo>
                  <a:lnTo>
                    <a:pt x="130" y="402"/>
                  </a:lnTo>
                  <a:lnTo>
                    <a:pt x="129" y="401"/>
                  </a:lnTo>
                  <a:lnTo>
                    <a:pt x="132" y="391"/>
                  </a:lnTo>
                  <a:lnTo>
                    <a:pt x="126" y="391"/>
                  </a:lnTo>
                  <a:lnTo>
                    <a:pt x="123" y="390"/>
                  </a:lnTo>
                  <a:lnTo>
                    <a:pt x="123" y="389"/>
                  </a:lnTo>
                  <a:lnTo>
                    <a:pt x="123" y="387"/>
                  </a:lnTo>
                  <a:lnTo>
                    <a:pt x="126" y="387"/>
                  </a:lnTo>
                  <a:close/>
                  <a:moveTo>
                    <a:pt x="97" y="382"/>
                  </a:moveTo>
                  <a:lnTo>
                    <a:pt x="100" y="382"/>
                  </a:lnTo>
                  <a:lnTo>
                    <a:pt x="104" y="387"/>
                  </a:lnTo>
                  <a:lnTo>
                    <a:pt x="109" y="387"/>
                  </a:lnTo>
                  <a:lnTo>
                    <a:pt x="111" y="387"/>
                  </a:lnTo>
                  <a:lnTo>
                    <a:pt x="112" y="389"/>
                  </a:lnTo>
                  <a:lnTo>
                    <a:pt x="111" y="390"/>
                  </a:lnTo>
                  <a:lnTo>
                    <a:pt x="109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2" y="391"/>
                  </a:lnTo>
                  <a:lnTo>
                    <a:pt x="101" y="391"/>
                  </a:lnTo>
                  <a:lnTo>
                    <a:pt x="101" y="391"/>
                  </a:lnTo>
                  <a:lnTo>
                    <a:pt x="101" y="391"/>
                  </a:lnTo>
                  <a:lnTo>
                    <a:pt x="101" y="391"/>
                  </a:lnTo>
                  <a:lnTo>
                    <a:pt x="101" y="391"/>
                  </a:lnTo>
                  <a:lnTo>
                    <a:pt x="96" y="384"/>
                  </a:lnTo>
                  <a:lnTo>
                    <a:pt x="96" y="383"/>
                  </a:lnTo>
                  <a:lnTo>
                    <a:pt x="96" y="382"/>
                  </a:lnTo>
                  <a:lnTo>
                    <a:pt x="97" y="382"/>
                  </a:lnTo>
                  <a:close/>
                  <a:moveTo>
                    <a:pt x="459" y="380"/>
                  </a:moveTo>
                  <a:lnTo>
                    <a:pt x="476" y="380"/>
                  </a:lnTo>
                  <a:lnTo>
                    <a:pt x="477" y="382"/>
                  </a:lnTo>
                  <a:lnTo>
                    <a:pt x="477" y="383"/>
                  </a:lnTo>
                  <a:lnTo>
                    <a:pt x="477" y="384"/>
                  </a:lnTo>
                  <a:lnTo>
                    <a:pt x="476" y="386"/>
                  </a:lnTo>
                  <a:lnTo>
                    <a:pt x="459" y="386"/>
                  </a:lnTo>
                  <a:lnTo>
                    <a:pt x="458" y="384"/>
                  </a:lnTo>
                  <a:lnTo>
                    <a:pt x="457" y="383"/>
                  </a:lnTo>
                  <a:lnTo>
                    <a:pt x="458" y="382"/>
                  </a:lnTo>
                  <a:lnTo>
                    <a:pt x="459" y="380"/>
                  </a:lnTo>
                  <a:close/>
                  <a:moveTo>
                    <a:pt x="500" y="376"/>
                  </a:moveTo>
                  <a:lnTo>
                    <a:pt x="501" y="378"/>
                  </a:lnTo>
                  <a:lnTo>
                    <a:pt x="501" y="379"/>
                  </a:lnTo>
                  <a:lnTo>
                    <a:pt x="501" y="386"/>
                  </a:lnTo>
                  <a:lnTo>
                    <a:pt x="491" y="386"/>
                  </a:lnTo>
                  <a:lnTo>
                    <a:pt x="490" y="384"/>
                  </a:lnTo>
                  <a:lnTo>
                    <a:pt x="490" y="383"/>
                  </a:lnTo>
                  <a:lnTo>
                    <a:pt x="490" y="382"/>
                  </a:lnTo>
                  <a:lnTo>
                    <a:pt x="491" y="380"/>
                  </a:lnTo>
                  <a:lnTo>
                    <a:pt x="497" y="380"/>
                  </a:lnTo>
                  <a:lnTo>
                    <a:pt x="497" y="379"/>
                  </a:lnTo>
                  <a:lnTo>
                    <a:pt x="498" y="378"/>
                  </a:lnTo>
                  <a:lnTo>
                    <a:pt x="500" y="376"/>
                  </a:lnTo>
                  <a:close/>
                  <a:moveTo>
                    <a:pt x="78" y="360"/>
                  </a:moveTo>
                  <a:lnTo>
                    <a:pt x="79" y="360"/>
                  </a:lnTo>
                  <a:lnTo>
                    <a:pt x="80" y="361"/>
                  </a:lnTo>
                  <a:lnTo>
                    <a:pt x="80" y="362"/>
                  </a:lnTo>
                  <a:lnTo>
                    <a:pt x="87" y="371"/>
                  </a:lnTo>
                  <a:lnTo>
                    <a:pt x="89" y="372"/>
                  </a:lnTo>
                  <a:lnTo>
                    <a:pt x="87" y="373"/>
                  </a:lnTo>
                  <a:lnTo>
                    <a:pt x="86" y="375"/>
                  </a:lnTo>
                  <a:lnTo>
                    <a:pt x="84" y="373"/>
                  </a:lnTo>
                  <a:lnTo>
                    <a:pt x="75" y="364"/>
                  </a:lnTo>
                  <a:lnTo>
                    <a:pt x="75" y="361"/>
                  </a:lnTo>
                  <a:lnTo>
                    <a:pt x="76" y="360"/>
                  </a:lnTo>
                  <a:lnTo>
                    <a:pt x="78" y="360"/>
                  </a:lnTo>
                  <a:close/>
                  <a:moveTo>
                    <a:pt x="500" y="344"/>
                  </a:moveTo>
                  <a:lnTo>
                    <a:pt x="501" y="346"/>
                  </a:lnTo>
                  <a:lnTo>
                    <a:pt x="501" y="347"/>
                  </a:lnTo>
                  <a:lnTo>
                    <a:pt x="501" y="362"/>
                  </a:lnTo>
                  <a:lnTo>
                    <a:pt x="501" y="365"/>
                  </a:lnTo>
                  <a:lnTo>
                    <a:pt x="500" y="365"/>
                  </a:lnTo>
                  <a:lnTo>
                    <a:pt x="498" y="365"/>
                  </a:lnTo>
                  <a:lnTo>
                    <a:pt x="497" y="362"/>
                  </a:lnTo>
                  <a:lnTo>
                    <a:pt x="497" y="347"/>
                  </a:lnTo>
                  <a:lnTo>
                    <a:pt x="498" y="346"/>
                  </a:lnTo>
                  <a:lnTo>
                    <a:pt x="500" y="344"/>
                  </a:lnTo>
                  <a:close/>
                  <a:moveTo>
                    <a:pt x="479" y="332"/>
                  </a:moveTo>
                  <a:lnTo>
                    <a:pt x="480" y="332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6" y="333"/>
                  </a:lnTo>
                  <a:lnTo>
                    <a:pt x="486" y="333"/>
                  </a:lnTo>
                  <a:lnTo>
                    <a:pt x="486" y="333"/>
                  </a:lnTo>
                  <a:lnTo>
                    <a:pt x="486" y="333"/>
                  </a:lnTo>
                  <a:lnTo>
                    <a:pt x="486" y="333"/>
                  </a:lnTo>
                  <a:lnTo>
                    <a:pt x="486" y="333"/>
                  </a:lnTo>
                  <a:lnTo>
                    <a:pt x="486" y="333"/>
                  </a:lnTo>
                  <a:lnTo>
                    <a:pt x="486" y="333"/>
                  </a:lnTo>
                  <a:lnTo>
                    <a:pt x="489" y="335"/>
                  </a:lnTo>
                  <a:lnTo>
                    <a:pt x="493" y="335"/>
                  </a:lnTo>
                  <a:lnTo>
                    <a:pt x="494" y="336"/>
                  </a:lnTo>
                  <a:lnTo>
                    <a:pt x="495" y="336"/>
                  </a:lnTo>
                  <a:lnTo>
                    <a:pt x="497" y="336"/>
                  </a:lnTo>
                  <a:lnTo>
                    <a:pt x="498" y="339"/>
                  </a:lnTo>
                  <a:lnTo>
                    <a:pt x="497" y="340"/>
                  </a:lnTo>
                  <a:lnTo>
                    <a:pt x="495" y="340"/>
                  </a:lnTo>
                  <a:lnTo>
                    <a:pt x="495" y="340"/>
                  </a:lnTo>
                  <a:lnTo>
                    <a:pt x="479" y="337"/>
                  </a:lnTo>
                  <a:lnTo>
                    <a:pt x="477" y="336"/>
                  </a:lnTo>
                  <a:lnTo>
                    <a:pt x="477" y="335"/>
                  </a:lnTo>
                  <a:lnTo>
                    <a:pt x="477" y="333"/>
                  </a:lnTo>
                  <a:lnTo>
                    <a:pt x="479" y="332"/>
                  </a:lnTo>
                  <a:close/>
                  <a:moveTo>
                    <a:pt x="78" y="326"/>
                  </a:moveTo>
                  <a:lnTo>
                    <a:pt x="79" y="328"/>
                  </a:lnTo>
                  <a:lnTo>
                    <a:pt x="80" y="329"/>
                  </a:lnTo>
                  <a:lnTo>
                    <a:pt x="80" y="346"/>
                  </a:lnTo>
                  <a:lnTo>
                    <a:pt x="79" y="347"/>
                  </a:lnTo>
                  <a:lnTo>
                    <a:pt x="78" y="348"/>
                  </a:lnTo>
                  <a:lnTo>
                    <a:pt x="76" y="347"/>
                  </a:lnTo>
                  <a:lnTo>
                    <a:pt x="75" y="346"/>
                  </a:lnTo>
                  <a:lnTo>
                    <a:pt x="75" y="329"/>
                  </a:lnTo>
                  <a:lnTo>
                    <a:pt x="76" y="328"/>
                  </a:lnTo>
                  <a:lnTo>
                    <a:pt x="78" y="326"/>
                  </a:lnTo>
                  <a:close/>
                  <a:moveTo>
                    <a:pt x="448" y="326"/>
                  </a:moveTo>
                  <a:lnTo>
                    <a:pt x="448" y="326"/>
                  </a:lnTo>
                  <a:lnTo>
                    <a:pt x="464" y="329"/>
                  </a:lnTo>
                  <a:lnTo>
                    <a:pt x="465" y="330"/>
                  </a:lnTo>
                  <a:lnTo>
                    <a:pt x="466" y="332"/>
                  </a:lnTo>
                  <a:lnTo>
                    <a:pt x="465" y="333"/>
                  </a:lnTo>
                  <a:lnTo>
                    <a:pt x="464" y="335"/>
                  </a:lnTo>
                  <a:lnTo>
                    <a:pt x="464" y="335"/>
                  </a:lnTo>
                  <a:lnTo>
                    <a:pt x="447" y="330"/>
                  </a:lnTo>
                  <a:lnTo>
                    <a:pt x="446" y="330"/>
                  </a:lnTo>
                  <a:lnTo>
                    <a:pt x="446" y="328"/>
                  </a:lnTo>
                  <a:lnTo>
                    <a:pt x="446" y="326"/>
                  </a:lnTo>
                  <a:lnTo>
                    <a:pt x="448" y="326"/>
                  </a:lnTo>
                  <a:close/>
                  <a:moveTo>
                    <a:pt x="47" y="322"/>
                  </a:moveTo>
                  <a:lnTo>
                    <a:pt x="49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5"/>
                  </a:lnTo>
                  <a:lnTo>
                    <a:pt x="62" y="326"/>
                  </a:lnTo>
                  <a:lnTo>
                    <a:pt x="61" y="328"/>
                  </a:lnTo>
                  <a:lnTo>
                    <a:pt x="46" y="328"/>
                  </a:lnTo>
                  <a:lnTo>
                    <a:pt x="44" y="326"/>
                  </a:lnTo>
                  <a:lnTo>
                    <a:pt x="44" y="325"/>
                  </a:lnTo>
                  <a:lnTo>
                    <a:pt x="44" y="324"/>
                  </a:lnTo>
                  <a:lnTo>
                    <a:pt x="47" y="322"/>
                  </a:lnTo>
                  <a:close/>
                  <a:moveTo>
                    <a:pt x="417" y="321"/>
                  </a:moveTo>
                  <a:lnTo>
                    <a:pt x="417" y="321"/>
                  </a:lnTo>
                  <a:lnTo>
                    <a:pt x="432" y="324"/>
                  </a:lnTo>
                  <a:lnTo>
                    <a:pt x="435" y="325"/>
                  </a:lnTo>
                  <a:lnTo>
                    <a:pt x="435" y="326"/>
                  </a:lnTo>
                  <a:lnTo>
                    <a:pt x="433" y="328"/>
                  </a:lnTo>
                  <a:lnTo>
                    <a:pt x="432" y="328"/>
                  </a:lnTo>
                  <a:lnTo>
                    <a:pt x="432" y="328"/>
                  </a:lnTo>
                  <a:lnTo>
                    <a:pt x="415" y="325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5" y="321"/>
                  </a:lnTo>
                  <a:lnTo>
                    <a:pt x="417" y="321"/>
                  </a:lnTo>
                  <a:close/>
                  <a:moveTo>
                    <a:pt x="385" y="314"/>
                  </a:moveTo>
                  <a:lnTo>
                    <a:pt x="385" y="314"/>
                  </a:lnTo>
                  <a:lnTo>
                    <a:pt x="401" y="317"/>
                  </a:lnTo>
                  <a:lnTo>
                    <a:pt x="403" y="318"/>
                  </a:lnTo>
                  <a:lnTo>
                    <a:pt x="403" y="319"/>
                  </a:lnTo>
                  <a:lnTo>
                    <a:pt x="401" y="321"/>
                  </a:lnTo>
                  <a:lnTo>
                    <a:pt x="400" y="322"/>
                  </a:lnTo>
                  <a:lnTo>
                    <a:pt x="400" y="322"/>
                  </a:lnTo>
                  <a:lnTo>
                    <a:pt x="385" y="319"/>
                  </a:lnTo>
                  <a:lnTo>
                    <a:pt x="382" y="318"/>
                  </a:lnTo>
                  <a:lnTo>
                    <a:pt x="382" y="317"/>
                  </a:lnTo>
                  <a:lnTo>
                    <a:pt x="383" y="315"/>
                  </a:lnTo>
                  <a:lnTo>
                    <a:pt x="385" y="314"/>
                  </a:lnTo>
                  <a:close/>
                  <a:moveTo>
                    <a:pt x="24" y="300"/>
                  </a:moveTo>
                  <a:lnTo>
                    <a:pt x="25" y="300"/>
                  </a:lnTo>
                  <a:lnTo>
                    <a:pt x="37" y="311"/>
                  </a:lnTo>
                  <a:lnTo>
                    <a:pt x="37" y="314"/>
                  </a:lnTo>
                  <a:lnTo>
                    <a:pt x="37" y="315"/>
                  </a:lnTo>
                  <a:lnTo>
                    <a:pt x="35" y="315"/>
                  </a:lnTo>
                  <a:lnTo>
                    <a:pt x="33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1" y="311"/>
                  </a:lnTo>
                  <a:lnTo>
                    <a:pt x="28" y="310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2" y="304"/>
                  </a:lnTo>
                  <a:lnTo>
                    <a:pt x="22" y="301"/>
                  </a:lnTo>
                  <a:lnTo>
                    <a:pt x="22" y="300"/>
                  </a:lnTo>
                  <a:lnTo>
                    <a:pt x="24" y="300"/>
                  </a:lnTo>
                  <a:close/>
                  <a:moveTo>
                    <a:pt x="374" y="286"/>
                  </a:moveTo>
                  <a:lnTo>
                    <a:pt x="375" y="288"/>
                  </a:lnTo>
                  <a:lnTo>
                    <a:pt x="376" y="289"/>
                  </a:lnTo>
                  <a:lnTo>
                    <a:pt x="376" y="306"/>
                  </a:lnTo>
                  <a:lnTo>
                    <a:pt x="375" y="307"/>
                  </a:lnTo>
                  <a:lnTo>
                    <a:pt x="374" y="307"/>
                  </a:lnTo>
                  <a:lnTo>
                    <a:pt x="372" y="307"/>
                  </a:lnTo>
                  <a:lnTo>
                    <a:pt x="371" y="306"/>
                  </a:lnTo>
                  <a:lnTo>
                    <a:pt x="371" y="289"/>
                  </a:lnTo>
                  <a:lnTo>
                    <a:pt x="372" y="288"/>
                  </a:lnTo>
                  <a:lnTo>
                    <a:pt x="374" y="286"/>
                  </a:lnTo>
                  <a:close/>
                  <a:moveTo>
                    <a:pt x="18" y="271"/>
                  </a:moveTo>
                  <a:lnTo>
                    <a:pt x="19" y="272"/>
                  </a:lnTo>
                  <a:lnTo>
                    <a:pt x="21" y="274"/>
                  </a:lnTo>
                  <a:lnTo>
                    <a:pt x="21" y="290"/>
                  </a:lnTo>
                  <a:lnTo>
                    <a:pt x="19" y="292"/>
                  </a:lnTo>
                  <a:lnTo>
                    <a:pt x="18" y="292"/>
                  </a:lnTo>
                  <a:lnTo>
                    <a:pt x="17" y="292"/>
                  </a:lnTo>
                  <a:lnTo>
                    <a:pt x="17" y="290"/>
                  </a:lnTo>
                  <a:lnTo>
                    <a:pt x="17" y="274"/>
                  </a:lnTo>
                  <a:lnTo>
                    <a:pt x="17" y="272"/>
                  </a:lnTo>
                  <a:lnTo>
                    <a:pt x="18" y="271"/>
                  </a:lnTo>
                  <a:close/>
                  <a:moveTo>
                    <a:pt x="374" y="254"/>
                  </a:moveTo>
                  <a:lnTo>
                    <a:pt x="375" y="256"/>
                  </a:lnTo>
                  <a:lnTo>
                    <a:pt x="376" y="257"/>
                  </a:lnTo>
                  <a:lnTo>
                    <a:pt x="376" y="272"/>
                  </a:lnTo>
                  <a:lnTo>
                    <a:pt x="375" y="275"/>
                  </a:lnTo>
                  <a:lnTo>
                    <a:pt x="374" y="275"/>
                  </a:lnTo>
                  <a:lnTo>
                    <a:pt x="372" y="275"/>
                  </a:lnTo>
                  <a:lnTo>
                    <a:pt x="371" y="272"/>
                  </a:lnTo>
                  <a:lnTo>
                    <a:pt x="371" y="257"/>
                  </a:lnTo>
                  <a:lnTo>
                    <a:pt x="372" y="256"/>
                  </a:lnTo>
                  <a:lnTo>
                    <a:pt x="374" y="254"/>
                  </a:lnTo>
                  <a:close/>
                  <a:moveTo>
                    <a:pt x="18" y="239"/>
                  </a:moveTo>
                  <a:lnTo>
                    <a:pt x="19" y="240"/>
                  </a:lnTo>
                  <a:lnTo>
                    <a:pt x="21" y="242"/>
                  </a:lnTo>
                  <a:lnTo>
                    <a:pt x="21" y="257"/>
                  </a:lnTo>
                  <a:lnTo>
                    <a:pt x="19" y="260"/>
                  </a:lnTo>
                  <a:lnTo>
                    <a:pt x="18" y="260"/>
                  </a:lnTo>
                  <a:lnTo>
                    <a:pt x="17" y="260"/>
                  </a:lnTo>
                  <a:lnTo>
                    <a:pt x="17" y="257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8" y="239"/>
                  </a:lnTo>
                  <a:close/>
                  <a:moveTo>
                    <a:pt x="374" y="222"/>
                  </a:moveTo>
                  <a:lnTo>
                    <a:pt x="375" y="222"/>
                  </a:lnTo>
                  <a:lnTo>
                    <a:pt x="376" y="225"/>
                  </a:lnTo>
                  <a:lnTo>
                    <a:pt x="376" y="240"/>
                  </a:lnTo>
                  <a:lnTo>
                    <a:pt x="375" y="242"/>
                  </a:lnTo>
                  <a:lnTo>
                    <a:pt x="374" y="243"/>
                  </a:lnTo>
                  <a:lnTo>
                    <a:pt x="372" y="242"/>
                  </a:lnTo>
                  <a:lnTo>
                    <a:pt x="371" y="240"/>
                  </a:lnTo>
                  <a:lnTo>
                    <a:pt x="371" y="225"/>
                  </a:lnTo>
                  <a:lnTo>
                    <a:pt x="372" y="222"/>
                  </a:lnTo>
                  <a:lnTo>
                    <a:pt x="374" y="222"/>
                  </a:lnTo>
                  <a:close/>
                  <a:moveTo>
                    <a:pt x="3" y="210"/>
                  </a:moveTo>
                  <a:lnTo>
                    <a:pt x="4" y="210"/>
                  </a:lnTo>
                  <a:lnTo>
                    <a:pt x="4" y="211"/>
                  </a:lnTo>
                  <a:lnTo>
                    <a:pt x="14" y="225"/>
                  </a:lnTo>
                  <a:lnTo>
                    <a:pt x="14" y="227"/>
                  </a:lnTo>
                  <a:lnTo>
                    <a:pt x="13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10" y="228"/>
                  </a:lnTo>
                  <a:lnTo>
                    <a:pt x="10" y="227"/>
                  </a:lnTo>
                  <a:lnTo>
                    <a:pt x="8" y="225"/>
                  </a:lnTo>
                  <a:lnTo>
                    <a:pt x="7" y="222"/>
                  </a:lnTo>
                  <a:lnTo>
                    <a:pt x="1" y="214"/>
                  </a:lnTo>
                  <a:lnTo>
                    <a:pt x="0" y="213"/>
                  </a:lnTo>
                  <a:lnTo>
                    <a:pt x="1" y="210"/>
                  </a:lnTo>
                  <a:lnTo>
                    <a:pt x="3" y="210"/>
                  </a:lnTo>
                  <a:close/>
                  <a:moveTo>
                    <a:pt x="376" y="198"/>
                  </a:moveTo>
                  <a:lnTo>
                    <a:pt x="386" y="198"/>
                  </a:lnTo>
                  <a:lnTo>
                    <a:pt x="389" y="199"/>
                  </a:lnTo>
                  <a:lnTo>
                    <a:pt x="389" y="200"/>
                  </a:lnTo>
                  <a:lnTo>
                    <a:pt x="389" y="202"/>
                  </a:lnTo>
                  <a:lnTo>
                    <a:pt x="386" y="203"/>
                  </a:lnTo>
                  <a:lnTo>
                    <a:pt x="376" y="203"/>
                  </a:lnTo>
                  <a:lnTo>
                    <a:pt x="376" y="209"/>
                  </a:lnTo>
                  <a:lnTo>
                    <a:pt x="375" y="210"/>
                  </a:lnTo>
                  <a:lnTo>
                    <a:pt x="374" y="211"/>
                  </a:lnTo>
                  <a:lnTo>
                    <a:pt x="372" y="210"/>
                  </a:lnTo>
                  <a:lnTo>
                    <a:pt x="371" y="209"/>
                  </a:lnTo>
                  <a:lnTo>
                    <a:pt x="371" y="203"/>
                  </a:lnTo>
                  <a:lnTo>
                    <a:pt x="372" y="200"/>
                  </a:lnTo>
                  <a:lnTo>
                    <a:pt x="374" y="199"/>
                  </a:lnTo>
                  <a:lnTo>
                    <a:pt x="376" y="198"/>
                  </a:lnTo>
                  <a:close/>
                  <a:moveTo>
                    <a:pt x="18" y="195"/>
                  </a:moveTo>
                  <a:lnTo>
                    <a:pt x="18" y="195"/>
                  </a:lnTo>
                  <a:lnTo>
                    <a:pt x="19" y="196"/>
                  </a:lnTo>
                  <a:lnTo>
                    <a:pt x="19" y="198"/>
                  </a:lnTo>
                  <a:lnTo>
                    <a:pt x="18" y="199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3" y="207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3" y="203"/>
                  </a:lnTo>
                  <a:lnTo>
                    <a:pt x="17" y="195"/>
                  </a:lnTo>
                  <a:lnTo>
                    <a:pt x="18" y="195"/>
                  </a:lnTo>
                  <a:close/>
                  <a:moveTo>
                    <a:pt x="414" y="192"/>
                  </a:moveTo>
                  <a:lnTo>
                    <a:pt x="417" y="193"/>
                  </a:lnTo>
                  <a:lnTo>
                    <a:pt x="417" y="195"/>
                  </a:lnTo>
                  <a:lnTo>
                    <a:pt x="417" y="196"/>
                  </a:lnTo>
                  <a:lnTo>
                    <a:pt x="415" y="198"/>
                  </a:lnTo>
                  <a:lnTo>
                    <a:pt x="414" y="199"/>
                  </a:lnTo>
                  <a:lnTo>
                    <a:pt x="412" y="200"/>
                  </a:lnTo>
                  <a:lnTo>
                    <a:pt x="411" y="202"/>
                  </a:lnTo>
                  <a:lnTo>
                    <a:pt x="410" y="203"/>
                  </a:lnTo>
                  <a:lnTo>
                    <a:pt x="410" y="203"/>
                  </a:lnTo>
                  <a:lnTo>
                    <a:pt x="410" y="203"/>
                  </a:lnTo>
                  <a:lnTo>
                    <a:pt x="410" y="203"/>
                  </a:lnTo>
                  <a:lnTo>
                    <a:pt x="410" y="203"/>
                  </a:lnTo>
                  <a:lnTo>
                    <a:pt x="410" y="203"/>
                  </a:lnTo>
                  <a:lnTo>
                    <a:pt x="410" y="203"/>
                  </a:lnTo>
                  <a:lnTo>
                    <a:pt x="410" y="203"/>
                  </a:lnTo>
                  <a:lnTo>
                    <a:pt x="410" y="203"/>
                  </a:lnTo>
                  <a:lnTo>
                    <a:pt x="403" y="203"/>
                  </a:lnTo>
                  <a:lnTo>
                    <a:pt x="401" y="202"/>
                  </a:lnTo>
                  <a:lnTo>
                    <a:pt x="400" y="200"/>
                  </a:lnTo>
                  <a:lnTo>
                    <a:pt x="401" y="199"/>
                  </a:lnTo>
                  <a:lnTo>
                    <a:pt x="403" y="198"/>
                  </a:lnTo>
                  <a:lnTo>
                    <a:pt x="408" y="198"/>
                  </a:lnTo>
                  <a:lnTo>
                    <a:pt x="412" y="193"/>
                  </a:lnTo>
                  <a:lnTo>
                    <a:pt x="414" y="192"/>
                  </a:lnTo>
                  <a:close/>
                  <a:moveTo>
                    <a:pt x="36" y="184"/>
                  </a:moveTo>
                  <a:lnTo>
                    <a:pt x="46" y="184"/>
                  </a:lnTo>
                  <a:lnTo>
                    <a:pt x="47" y="184"/>
                  </a:lnTo>
                  <a:lnTo>
                    <a:pt x="47" y="185"/>
                  </a:lnTo>
                  <a:lnTo>
                    <a:pt x="47" y="186"/>
                  </a:lnTo>
                  <a:lnTo>
                    <a:pt x="46" y="188"/>
                  </a:lnTo>
                  <a:lnTo>
                    <a:pt x="37" y="188"/>
                  </a:lnTo>
                  <a:lnTo>
                    <a:pt x="32" y="191"/>
                  </a:lnTo>
                  <a:lnTo>
                    <a:pt x="32" y="191"/>
                  </a:lnTo>
                  <a:lnTo>
                    <a:pt x="31" y="191"/>
                  </a:lnTo>
                  <a:lnTo>
                    <a:pt x="29" y="191"/>
                  </a:lnTo>
                  <a:lnTo>
                    <a:pt x="29" y="188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5" y="184"/>
                  </a:lnTo>
                  <a:lnTo>
                    <a:pt x="35" y="184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4"/>
                  </a:lnTo>
                  <a:close/>
                  <a:moveTo>
                    <a:pt x="411" y="173"/>
                  </a:moveTo>
                  <a:lnTo>
                    <a:pt x="419" y="173"/>
                  </a:lnTo>
                  <a:lnTo>
                    <a:pt x="419" y="181"/>
                  </a:lnTo>
                  <a:lnTo>
                    <a:pt x="418" y="182"/>
                  </a:lnTo>
                  <a:lnTo>
                    <a:pt x="417" y="184"/>
                  </a:lnTo>
                  <a:lnTo>
                    <a:pt x="415" y="182"/>
                  </a:lnTo>
                  <a:lnTo>
                    <a:pt x="414" y="181"/>
                  </a:lnTo>
                  <a:lnTo>
                    <a:pt x="414" y="178"/>
                  </a:lnTo>
                  <a:lnTo>
                    <a:pt x="411" y="178"/>
                  </a:lnTo>
                  <a:lnTo>
                    <a:pt x="410" y="177"/>
                  </a:lnTo>
                  <a:lnTo>
                    <a:pt x="410" y="175"/>
                  </a:lnTo>
                  <a:lnTo>
                    <a:pt x="410" y="174"/>
                  </a:lnTo>
                  <a:lnTo>
                    <a:pt x="411" y="173"/>
                  </a:lnTo>
                  <a:close/>
                  <a:moveTo>
                    <a:pt x="379" y="173"/>
                  </a:moveTo>
                  <a:lnTo>
                    <a:pt x="396" y="173"/>
                  </a:lnTo>
                  <a:lnTo>
                    <a:pt x="397" y="174"/>
                  </a:lnTo>
                  <a:lnTo>
                    <a:pt x="397" y="175"/>
                  </a:lnTo>
                  <a:lnTo>
                    <a:pt x="397" y="177"/>
                  </a:lnTo>
                  <a:lnTo>
                    <a:pt x="396" y="178"/>
                  </a:lnTo>
                  <a:lnTo>
                    <a:pt x="379" y="178"/>
                  </a:lnTo>
                  <a:lnTo>
                    <a:pt x="378" y="177"/>
                  </a:lnTo>
                  <a:lnTo>
                    <a:pt x="376" y="175"/>
                  </a:lnTo>
                  <a:lnTo>
                    <a:pt x="378" y="174"/>
                  </a:lnTo>
                  <a:lnTo>
                    <a:pt x="379" y="173"/>
                  </a:lnTo>
                  <a:close/>
                  <a:moveTo>
                    <a:pt x="64" y="164"/>
                  </a:moveTo>
                  <a:lnTo>
                    <a:pt x="65" y="166"/>
                  </a:lnTo>
                  <a:lnTo>
                    <a:pt x="67" y="167"/>
                  </a:lnTo>
                  <a:lnTo>
                    <a:pt x="67" y="182"/>
                  </a:lnTo>
                  <a:lnTo>
                    <a:pt x="65" y="185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1" y="182"/>
                  </a:lnTo>
                  <a:lnTo>
                    <a:pt x="61" y="167"/>
                  </a:lnTo>
                  <a:lnTo>
                    <a:pt x="62" y="166"/>
                  </a:lnTo>
                  <a:lnTo>
                    <a:pt x="64" y="164"/>
                  </a:lnTo>
                  <a:close/>
                  <a:moveTo>
                    <a:pt x="374" y="145"/>
                  </a:moveTo>
                  <a:lnTo>
                    <a:pt x="375" y="145"/>
                  </a:lnTo>
                  <a:lnTo>
                    <a:pt x="375" y="146"/>
                  </a:lnTo>
                  <a:lnTo>
                    <a:pt x="375" y="148"/>
                  </a:lnTo>
                  <a:lnTo>
                    <a:pt x="372" y="153"/>
                  </a:lnTo>
                  <a:lnTo>
                    <a:pt x="372" y="163"/>
                  </a:lnTo>
                  <a:lnTo>
                    <a:pt x="372" y="166"/>
                  </a:lnTo>
                  <a:lnTo>
                    <a:pt x="370" y="166"/>
                  </a:lnTo>
                  <a:lnTo>
                    <a:pt x="368" y="166"/>
                  </a:lnTo>
                  <a:lnTo>
                    <a:pt x="368" y="163"/>
                  </a:lnTo>
                  <a:lnTo>
                    <a:pt x="368" y="153"/>
                  </a:lnTo>
                  <a:lnTo>
                    <a:pt x="368" y="152"/>
                  </a:lnTo>
                  <a:lnTo>
                    <a:pt x="371" y="146"/>
                  </a:lnTo>
                  <a:lnTo>
                    <a:pt x="372" y="145"/>
                  </a:lnTo>
                  <a:lnTo>
                    <a:pt x="374" y="145"/>
                  </a:lnTo>
                  <a:close/>
                  <a:moveTo>
                    <a:pt x="68" y="138"/>
                  </a:moveTo>
                  <a:lnTo>
                    <a:pt x="69" y="138"/>
                  </a:lnTo>
                  <a:lnTo>
                    <a:pt x="69" y="139"/>
                  </a:lnTo>
                  <a:lnTo>
                    <a:pt x="69" y="141"/>
                  </a:lnTo>
                  <a:lnTo>
                    <a:pt x="68" y="142"/>
                  </a:lnTo>
                  <a:lnTo>
                    <a:pt x="67" y="144"/>
                  </a:lnTo>
                  <a:lnTo>
                    <a:pt x="67" y="150"/>
                  </a:lnTo>
                  <a:lnTo>
                    <a:pt x="65" y="152"/>
                  </a:lnTo>
                  <a:lnTo>
                    <a:pt x="64" y="153"/>
                  </a:lnTo>
                  <a:lnTo>
                    <a:pt x="62" y="152"/>
                  </a:lnTo>
                  <a:lnTo>
                    <a:pt x="61" y="150"/>
                  </a:lnTo>
                  <a:lnTo>
                    <a:pt x="61" y="141"/>
                  </a:lnTo>
                  <a:lnTo>
                    <a:pt x="67" y="138"/>
                  </a:lnTo>
                  <a:lnTo>
                    <a:pt x="68" y="138"/>
                  </a:lnTo>
                  <a:close/>
                  <a:moveTo>
                    <a:pt x="97" y="126"/>
                  </a:moveTo>
                  <a:lnTo>
                    <a:pt x="98" y="126"/>
                  </a:lnTo>
                  <a:lnTo>
                    <a:pt x="100" y="127"/>
                  </a:lnTo>
                  <a:lnTo>
                    <a:pt x="100" y="128"/>
                  </a:lnTo>
                  <a:lnTo>
                    <a:pt x="98" y="130"/>
                  </a:lnTo>
                  <a:lnTo>
                    <a:pt x="83" y="137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80" y="135"/>
                  </a:lnTo>
                  <a:lnTo>
                    <a:pt x="80" y="132"/>
                  </a:lnTo>
                  <a:lnTo>
                    <a:pt x="82" y="132"/>
                  </a:lnTo>
                  <a:lnTo>
                    <a:pt x="96" y="126"/>
                  </a:lnTo>
                  <a:lnTo>
                    <a:pt x="97" y="126"/>
                  </a:lnTo>
                  <a:close/>
                  <a:moveTo>
                    <a:pt x="388" y="116"/>
                  </a:moveTo>
                  <a:lnTo>
                    <a:pt x="389" y="116"/>
                  </a:lnTo>
                  <a:lnTo>
                    <a:pt x="390" y="117"/>
                  </a:lnTo>
                  <a:lnTo>
                    <a:pt x="390" y="120"/>
                  </a:lnTo>
                  <a:lnTo>
                    <a:pt x="390" y="120"/>
                  </a:lnTo>
                  <a:lnTo>
                    <a:pt x="389" y="121"/>
                  </a:lnTo>
                  <a:lnTo>
                    <a:pt x="389" y="121"/>
                  </a:lnTo>
                  <a:lnTo>
                    <a:pt x="389" y="121"/>
                  </a:lnTo>
                  <a:lnTo>
                    <a:pt x="383" y="134"/>
                  </a:lnTo>
                  <a:lnTo>
                    <a:pt x="382" y="135"/>
                  </a:lnTo>
                  <a:lnTo>
                    <a:pt x="381" y="135"/>
                  </a:lnTo>
                  <a:lnTo>
                    <a:pt x="379" y="135"/>
                  </a:lnTo>
                  <a:lnTo>
                    <a:pt x="378" y="134"/>
                  </a:lnTo>
                  <a:lnTo>
                    <a:pt x="379" y="131"/>
                  </a:lnTo>
                  <a:lnTo>
                    <a:pt x="386" y="117"/>
                  </a:lnTo>
                  <a:lnTo>
                    <a:pt x="388" y="116"/>
                  </a:lnTo>
                  <a:lnTo>
                    <a:pt x="388" y="116"/>
                  </a:lnTo>
                  <a:close/>
                  <a:moveTo>
                    <a:pt x="125" y="109"/>
                  </a:moveTo>
                  <a:lnTo>
                    <a:pt x="127" y="109"/>
                  </a:lnTo>
                  <a:lnTo>
                    <a:pt x="127" y="110"/>
                  </a:lnTo>
                  <a:lnTo>
                    <a:pt x="127" y="114"/>
                  </a:lnTo>
                  <a:lnTo>
                    <a:pt x="127" y="117"/>
                  </a:lnTo>
                  <a:lnTo>
                    <a:pt x="125" y="119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9" y="120"/>
                  </a:lnTo>
                  <a:lnTo>
                    <a:pt x="111" y="119"/>
                  </a:lnTo>
                  <a:lnTo>
                    <a:pt x="123" y="114"/>
                  </a:lnTo>
                  <a:lnTo>
                    <a:pt x="123" y="110"/>
                  </a:lnTo>
                  <a:lnTo>
                    <a:pt x="123" y="109"/>
                  </a:lnTo>
                  <a:lnTo>
                    <a:pt x="125" y="109"/>
                  </a:lnTo>
                  <a:close/>
                  <a:moveTo>
                    <a:pt x="350" y="102"/>
                  </a:moveTo>
                  <a:lnTo>
                    <a:pt x="365" y="102"/>
                  </a:lnTo>
                  <a:lnTo>
                    <a:pt x="367" y="102"/>
                  </a:lnTo>
                  <a:lnTo>
                    <a:pt x="368" y="103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50" y="106"/>
                  </a:lnTo>
                  <a:lnTo>
                    <a:pt x="347" y="106"/>
                  </a:lnTo>
                  <a:lnTo>
                    <a:pt x="347" y="103"/>
                  </a:lnTo>
                  <a:lnTo>
                    <a:pt x="347" y="102"/>
                  </a:lnTo>
                  <a:lnTo>
                    <a:pt x="350" y="102"/>
                  </a:lnTo>
                  <a:close/>
                  <a:moveTo>
                    <a:pt x="405" y="90"/>
                  </a:moveTo>
                  <a:lnTo>
                    <a:pt x="405" y="91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0" y="99"/>
                  </a:lnTo>
                  <a:lnTo>
                    <a:pt x="399" y="102"/>
                  </a:lnTo>
                  <a:lnTo>
                    <a:pt x="399" y="105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6" y="106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93" y="106"/>
                  </a:lnTo>
                  <a:lnTo>
                    <a:pt x="382" y="106"/>
                  </a:lnTo>
                  <a:lnTo>
                    <a:pt x="381" y="106"/>
                  </a:lnTo>
                  <a:lnTo>
                    <a:pt x="379" y="103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93" y="102"/>
                  </a:lnTo>
                  <a:lnTo>
                    <a:pt x="393" y="102"/>
                  </a:lnTo>
                  <a:lnTo>
                    <a:pt x="393" y="102"/>
                  </a:lnTo>
                  <a:lnTo>
                    <a:pt x="393" y="102"/>
                  </a:lnTo>
                  <a:lnTo>
                    <a:pt x="393" y="102"/>
                  </a:lnTo>
                  <a:lnTo>
                    <a:pt x="393" y="102"/>
                  </a:lnTo>
                  <a:lnTo>
                    <a:pt x="393" y="102"/>
                  </a:lnTo>
                  <a:lnTo>
                    <a:pt x="393" y="102"/>
                  </a:lnTo>
                  <a:lnTo>
                    <a:pt x="393" y="102"/>
                  </a:lnTo>
                  <a:lnTo>
                    <a:pt x="393" y="102"/>
                  </a:lnTo>
                  <a:lnTo>
                    <a:pt x="394" y="101"/>
                  </a:lnTo>
                  <a:lnTo>
                    <a:pt x="396" y="99"/>
                  </a:lnTo>
                  <a:lnTo>
                    <a:pt x="405" y="90"/>
                  </a:lnTo>
                  <a:close/>
                  <a:moveTo>
                    <a:pt x="112" y="85"/>
                  </a:moveTo>
                  <a:lnTo>
                    <a:pt x="123" y="85"/>
                  </a:lnTo>
                  <a:lnTo>
                    <a:pt x="125" y="85"/>
                  </a:lnTo>
                  <a:lnTo>
                    <a:pt x="127" y="87"/>
                  </a:lnTo>
                  <a:lnTo>
                    <a:pt x="127" y="90"/>
                  </a:lnTo>
                  <a:lnTo>
                    <a:pt x="127" y="95"/>
                  </a:lnTo>
                  <a:lnTo>
                    <a:pt x="127" y="96"/>
                  </a:lnTo>
                  <a:lnTo>
                    <a:pt x="125" y="96"/>
                  </a:lnTo>
                  <a:lnTo>
                    <a:pt x="123" y="96"/>
                  </a:lnTo>
                  <a:lnTo>
                    <a:pt x="123" y="95"/>
                  </a:lnTo>
                  <a:lnTo>
                    <a:pt x="123" y="90"/>
                  </a:lnTo>
                  <a:lnTo>
                    <a:pt x="112" y="90"/>
                  </a:lnTo>
                  <a:lnTo>
                    <a:pt x="111" y="90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2" y="85"/>
                  </a:lnTo>
                  <a:close/>
                  <a:moveTo>
                    <a:pt x="347" y="67"/>
                  </a:moveTo>
                  <a:lnTo>
                    <a:pt x="349" y="67"/>
                  </a:lnTo>
                  <a:lnTo>
                    <a:pt x="349" y="70"/>
                  </a:lnTo>
                  <a:lnTo>
                    <a:pt x="349" y="85"/>
                  </a:lnTo>
                  <a:lnTo>
                    <a:pt x="349" y="87"/>
                  </a:lnTo>
                  <a:lnTo>
                    <a:pt x="347" y="88"/>
                  </a:lnTo>
                  <a:lnTo>
                    <a:pt x="345" y="87"/>
                  </a:lnTo>
                  <a:lnTo>
                    <a:pt x="345" y="85"/>
                  </a:lnTo>
                  <a:lnTo>
                    <a:pt x="345" y="70"/>
                  </a:lnTo>
                  <a:lnTo>
                    <a:pt x="345" y="67"/>
                  </a:lnTo>
                  <a:lnTo>
                    <a:pt x="347" y="67"/>
                  </a:lnTo>
                  <a:close/>
                  <a:moveTo>
                    <a:pt x="98" y="59"/>
                  </a:moveTo>
                  <a:lnTo>
                    <a:pt x="102" y="59"/>
                  </a:lnTo>
                  <a:lnTo>
                    <a:pt x="105" y="60"/>
                  </a:lnTo>
                  <a:lnTo>
                    <a:pt x="108" y="63"/>
                  </a:lnTo>
                  <a:lnTo>
                    <a:pt x="111" y="74"/>
                  </a:lnTo>
                  <a:lnTo>
                    <a:pt x="111" y="76"/>
                  </a:lnTo>
                  <a:lnTo>
                    <a:pt x="109" y="77"/>
                  </a:lnTo>
                  <a:lnTo>
                    <a:pt x="108" y="77"/>
                  </a:lnTo>
                  <a:lnTo>
                    <a:pt x="107" y="77"/>
                  </a:lnTo>
                  <a:lnTo>
                    <a:pt x="107" y="76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98" y="65"/>
                  </a:lnTo>
                  <a:lnTo>
                    <a:pt x="97" y="63"/>
                  </a:lnTo>
                  <a:lnTo>
                    <a:pt x="96" y="62"/>
                  </a:lnTo>
                  <a:lnTo>
                    <a:pt x="97" y="60"/>
                  </a:lnTo>
                  <a:lnTo>
                    <a:pt x="98" y="59"/>
                  </a:lnTo>
                  <a:close/>
                  <a:moveTo>
                    <a:pt x="338" y="44"/>
                  </a:moveTo>
                  <a:lnTo>
                    <a:pt x="339" y="44"/>
                  </a:lnTo>
                  <a:lnTo>
                    <a:pt x="349" y="49"/>
                  </a:lnTo>
                  <a:lnTo>
                    <a:pt x="349" y="54"/>
                  </a:lnTo>
                  <a:lnTo>
                    <a:pt x="349" y="55"/>
                  </a:lnTo>
                  <a:lnTo>
                    <a:pt x="347" y="56"/>
                  </a:lnTo>
                  <a:lnTo>
                    <a:pt x="345" y="55"/>
                  </a:lnTo>
                  <a:lnTo>
                    <a:pt x="345" y="54"/>
                  </a:lnTo>
                  <a:lnTo>
                    <a:pt x="345" y="52"/>
                  </a:lnTo>
                  <a:lnTo>
                    <a:pt x="336" y="48"/>
                  </a:lnTo>
                  <a:lnTo>
                    <a:pt x="336" y="47"/>
                  </a:lnTo>
                  <a:lnTo>
                    <a:pt x="336" y="45"/>
                  </a:lnTo>
                  <a:lnTo>
                    <a:pt x="336" y="44"/>
                  </a:lnTo>
                  <a:lnTo>
                    <a:pt x="338" y="44"/>
                  </a:lnTo>
                  <a:close/>
                  <a:moveTo>
                    <a:pt x="90" y="40"/>
                  </a:moveTo>
                  <a:lnTo>
                    <a:pt x="94" y="40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3" y="59"/>
                  </a:lnTo>
                  <a:lnTo>
                    <a:pt x="91" y="58"/>
                  </a:lnTo>
                  <a:lnTo>
                    <a:pt x="90" y="56"/>
                  </a:lnTo>
                  <a:lnTo>
                    <a:pt x="90" y="40"/>
                  </a:lnTo>
                  <a:close/>
                  <a:moveTo>
                    <a:pt x="122" y="31"/>
                  </a:moveTo>
                  <a:lnTo>
                    <a:pt x="122" y="31"/>
                  </a:lnTo>
                  <a:lnTo>
                    <a:pt x="123" y="33"/>
                  </a:lnTo>
                  <a:lnTo>
                    <a:pt x="123" y="34"/>
                  </a:lnTo>
                  <a:lnTo>
                    <a:pt x="122" y="36"/>
                  </a:lnTo>
                  <a:lnTo>
                    <a:pt x="108" y="42"/>
                  </a:lnTo>
                  <a:lnTo>
                    <a:pt x="107" y="44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6" y="33"/>
                  </a:lnTo>
                  <a:lnTo>
                    <a:pt x="118" y="33"/>
                  </a:lnTo>
                  <a:lnTo>
                    <a:pt x="119" y="31"/>
                  </a:lnTo>
                  <a:lnTo>
                    <a:pt x="120" y="31"/>
                  </a:lnTo>
                  <a:lnTo>
                    <a:pt x="122" y="31"/>
                  </a:lnTo>
                  <a:close/>
                  <a:moveTo>
                    <a:pt x="309" y="30"/>
                  </a:moveTo>
                  <a:lnTo>
                    <a:pt x="310" y="30"/>
                  </a:lnTo>
                  <a:lnTo>
                    <a:pt x="324" y="37"/>
                  </a:lnTo>
                  <a:lnTo>
                    <a:pt x="325" y="38"/>
                  </a:lnTo>
                  <a:lnTo>
                    <a:pt x="325" y="40"/>
                  </a:lnTo>
                  <a:lnTo>
                    <a:pt x="325" y="41"/>
                  </a:lnTo>
                  <a:lnTo>
                    <a:pt x="324" y="41"/>
                  </a:lnTo>
                  <a:lnTo>
                    <a:pt x="322" y="41"/>
                  </a:lnTo>
                  <a:lnTo>
                    <a:pt x="307" y="34"/>
                  </a:lnTo>
                  <a:lnTo>
                    <a:pt x="307" y="33"/>
                  </a:lnTo>
                  <a:lnTo>
                    <a:pt x="307" y="31"/>
                  </a:lnTo>
                  <a:lnTo>
                    <a:pt x="307" y="30"/>
                  </a:lnTo>
                  <a:lnTo>
                    <a:pt x="309" y="30"/>
                  </a:lnTo>
                  <a:close/>
                  <a:moveTo>
                    <a:pt x="280" y="15"/>
                  </a:moveTo>
                  <a:lnTo>
                    <a:pt x="281" y="16"/>
                  </a:lnTo>
                  <a:lnTo>
                    <a:pt x="296" y="23"/>
                  </a:lnTo>
                  <a:lnTo>
                    <a:pt x="296" y="24"/>
                  </a:lnTo>
                  <a:lnTo>
                    <a:pt x="296" y="26"/>
                  </a:lnTo>
                  <a:lnTo>
                    <a:pt x="296" y="27"/>
                  </a:lnTo>
                  <a:lnTo>
                    <a:pt x="295" y="27"/>
                  </a:lnTo>
                  <a:lnTo>
                    <a:pt x="293" y="27"/>
                  </a:lnTo>
                  <a:lnTo>
                    <a:pt x="280" y="20"/>
                  </a:lnTo>
                  <a:lnTo>
                    <a:pt x="278" y="19"/>
                  </a:lnTo>
                  <a:lnTo>
                    <a:pt x="278" y="16"/>
                  </a:lnTo>
                  <a:lnTo>
                    <a:pt x="278" y="16"/>
                  </a:lnTo>
                  <a:lnTo>
                    <a:pt x="280" y="15"/>
                  </a:lnTo>
                  <a:close/>
                  <a:moveTo>
                    <a:pt x="203" y="15"/>
                  </a:moveTo>
                  <a:lnTo>
                    <a:pt x="205" y="15"/>
                  </a:lnTo>
                  <a:lnTo>
                    <a:pt x="206" y="16"/>
                  </a:lnTo>
                  <a:lnTo>
                    <a:pt x="205" y="18"/>
                  </a:lnTo>
                  <a:lnTo>
                    <a:pt x="203" y="19"/>
                  </a:lnTo>
                  <a:lnTo>
                    <a:pt x="188" y="24"/>
                  </a:lnTo>
                  <a:lnTo>
                    <a:pt x="188" y="24"/>
                  </a:lnTo>
                  <a:lnTo>
                    <a:pt x="187" y="24"/>
                  </a:lnTo>
                  <a:lnTo>
                    <a:pt x="185" y="23"/>
                  </a:lnTo>
                  <a:lnTo>
                    <a:pt x="185" y="22"/>
                  </a:lnTo>
                  <a:lnTo>
                    <a:pt x="187" y="20"/>
                  </a:lnTo>
                  <a:lnTo>
                    <a:pt x="188" y="20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202" y="15"/>
                  </a:lnTo>
                  <a:lnTo>
                    <a:pt x="203" y="15"/>
                  </a:lnTo>
                  <a:close/>
                  <a:moveTo>
                    <a:pt x="249" y="11"/>
                  </a:moveTo>
                  <a:lnTo>
                    <a:pt x="249" y="11"/>
                  </a:lnTo>
                  <a:lnTo>
                    <a:pt x="249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3" y="11"/>
                  </a:lnTo>
                  <a:lnTo>
                    <a:pt x="256" y="12"/>
                  </a:lnTo>
                  <a:lnTo>
                    <a:pt x="260" y="12"/>
                  </a:lnTo>
                  <a:lnTo>
                    <a:pt x="263" y="12"/>
                  </a:lnTo>
                  <a:lnTo>
                    <a:pt x="264" y="12"/>
                  </a:lnTo>
                  <a:lnTo>
                    <a:pt x="266" y="13"/>
                  </a:lnTo>
                  <a:lnTo>
                    <a:pt x="267" y="13"/>
                  </a:lnTo>
                  <a:lnTo>
                    <a:pt x="267" y="15"/>
                  </a:lnTo>
                  <a:lnTo>
                    <a:pt x="267" y="18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49" y="15"/>
                  </a:lnTo>
                  <a:lnTo>
                    <a:pt x="248" y="15"/>
                  </a:lnTo>
                  <a:lnTo>
                    <a:pt x="246" y="12"/>
                  </a:lnTo>
                  <a:lnTo>
                    <a:pt x="248" y="11"/>
                  </a:lnTo>
                  <a:lnTo>
                    <a:pt x="249" y="11"/>
                  </a:lnTo>
                  <a:close/>
                  <a:moveTo>
                    <a:pt x="226" y="8"/>
                  </a:moveTo>
                  <a:lnTo>
                    <a:pt x="226" y="8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34" y="8"/>
                  </a:lnTo>
                  <a:lnTo>
                    <a:pt x="235" y="9"/>
                  </a:lnTo>
                  <a:lnTo>
                    <a:pt x="235" y="11"/>
                  </a:lnTo>
                  <a:lnTo>
                    <a:pt x="235" y="12"/>
                  </a:lnTo>
                  <a:lnTo>
                    <a:pt x="233" y="13"/>
                  </a:lnTo>
                  <a:lnTo>
                    <a:pt x="233" y="13"/>
                  </a:lnTo>
                  <a:lnTo>
                    <a:pt x="226" y="1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3"/>
                  </a:lnTo>
                  <a:lnTo>
                    <a:pt x="216" y="12"/>
                  </a:lnTo>
                  <a:lnTo>
                    <a:pt x="216" y="11"/>
                  </a:lnTo>
                  <a:lnTo>
                    <a:pt x="217" y="9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6" y="8"/>
                  </a:lnTo>
                  <a:close/>
                  <a:moveTo>
                    <a:pt x="138" y="6"/>
                  </a:moveTo>
                  <a:lnTo>
                    <a:pt x="140" y="6"/>
                  </a:lnTo>
                  <a:lnTo>
                    <a:pt x="140" y="9"/>
                  </a:lnTo>
                  <a:lnTo>
                    <a:pt x="140" y="23"/>
                  </a:lnTo>
                  <a:lnTo>
                    <a:pt x="140" y="26"/>
                  </a:lnTo>
                  <a:lnTo>
                    <a:pt x="138" y="27"/>
                  </a:lnTo>
                  <a:lnTo>
                    <a:pt x="137" y="29"/>
                  </a:lnTo>
                  <a:lnTo>
                    <a:pt x="136" y="29"/>
                  </a:lnTo>
                  <a:lnTo>
                    <a:pt x="134" y="29"/>
                  </a:lnTo>
                  <a:lnTo>
                    <a:pt x="133" y="27"/>
                  </a:lnTo>
                  <a:lnTo>
                    <a:pt x="133" y="26"/>
                  </a:lnTo>
                  <a:lnTo>
                    <a:pt x="134" y="24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9"/>
                  </a:lnTo>
                  <a:lnTo>
                    <a:pt x="136" y="6"/>
                  </a:lnTo>
                  <a:lnTo>
                    <a:pt x="138" y="6"/>
                  </a:lnTo>
                  <a:close/>
                  <a:moveTo>
                    <a:pt x="162" y="4"/>
                  </a:moveTo>
                  <a:lnTo>
                    <a:pt x="163" y="5"/>
                  </a:lnTo>
                  <a:lnTo>
                    <a:pt x="170" y="11"/>
                  </a:lnTo>
                  <a:lnTo>
                    <a:pt x="172" y="13"/>
                  </a:lnTo>
                  <a:lnTo>
                    <a:pt x="173" y="15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4" y="20"/>
                  </a:lnTo>
                  <a:lnTo>
                    <a:pt x="173" y="20"/>
                  </a:lnTo>
                  <a:lnTo>
                    <a:pt x="170" y="20"/>
                  </a:lnTo>
                  <a:lnTo>
                    <a:pt x="161" y="8"/>
                  </a:lnTo>
                  <a:lnTo>
                    <a:pt x="159" y="6"/>
                  </a:lnTo>
                  <a:lnTo>
                    <a:pt x="161" y="5"/>
                  </a:lnTo>
                  <a:lnTo>
                    <a:pt x="162" y="4"/>
                  </a:lnTo>
                  <a:close/>
                  <a:moveTo>
                    <a:pt x="143" y="0"/>
                  </a:moveTo>
                  <a:lnTo>
                    <a:pt x="158" y="0"/>
                  </a:lnTo>
                  <a:lnTo>
                    <a:pt x="161" y="1"/>
                  </a:lnTo>
                  <a:lnTo>
                    <a:pt x="161" y="4"/>
                  </a:lnTo>
                  <a:lnTo>
                    <a:pt x="158" y="4"/>
                  </a:lnTo>
                  <a:lnTo>
                    <a:pt x="143" y="4"/>
                  </a:lnTo>
                  <a:lnTo>
                    <a:pt x="141" y="4"/>
                  </a:lnTo>
                  <a:lnTo>
                    <a:pt x="140" y="1"/>
                  </a:lnTo>
                  <a:lnTo>
                    <a:pt x="141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19" name="Freeform 89">
              <a:extLst>
                <a:ext uri="{FF2B5EF4-FFF2-40B4-BE49-F238E27FC236}">
                  <a16:creationId xmlns:a16="http://schemas.microsoft.com/office/drawing/2014/main" xmlns="" id="{A73EB9A8-91F4-419D-97CC-0A1FFEB81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5253038"/>
              <a:ext cx="1030288" cy="776288"/>
            </a:xfrm>
            <a:custGeom>
              <a:avLst/>
              <a:gdLst>
                <a:gd name="T0" fmla="*/ 238 w 649"/>
                <a:gd name="T1" fmla="*/ 0 h 489"/>
                <a:gd name="T2" fmla="*/ 300 w 649"/>
                <a:gd name="T3" fmla="*/ 11 h 489"/>
                <a:gd name="T4" fmla="*/ 297 w 649"/>
                <a:gd name="T5" fmla="*/ 57 h 489"/>
                <a:gd name="T6" fmla="*/ 487 w 649"/>
                <a:gd name="T7" fmla="*/ 108 h 489"/>
                <a:gd name="T8" fmla="*/ 552 w 649"/>
                <a:gd name="T9" fmla="*/ 125 h 489"/>
                <a:gd name="T10" fmla="*/ 613 w 649"/>
                <a:gd name="T11" fmla="*/ 175 h 489"/>
                <a:gd name="T12" fmla="*/ 596 w 649"/>
                <a:gd name="T13" fmla="*/ 238 h 489"/>
                <a:gd name="T14" fmla="*/ 634 w 649"/>
                <a:gd name="T15" fmla="*/ 249 h 489"/>
                <a:gd name="T16" fmla="*/ 632 w 649"/>
                <a:gd name="T17" fmla="*/ 337 h 489"/>
                <a:gd name="T18" fmla="*/ 649 w 649"/>
                <a:gd name="T19" fmla="*/ 387 h 489"/>
                <a:gd name="T20" fmla="*/ 438 w 649"/>
                <a:gd name="T21" fmla="*/ 418 h 489"/>
                <a:gd name="T22" fmla="*/ 393 w 649"/>
                <a:gd name="T23" fmla="*/ 475 h 489"/>
                <a:gd name="T24" fmla="*/ 253 w 649"/>
                <a:gd name="T25" fmla="*/ 489 h 489"/>
                <a:gd name="T26" fmla="*/ 209 w 649"/>
                <a:gd name="T27" fmla="*/ 436 h 489"/>
                <a:gd name="T28" fmla="*/ 86 w 649"/>
                <a:gd name="T29" fmla="*/ 395 h 489"/>
                <a:gd name="T30" fmla="*/ 18 w 649"/>
                <a:gd name="T31" fmla="*/ 387 h 489"/>
                <a:gd name="T32" fmla="*/ 21 w 649"/>
                <a:gd name="T33" fmla="*/ 380 h 489"/>
                <a:gd name="T34" fmla="*/ 22 w 649"/>
                <a:gd name="T35" fmla="*/ 374 h 489"/>
                <a:gd name="T36" fmla="*/ 30 w 649"/>
                <a:gd name="T37" fmla="*/ 351 h 489"/>
                <a:gd name="T38" fmla="*/ 32 w 649"/>
                <a:gd name="T39" fmla="*/ 345 h 489"/>
                <a:gd name="T40" fmla="*/ 34 w 649"/>
                <a:gd name="T41" fmla="*/ 338 h 489"/>
                <a:gd name="T42" fmla="*/ 36 w 649"/>
                <a:gd name="T43" fmla="*/ 335 h 489"/>
                <a:gd name="T44" fmla="*/ 36 w 649"/>
                <a:gd name="T45" fmla="*/ 334 h 489"/>
                <a:gd name="T46" fmla="*/ 34 w 649"/>
                <a:gd name="T47" fmla="*/ 331 h 489"/>
                <a:gd name="T48" fmla="*/ 32 w 649"/>
                <a:gd name="T49" fmla="*/ 324 h 489"/>
                <a:gd name="T50" fmla="*/ 30 w 649"/>
                <a:gd name="T51" fmla="*/ 320 h 489"/>
                <a:gd name="T52" fmla="*/ 22 w 649"/>
                <a:gd name="T53" fmla="*/ 302 h 489"/>
                <a:gd name="T54" fmla="*/ 14 w 649"/>
                <a:gd name="T55" fmla="*/ 283 h 489"/>
                <a:gd name="T56" fmla="*/ 8 w 649"/>
                <a:gd name="T57" fmla="*/ 267 h 489"/>
                <a:gd name="T58" fmla="*/ 0 w 649"/>
                <a:gd name="T59" fmla="*/ 248 h 489"/>
                <a:gd name="T60" fmla="*/ 94 w 649"/>
                <a:gd name="T61" fmla="*/ 166 h 489"/>
                <a:gd name="T62" fmla="*/ 127 w 649"/>
                <a:gd name="T63" fmla="*/ 147 h 489"/>
                <a:gd name="T64" fmla="*/ 166 w 649"/>
                <a:gd name="T65" fmla="*/ 164 h 489"/>
                <a:gd name="T66" fmla="*/ 192 w 649"/>
                <a:gd name="T67" fmla="*/ 121 h 489"/>
                <a:gd name="T68" fmla="*/ 198 w 649"/>
                <a:gd name="T69" fmla="*/ 64 h 489"/>
                <a:gd name="T70" fmla="*/ 239 w 649"/>
                <a:gd name="T71" fmla="*/ 22 h 489"/>
                <a:gd name="T72" fmla="*/ 202 w 649"/>
                <a:gd name="T73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9" h="489">
                  <a:moveTo>
                    <a:pt x="202" y="0"/>
                  </a:moveTo>
                  <a:lnTo>
                    <a:pt x="238" y="0"/>
                  </a:lnTo>
                  <a:lnTo>
                    <a:pt x="238" y="11"/>
                  </a:lnTo>
                  <a:lnTo>
                    <a:pt x="300" y="11"/>
                  </a:lnTo>
                  <a:lnTo>
                    <a:pt x="283" y="42"/>
                  </a:lnTo>
                  <a:lnTo>
                    <a:pt x="297" y="57"/>
                  </a:lnTo>
                  <a:lnTo>
                    <a:pt x="369" y="90"/>
                  </a:lnTo>
                  <a:lnTo>
                    <a:pt x="487" y="108"/>
                  </a:lnTo>
                  <a:lnTo>
                    <a:pt x="487" y="125"/>
                  </a:lnTo>
                  <a:lnTo>
                    <a:pt x="552" y="125"/>
                  </a:lnTo>
                  <a:lnTo>
                    <a:pt x="552" y="158"/>
                  </a:lnTo>
                  <a:lnTo>
                    <a:pt x="613" y="175"/>
                  </a:lnTo>
                  <a:lnTo>
                    <a:pt x="613" y="220"/>
                  </a:lnTo>
                  <a:lnTo>
                    <a:pt x="596" y="238"/>
                  </a:lnTo>
                  <a:lnTo>
                    <a:pt x="607" y="249"/>
                  </a:lnTo>
                  <a:lnTo>
                    <a:pt x="634" y="249"/>
                  </a:lnTo>
                  <a:lnTo>
                    <a:pt x="639" y="266"/>
                  </a:lnTo>
                  <a:lnTo>
                    <a:pt x="632" y="337"/>
                  </a:lnTo>
                  <a:lnTo>
                    <a:pt x="649" y="352"/>
                  </a:lnTo>
                  <a:lnTo>
                    <a:pt x="649" y="387"/>
                  </a:lnTo>
                  <a:lnTo>
                    <a:pt x="627" y="418"/>
                  </a:lnTo>
                  <a:lnTo>
                    <a:pt x="438" y="418"/>
                  </a:lnTo>
                  <a:lnTo>
                    <a:pt x="409" y="429"/>
                  </a:lnTo>
                  <a:lnTo>
                    <a:pt x="393" y="475"/>
                  </a:lnTo>
                  <a:lnTo>
                    <a:pt x="267" y="475"/>
                  </a:lnTo>
                  <a:lnTo>
                    <a:pt x="253" y="489"/>
                  </a:lnTo>
                  <a:lnTo>
                    <a:pt x="209" y="489"/>
                  </a:lnTo>
                  <a:lnTo>
                    <a:pt x="209" y="436"/>
                  </a:lnTo>
                  <a:lnTo>
                    <a:pt x="138" y="402"/>
                  </a:lnTo>
                  <a:lnTo>
                    <a:pt x="86" y="395"/>
                  </a:lnTo>
                  <a:lnTo>
                    <a:pt x="40" y="410"/>
                  </a:lnTo>
                  <a:lnTo>
                    <a:pt x="18" y="387"/>
                  </a:lnTo>
                  <a:lnTo>
                    <a:pt x="19" y="382"/>
                  </a:lnTo>
                  <a:lnTo>
                    <a:pt x="21" y="380"/>
                  </a:lnTo>
                  <a:lnTo>
                    <a:pt x="21" y="378"/>
                  </a:lnTo>
                  <a:lnTo>
                    <a:pt x="22" y="374"/>
                  </a:lnTo>
                  <a:lnTo>
                    <a:pt x="25" y="369"/>
                  </a:lnTo>
                  <a:lnTo>
                    <a:pt x="30" y="351"/>
                  </a:lnTo>
                  <a:lnTo>
                    <a:pt x="32" y="348"/>
                  </a:lnTo>
                  <a:lnTo>
                    <a:pt x="32" y="345"/>
                  </a:lnTo>
                  <a:lnTo>
                    <a:pt x="33" y="341"/>
                  </a:lnTo>
                  <a:lnTo>
                    <a:pt x="34" y="338"/>
                  </a:lnTo>
                  <a:lnTo>
                    <a:pt x="34" y="337"/>
                  </a:lnTo>
                  <a:lnTo>
                    <a:pt x="36" y="335"/>
                  </a:lnTo>
                  <a:lnTo>
                    <a:pt x="36" y="335"/>
                  </a:lnTo>
                  <a:lnTo>
                    <a:pt x="36" y="334"/>
                  </a:lnTo>
                  <a:lnTo>
                    <a:pt x="34" y="333"/>
                  </a:lnTo>
                  <a:lnTo>
                    <a:pt x="34" y="331"/>
                  </a:lnTo>
                  <a:lnTo>
                    <a:pt x="32" y="327"/>
                  </a:lnTo>
                  <a:lnTo>
                    <a:pt x="32" y="324"/>
                  </a:lnTo>
                  <a:lnTo>
                    <a:pt x="30" y="321"/>
                  </a:lnTo>
                  <a:lnTo>
                    <a:pt x="30" y="320"/>
                  </a:lnTo>
                  <a:lnTo>
                    <a:pt x="29" y="319"/>
                  </a:lnTo>
                  <a:lnTo>
                    <a:pt x="22" y="302"/>
                  </a:lnTo>
                  <a:lnTo>
                    <a:pt x="15" y="284"/>
                  </a:lnTo>
                  <a:lnTo>
                    <a:pt x="14" y="283"/>
                  </a:lnTo>
                  <a:lnTo>
                    <a:pt x="12" y="276"/>
                  </a:lnTo>
                  <a:lnTo>
                    <a:pt x="8" y="267"/>
                  </a:lnTo>
                  <a:lnTo>
                    <a:pt x="3" y="254"/>
                  </a:lnTo>
                  <a:lnTo>
                    <a:pt x="0" y="248"/>
                  </a:lnTo>
                  <a:lnTo>
                    <a:pt x="0" y="219"/>
                  </a:lnTo>
                  <a:lnTo>
                    <a:pt x="94" y="166"/>
                  </a:lnTo>
                  <a:lnTo>
                    <a:pt x="94" y="147"/>
                  </a:lnTo>
                  <a:lnTo>
                    <a:pt x="127" y="147"/>
                  </a:lnTo>
                  <a:lnTo>
                    <a:pt x="127" y="164"/>
                  </a:lnTo>
                  <a:lnTo>
                    <a:pt x="166" y="164"/>
                  </a:lnTo>
                  <a:lnTo>
                    <a:pt x="166" y="132"/>
                  </a:lnTo>
                  <a:lnTo>
                    <a:pt x="192" y="121"/>
                  </a:lnTo>
                  <a:lnTo>
                    <a:pt x="209" y="136"/>
                  </a:lnTo>
                  <a:lnTo>
                    <a:pt x="198" y="64"/>
                  </a:lnTo>
                  <a:lnTo>
                    <a:pt x="239" y="64"/>
                  </a:lnTo>
                  <a:lnTo>
                    <a:pt x="239" y="22"/>
                  </a:lnTo>
                  <a:lnTo>
                    <a:pt x="202" y="22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20" name="Freeform 90">
              <a:extLst>
                <a:ext uri="{FF2B5EF4-FFF2-40B4-BE49-F238E27FC236}">
                  <a16:creationId xmlns:a16="http://schemas.microsoft.com/office/drawing/2014/main" xmlns="" id="{BDE6389A-58DB-4321-9B98-D8D67CC72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6313" y="5253038"/>
              <a:ext cx="1030288" cy="776288"/>
            </a:xfrm>
            <a:custGeom>
              <a:avLst/>
              <a:gdLst>
                <a:gd name="T0" fmla="*/ 246 w 649"/>
                <a:gd name="T1" fmla="*/ 486 h 489"/>
                <a:gd name="T2" fmla="*/ 337 w 649"/>
                <a:gd name="T3" fmla="*/ 474 h 489"/>
                <a:gd name="T4" fmla="*/ 212 w 649"/>
                <a:gd name="T5" fmla="*/ 461 h 489"/>
                <a:gd name="T6" fmla="*/ 207 w 649"/>
                <a:gd name="T7" fmla="*/ 429 h 489"/>
                <a:gd name="T8" fmla="*/ 411 w 649"/>
                <a:gd name="T9" fmla="*/ 429 h 489"/>
                <a:gd name="T10" fmla="*/ 194 w 649"/>
                <a:gd name="T11" fmla="*/ 424 h 489"/>
                <a:gd name="T12" fmla="*/ 581 w 649"/>
                <a:gd name="T13" fmla="*/ 418 h 489"/>
                <a:gd name="T14" fmla="*/ 498 w 649"/>
                <a:gd name="T15" fmla="*/ 418 h 489"/>
                <a:gd name="T16" fmla="*/ 432 w 649"/>
                <a:gd name="T17" fmla="*/ 418 h 489"/>
                <a:gd name="T18" fmla="*/ 624 w 649"/>
                <a:gd name="T19" fmla="*/ 418 h 489"/>
                <a:gd name="T20" fmla="*/ 117 w 649"/>
                <a:gd name="T21" fmla="*/ 393 h 489"/>
                <a:gd name="T22" fmla="*/ 33 w 649"/>
                <a:gd name="T23" fmla="*/ 402 h 489"/>
                <a:gd name="T24" fmla="*/ 86 w 649"/>
                <a:gd name="T25" fmla="*/ 395 h 489"/>
                <a:gd name="T26" fmla="*/ 647 w 649"/>
                <a:gd name="T27" fmla="*/ 374 h 489"/>
                <a:gd name="T28" fmla="*/ 19 w 649"/>
                <a:gd name="T29" fmla="*/ 387 h 489"/>
                <a:gd name="T30" fmla="*/ 21 w 649"/>
                <a:gd name="T31" fmla="*/ 380 h 489"/>
                <a:gd name="T32" fmla="*/ 21 w 649"/>
                <a:gd name="T33" fmla="*/ 378 h 489"/>
                <a:gd name="T34" fmla="*/ 642 w 649"/>
                <a:gd name="T35" fmla="*/ 346 h 489"/>
                <a:gd name="T36" fmla="*/ 649 w 649"/>
                <a:gd name="T37" fmla="*/ 352 h 489"/>
                <a:gd name="T38" fmla="*/ 649 w 649"/>
                <a:gd name="T39" fmla="*/ 352 h 489"/>
                <a:gd name="T40" fmla="*/ 32 w 649"/>
                <a:gd name="T41" fmla="*/ 357 h 489"/>
                <a:gd name="T42" fmla="*/ 32 w 649"/>
                <a:gd name="T43" fmla="*/ 345 h 489"/>
                <a:gd name="T44" fmla="*/ 634 w 649"/>
                <a:gd name="T45" fmla="*/ 317 h 489"/>
                <a:gd name="T46" fmla="*/ 32 w 649"/>
                <a:gd name="T47" fmla="*/ 323 h 489"/>
                <a:gd name="T48" fmla="*/ 30 w 649"/>
                <a:gd name="T49" fmla="*/ 323 h 489"/>
                <a:gd name="T50" fmla="*/ 28 w 649"/>
                <a:gd name="T51" fmla="*/ 316 h 489"/>
                <a:gd name="T52" fmla="*/ 635 w 649"/>
                <a:gd name="T53" fmla="*/ 283 h 489"/>
                <a:gd name="T54" fmla="*/ 15 w 649"/>
                <a:gd name="T55" fmla="*/ 283 h 489"/>
                <a:gd name="T56" fmla="*/ 639 w 649"/>
                <a:gd name="T57" fmla="*/ 266 h 489"/>
                <a:gd name="T58" fmla="*/ 639 w 649"/>
                <a:gd name="T59" fmla="*/ 267 h 489"/>
                <a:gd name="T60" fmla="*/ 604 w 649"/>
                <a:gd name="T61" fmla="*/ 248 h 489"/>
                <a:gd name="T62" fmla="*/ 7 w 649"/>
                <a:gd name="T63" fmla="*/ 263 h 489"/>
                <a:gd name="T64" fmla="*/ 3 w 649"/>
                <a:gd name="T65" fmla="*/ 252 h 489"/>
                <a:gd name="T66" fmla="*/ 607 w 649"/>
                <a:gd name="T67" fmla="*/ 226 h 489"/>
                <a:gd name="T68" fmla="*/ 32 w 649"/>
                <a:gd name="T69" fmla="*/ 207 h 489"/>
                <a:gd name="T70" fmla="*/ 47 w 649"/>
                <a:gd name="T71" fmla="*/ 198 h 489"/>
                <a:gd name="T72" fmla="*/ 603 w 649"/>
                <a:gd name="T73" fmla="*/ 172 h 489"/>
                <a:gd name="T74" fmla="*/ 75 w 649"/>
                <a:gd name="T75" fmla="*/ 177 h 489"/>
                <a:gd name="T76" fmla="*/ 580 w 649"/>
                <a:gd name="T77" fmla="*/ 166 h 489"/>
                <a:gd name="T78" fmla="*/ 581 w 649"/>
                <a:gd name="T79" fmla="*/ 166 h 489"/>
                <a:gd name="T80" fmla="*/ 169 w 649"/>
                <a:gd name="T81" fmla="*/ 148 h 489"/>
                <a:gd name="T82" fmla="*/ 113 w 649"/>
                <a:gd name="T83" fmla="*/ 148 h 489"/>
                <a:gd name="T84" fmla="*/ 552 w 649"/>
                <a:gd name="T85" fmla="*/ 158 h 489"/>
                <a:gd name="T86" fmla="*/ 553 w 649"/>
                <a:gd name="T87" fmla="*/ 159 h 489"/>
                <a:gd name="T88" fmla="*/ 553 w 649"/>
                <a:gd name="T89" fmla="*/ 159 h 489"/>
                <a:gd name="T90" fmla="*/ 181 w 649"/>
                <a:gd name="T91" fmla="*/ 128 h 489"/>
                <a:gd name="T92" fmla="*/ 509 w 649"/>
                <a:gd name="T93" fmla="*/ 125 h 489"/>
                <a:gd name="T94" fmla="*/ 189 w 649"/>
                <a:gd name="T95" fmla="*/ 123 h 489"/>
                <a:gd name="T96" fmla="*/ 210 w 649"/>
                <a:gd name="T97" fmla="*/ 129 h 489"/>
                <a:gd name="T98" fmla="*/ 461 w 649"/>
                <a:gd name="T99" fmla="*/ 105 h 489"/>
                <a:gd name="T100" fmla="*/ 415 w 649"/>
                <a:gd name="T101" fmla="*/ 101 h 489"/>
                <a:gd name="T102" fmla="*/ 367 w 649"/>
                <a:gd name="T103" fmla="*/ 90 h 489"/>
                <a:gd name="T104" fmla="*/ 368 w 649"/>
                <a:gd name="T105" fmla="*/ 90 h 489"/>
                <a:gd name="T106" fmla="*/ 371 w 649"/>
                <a:gd name="T107" fmla="*/ 92 h 489"/>
                <a:gd name="T108" fmla="*/ 372 w 649"/>
                <a:gd name="T109" fmla="*/ 92 h 489"/>
                <a:gd name="T110" fmla="*/ 375 w 649"/>
                <a:gd name="T111" fmla="*/ 92 h 489"/>
                <a:gd name="T112" fmla="*/ 203 w 649"/>
                <a:gd name="T113" fmla="*/ 96 h 489"/>
                <a:gd name="T114" fmla="*/ 343 w 649"/>
                <a:gd name="T115" fmla="*/ 78 h 489"/>
                <a:gd name="T116" fmla="*/ 198 w 649"/>
                <a:gd name="T117" fmla="*/ 64 h 489"/>
                <a:gd name="T118" fmla="*/ 242 w 649"/>
                <a:gd name="T119" fmla="*/ 68 h 489"/>
                <a:gd name="T120" fmla="*/ 243 w 649"/>
                <a:gd name="T121" fmla="*/ 40 h 489"/>
                <a:gd name="T122" fmla="*/ 290 w 649"/>
                <a:gd name="T123" fmla="*/ 29 h 489"/>
                <a:gd name="T124" fmla="*/ 238 w 649"/>
                <a:gd name="T125" fmla="*/ 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9" h="489">
                  <a:moveTo>
                    <a:pt x="217" y="483"/>
                  </a:moveTo>
                  <a:lnTo>
                    <a:pt x="232" y="483"/>
                  </a:lnTo>
                  <a:lnTo>
                    <a:pt x="234" y="485"/>
                  </a:lnTo>
                  <a:lnTo>
                    <a:pt x="235" y="486"/>
                  </a:lnTo>
                  <a:lnTo>
                    <a:pt x="234" y="488"/>
                  </a:lnTo>
                  <a:lnTo>
                    <a:pt x="232" y="489"/>
                  </a:lnTo>
                  <a:lnTo>
                    <a:pt x="217" y="489"/>
                  </a:lnTo>
                  <a:lnTo>
                    <a:pt x="214" y="488"/>
                  </a:lnTo>
                  <a:lnTo>
                    <a:pt x="214" y="486"/>
                  </a:lnTo>
                  <a:lnTo>
                    <a:pt x="214" y="485"/>
                  </a:lnTo>
                  <a:lnTo>
                    <a:pt x="217" y="483"/>
                  </a:lnTo>
                  <a:close/>
                  <a:moveTo>
                    <a:pt x="260" y="477"/>
                  </a:moveTo>
                  <a:lnTo>
                    <a:pt x="261" y="477"/>
                  </a:lnTo>
                  <a:lnTo>
                    <a:pt x="263" y="479"/>
                  </a:lnTo>
                  <a:lnTo>
                    <a:pt x="261" y="481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53" y="489"/>
                  </a:lnTo>
                  <a:lnTo>
                    <a:pt x="249" y="489"/>
                  </a:lnTo>
                  <a:lnTo>
                    <a:pt x="248" y="488"/>
                  </a:lnTo>
                  <a:lnTo>
                    <a:pt x="246" y="486"/>
                  </a:lnTo>
                  <a:lnTo>
                    <a:pt x="248" y="485"/>
                  </a:lnTo>
                  <a:lnTo>
                    <a:pt x="249" y="483"/>
                  </a:lnTo>
                  <a:lnTo>
                    <a:pt x="252" y="483"/>
                  </a:lnTo>
                  <a:lnTo>
                    <a:pt x="259" y="477"/>
                  </a:lnTo>
                  <a:lnTo>
                    <a:pt x="260" y="477"/>
                  </a:lnTo>
                  <a:close/>
                  <a:moveTo>
                    <a:pt x="372" y="471"/>
                  </a:moveTo>
                  <a:lnTo>
                    <a:pt x="389" y="471"/>
                  </a:lnTo>
                  <a:lnTo>
                    <a:pt x="390" y="471"/>
                  </a:lnTo>
                  <a:lnTo>
                    <a:pt x="390" y="474"/>
                  </a:lnTo>
                  <a:lnTo>
                    <a:pt x="390" y="475"/>
                  </a:lnTo>
                  <a:lnTo>
                    <a:pt x="389" y="475"/>
                  </a:lnTo>
                  <a:lnTo>
                    <a:pt x="372" y="475"/>
                  </a:lnTo>
                  <a:lnTo>
                    <a:pt x="371" y="475"/>
                  </a:lnTo>
                  <a:lnTo>
                    <a:pt x="369" y="474"/>
                  </a:lnTo>
                  <a:lnTo>
                    <a:pt x="371" y="471"/>
                  </a:lnTo>
                  <a:lnTo>
                    <a:pt x="372" y="471"/>
                  </a:lnTo>
                  <a:close/>
                  <a:moveTo>
                    <a:pt x="340" y="471"/>
                  </a:moveTo>
                  <a:lnTo>
                    <a:pt x="355" y="471"/>
                  </a:lnTo>
                  <a:lnTo>
                    <a:pt x="358" y="471"/>
                  </a:lnTo>
                  <a:lnTo>
                    <a:pt x="358" y="474"/>
                  </a:lnTo>
                  <a:lnTo>
                    <a:pt x="358" y="475"/>
                  </a:lnTo>
                  <a:lnTo>
                    <a:pt x="355" y="475"/>
                  </a:lnTo>
                  <a:lnTo>
                    <a:pt x="340" y="475"/>
                  </a:lnTo>
                  <a:lnTo>
                    <a:pt x="339" y="475"/>
                  </a:lnTo>
                  <a:lnTo>
                    <a:pt x="337" y="474"/>
                  </a:lnTo>
                  <a:lnTo>
                    <a:pt x="339" y="471"/>
                  </a:lnTo>
                  <a:lnTo>
                    <a:pt x="340" y="471"/>
                  </a:lnTo>
                  <a:close/>
                  <a:moveTo>
                    <a:pt x="308" y="471"/>
                  </a:moveTo>
                  <a:lnTo>
                    <a:pt x="324" y="471"/>
                  </a:lnTo>
                  <a:lnTo>
                    <a:pt x="325" y="471"/>
                  </a:lnTo>
                  <a:lnTo>
                    <a:pt x="326" y="474"/>
                  </a:lnTo>
                  <a:lnTo>
                    <a:pt x="325" y="475"/>
                  </a:lnTo>
                  <a:lnTo>
                    <a:pt x="324" y="475"/>
                  </a:lnTo>
                  <a:lnTo>
                    <a:pt x="308" y="475"/>
                  </a:lnTo>
                  <a:lnTo>
                    <a:pt x="306" y="475"/>
                  </a:lnTo>
                  <a:lnTo>
                    <a:pt x="306" y="474"/>
                  </a:lnTo>
                  <a:lnTo>
                    <a:pt x="306" y="471"/>
                  </a:lnTo>
                  <a:lnTo>
                    <a:pt x="308" y="471"/>
                  </a:lnTo>
                  <a:close/>
                  <a:moveTo>
                    <a:pt x="275" y="471"/>
                  </a:moveTo>
                  <a:lnTo>
                    <a:pt x="292" y="471"/>
                  </a:lnTo>
                  <a:lnTo>
                    <a:pt x="293" y="471"/>
                  </a:lnTo>
                  <a:lnTo>
                    <a:pt x="295" y="474"/>
                  </a:lnTo>
                  <a:lnTo>
                    <a:pt x="293" y="475"/>
                  </a:lnTo>
                  <a:lnTo>
                    <a:pt x="292" y="475"/>
                  </a:lnTo>
                  <a:lnTo>
                    <a:pt x="275" y="475"/>
                  </a:lnTo>
                  <a:lnTo>
                    <a:pt x="274" y="475"/>
                  </a:lnTo>
                  <a:lnTo>
                    <a:pt x="274" y="474"/>
                  </a:lnTo>
                  <a:lnTo>
                    <a:pt x="274" y="471"/>
                  </a:lnTo>
                  <a:lnTo>
                    <a:pt x="275" y="471"/>
                  </a:lnTo>
                  <a:close/>
                  <a:moveTo>
                    <a:pt x="212" y="461"/>
                  </a:moveTo>
                  <a:lnTo>
                    <a:pt x="213" y="461"/>
                  </a:lnTo>
                  <a:lnTo>
                    <a:pt x="214" y="464"/>
                  </a:lnTo>
                  <a:lnTo>
                    <a:pt x="214" y="479"/>
                  </a:lnTo>
                  <a:lnTo>
                    <a:pt x="213" y="481"/>
                  </a:lnTo>
                  <a:lnTo>
                    <a:pt x="212" y="482"/>
                  </a:lnTo>
                  <a:lnTo>
                    <a:pt x="210" y="481"/>
                  </a:lnTo>
                  <a:lnTo>
                    <a:pt x="209" y="479"/>
                  </a:lnTo>
                  <a:lnTo>
                    <a:pt x="209" y="464"/>
                  </a:lnTo>
                  <a:lnTo>
                    <a:pt x="210" y="461"/>
                  </a:lnTo>
                  <a:lnTo>
                    <a:pt x="212" y="461"/>
                  </a:lnTo>
                  <a:close/>
                  <a:moveTo>
                    <a:pt x="400" y="446"/>
                  </a:moveTo>
                  <a:lnTo>
                    <a:pt x="401" y="447"/>
                  </a:lnTo>
                  <a:lnTo>
                    <a:pt x="402" y="447"/>
                  </a:lnTo>
                  <a:lnTo>
                    <a:pt x="402" y="450"/>
                  </a:lnTo>
                  <a:lnTo>
                    <a:pt x="397" y="465"/>
                  </a:lnTo>
                  <a:lnTo>
                    <a:pt x="396" y="467"/>
                  </a:lnTo>
                  <a:lnTo>
                    <a:pt x="394" y="467"/>
                  </a:lnTo>
                  <a:lnTo>
                    <a:pt x="394" y="467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8" y="449"/>
                  </a:lnTo>
                  <a:lnTo>
                    <a:pt x="400" y="447"/>
                  </a:lnTo>
                  <a:lnTo>
                    <a:pt x="400" y="446"/>
                  </a:lnTo>
                  <a:close/>
                  <a:moveTo>
                    <a:pt x="206" y="429"/>
                  </a:moveTo>
                  <a:lnTo>
                    <a:pt x="207" y="429"/>
                  </a:lnTo>
                  <a:lnTo>
                    <a:pt x="212" y="432"/>
                  </a:lnTo>
                  <a:lnTo>
                    <a:pt x="213" y="434"/>
                  </a:lnTo>
                  <a:lnTo>
                    <a:pt x="214" y="436"/>
                  </a:lnTo>
                  <a:lnTo>
                    <a:pt x="214" y="447"/>
                  </a:lnTo>
                  <a:lnTo>
                    <a:pt x="213" y="449"/>
                  </a:lnTo>
                  <a:lnTo>
                    <a:pt x="212" y="450"/>
                  </a:lnTo>
                  <a:lnTo>
                    <a:pt x="210" y="449"/>
                  </a:lnTo>
                  <a:lnTo>
                    <a:pt x="209" y="447"/>
                  </a:lnTo>
                  <a:lnTo>
                    <a:pt x="209" y="436"/>
                  </a:lnTo>
                  <a:lnTo>
                    <a:pt x="205" y="434"/>
                  </a:lnTo>
                  <a:lnTo>
                    <a:pt x="205" y="432"/>
                  </a:lnTo>
                  <a:lnTo>
                    <a:pt x="205" y="431"/>
                  </a:lnTo>
                  <a:lnTo>
                    <a:pt x="205" y="429"/>
                  </a:lnTo>
                  <a:lnTo>
                    <a:pt x="206" y="429"/>
                  </a:lnTo>
                  <a:close/>
                  <a:moveTo>
                    <a:pt x="419" y="421"/>
                  </a:moveTo>
                  <a:lnTo>
                    <a:pt x="420" y="421"/>
                  </a:lnTo>
                  <a:lnTo>
                    <a:pt x="422" y="423"/>
                  </a:lnTo>
                  <a:lnTo>
                    <a:pt x="422" y="425"/>
                  </a:lnTo>
                  <a:lnTo>
                    <a:pt x="420" y="427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11" y="429"/>
                  </a:lnTo>
                  <a:lnTo>
                    <a:pt x="409" y="429"/>
                  </a:lnTo>
                  <a:lnTo>
                    <a:pt x="408" y="435"/>
                  </a:lnTo>
                  <a:lnTo>
                    <a:pt x="408" y="436"/>
                  </a:lnTo>
                  <a:lnTo>
                    <a:pt x="407" y="436"/>
                  </a:lnTo>
                  <a:lnTo>
                    <a:pt x="405" y="436"/>
                  </a:lnTo>
                  <a:lnTo>
                    <a:pt x="404" y="435"/>
                  </a:lnTo>
                  <a:lnTo>
                    <a:pt x="404" y="434"/>
                  </a:lnTo>
                  <a:lnTo>
                    <a:pt x="405" y="428"/>
                  </a:lnTo>
                  <a:lnTo>
                    <a:pt x="407" y="427"/>
                  </a:lnTo>
                  <a:lnTo>
                    <a:pt x="408" y="425"/>
                  </a:lnTo>
                  <a:lnTo>
                    <a:pt x="419" y="421"/>
                  </a:lnTo>
                  <a:lnTo>
                    <a:pt x="419" y="421"/>
                  </a:lnTo>
                  <a:close/>
                  <a:moveTo>
                    <a:pt x="177" y="416"/>
                  </a:moveTo>
                  <a:lnTo>
                    <a:pt x="178" y="416"/>
                  </a:lnTo>
                  <a:lnTo>
                    <a:pt x="192" y="423"/>
                  </a:lnTo>
                  <a:lnTo>
                    <a:pt x="194" y="424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2" y="427"/>
                  </a:lnTo>
                  <a:lnTo>
                    <a:pt x="191" y="427"/>
                  </a:lnTo>
                  <a:lnTo>
                    <a:pt x="176" y="420"/>
                  </a:lnTo>
                  <a:lnTo>
                    <a:pt x="176" y="418"/>
                  </a:lnTo>
                  <a:lnTo>
                    <a:pt x="176" y="417"/>
                  </a:lnTo>
                  <a:lnTo>
                    <a:pt x="176" y="416"/>
                  </a:lnTo>
                  <a:lnTo>
                    <a:pt x="177" y="416"/>
                  </a:lnTo>
                  <a:close/>
                  <a:moveTo>
                    <a:pt x="596" y="414"/>
                  </a:moveTo>
                  <a:lnTo>
                    <a:pt x="611" y="414"/>
                  </a:lnTo>
                  <a:lnTo>
                    <a:pt x="614" y="414"/>
                  </a:lnTo>
                  <a:lnTo>
                    <a:pt x="614" y="416"/>
                  </a:lnTo>
                  <a:lnTo>
                    <a:pt x="614" y="418"/>
                  </a:lnTo>
                  <a:lnTo>
                    <a:pt x="611" y="418"/>
                  </a:lnTo>
                  <a:lnTo>
                    <a:pt x="596" y="418"/>
                  </a:lnTo>
                  <a:lnTo>
                    <a:pt x="595" y="418"/>
                  </a:lnTo>
                  <a:lnTo>
                    <a:pt x="593" y="416"/>
                  </a:lnTo>
                  <a:lnTo>
                    <a:pt x="595" y="414"/>
                  </a:lnTo>
                  <a:lnTo>
                    <a:pt x="596" y="414"/>
                  </a:lnTo>
                  <a:close/>
                  <a:moveTo>
                    <a:pt x="564" y="414"/>
                  </a:moveTo>
                  <a:lnTo>
                    <a:pt x="580" y="414"/>
                  </a:lnTo>
                  <a:lnTo>
                    <a:pt x="581" y="414"/>
                  </a:lnTo>
                  <a:lnTo>
                    <a:pt x="582" y="416"/>
                  </a:lnTo>
                  <a:lnTo>
                    <a:pt x="581" y="418"/>
                  </a:lnTo>
                  <a:lnTo>
                    <a:pt x="580" y="418"/>
                  </a:lnTo>
                  <a:lnTo>
                    <a:pt x="564" y="418"/>
                  </a:lnTo>
                  <a:lnTo>
                    <a:pt x="562" y="418"/>
                  </a:lnTo>
                  <a:lnTo>
                    <a:pt x="562" y="416"/>
                  </a:lnTo>
                  <a:lnTo>
                    <a:pt x="562" y="414"/>
                  </a:lnTo>
                  <a:lnTo>
                    <a:pt x="564" y="414"/>
                  </a:lnTo>
                  <a:close/>
                  <a:moveTo>
                    <a:pt x="531" y="414"/>
                  </a:moveTo>
                  <a:lnTo>
                    <a:pt x="548" y="414"/>
                  </a:lnTo>
                  <a:lnTo>
                    <a:pt x="549" y="414"/>
                  </a:lnTo>
                  <a:lnTo>
                    <a:pt x="551" y="416"/>
                  </a:lnTo>
                  <a:lnTo>
                    <a:pt x="549" y="418"/>
                  </a:lnTo>
                  <a:lnTo>
                    <a:pt x="548" y="418"/>
                  </a:lnTo>
                  <a:lnTo>
                    <a:pt x="531" y="418"/>
                  </a:lnTo>
                  <a:lnTo>
                    <a:pt x="530" y="418"/>
                  </a:lnTo>
                  <a:lnTo>
                    <a:pt x="530" y="416"/>
                  </a:lnTo>
                  <a:lnTo>
                    <a:pt x="530" y="414"/>
                  </a:lnTo>
                  <a:lnTo>
                    <a:pt x="531" y="414"/>
                  </a:lnTo>
                  <a:close/>
                  <a:moveTo>
                    <a:pt x="499" y="414"/>
                  </a:moveTo>
                  <a:lnTo>
                    <a:pt x="516" y="414"/>
                  </a:lnTo>
                  <a:lnTo>
                    <a:pt x="517" y="414"/>
                  </a:lnTo>
                  <a:lnTo>
                    <a:pt x="517" y="416"/>
                  </a:lnTo>
                  <a:lnTo>
                    <a:pt x="517" y="418"/>
                  </a:lnTo>
                  <a:lnTo>
                    <a:pt x="516" y="418"/>
                  </a:lnTo>
                  <a:lnTo>
                    <a:pt x="499" y="418"/>
                  </a:lnTo>
                  <a:lnTo>
                    <a:pt x="498" y="418"/>
                  </a:lnTo>
                  <a:lnTo>
                    <a:pt x="497" y="416"/>
                  </a:lnTo>
                  <a:lnTo>
                    <a:pt x="498" y="414"/>
                  </a:lnTo>
                  <a:lnTo>
                    <a:pt x="499" y="414"/>
                  </a:lnTo>
                  <a:close/>
                  <a:moveTo>
                    <a:pt x="468" y="414"/>
                  </a:moveTo>
                  <a:lnTo>
                    <a:pt x="483" y="414"/>
                  </a:lnTo>
                  <a:lnTo>
                    <a:pt x="485" y="414"/>
                  </a:lnTo>
                  <a:lnTo>
                    <a:pt x="485" y="416"/>
                  </a:lnTo>
                  <a:lnTo>
                    <a:pt x="485" y="418"/>
                  </a:lnTo>
                  <a:lnTo>
                    <a:pt x="483" y="418"/>
                  </a:lnTo>
                  <a:lnTo>
                    <a:pt x="468" y="418"/>
                  </a:lnTo>
                  <a:lnTo>
                    <a:pt x="466" y="418"/>
                  </a:lnTo>
                  <a:lnTo>
                    <a:pt x="465" y="416"/>
                  </a:lnTo>
                  <a:lnTo>
                    <a:pt x="466" y="414"/>
                  </a:lnTo>
                  <a:lnTo>
                    <a:pt x="468" y="414"/>
                  </a:lnTo>
                  <a:close/>
                  <a:moveTo>
                    <a:pt x="438" y="414"/>
                  </a:moveTo>
                  <a:lnTo>
                    <a:pt x="451" y="414"/>
                  </a:lnTo>
                  <a:lnTo>
                    <a:pt x="452" y="414"/>
                  </a:lnTo>
                  <a:lnTo>
                    <a:pt x="454" y="416"/>
                  </a:lnTo>
                  <a:lnTo>
                    <a:pt x="452" y="418"/>
                  </a:lnTo>
                  <a:lnTo>
                    <a:pt x="451" y="418"/>
                  </a:lnTo>
                  <a:lnTo>
                    <a:pt x="438" y="418"/>
                  </a:lnTo>
                  <a:lnTo>
                    <a:pt x="436" y="420"/>
                  </a:lnTo>
                  <a:lnTo>
                    <a:pt x="434" y="420"/>
                  </a:lnTo>
                  <a:lnTo>
                    <a:pt x="433" y="420"/>
                  </a:lnTo>
                  <a:lnTo>
                    <a:pt x="432" y="418"/>
                  </a:lnTo>
                  <a:lnTo>
                    <a:pt x="432" y="417"/>
                  </a:lnTo>
                  <a:lnTo>
                    <a:pt x="433" y="416"/>
                  </a:lnTo>
                  <a:lnTo>
                    <a:pt x="437" y="414"/>
                  </a:lnTo>
                  <a:lnTo>
                    <a:pt x="438" y="414"/>
                  </a:lnTo>
                  <a:close/>
                  <a:moveTo>
                    <a:pt x="148" y="402"/>
                  </a:moveTo>
                  <a:lnTo>
                    <a:pt x="149" y="402"/>
                  </a:lnTo>
                  <a:lnTo>
                    <a:pt x="163" y="409"/>
                  </a:lnTo>
                  <a:lnTo>
                    <a:pt x="164" y="410"/>
                  </a:lnTo>
                  <a:lnTo>
                    <a:pt x="164" y="411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3"/>
                  </a:lnTo>
                  <a:lnTo>
                    <a:pt x="148" y="406"/>
                  </a:lnTo>
                  <a:lnTo>
                    <a:pt x="147" y="405"/>
                  </a:lnTo>
                  <a:lnTo>
                    <a:pt x="147" y="403"/>
                  </a:lnTo>
                  <a:lnTo>
                    <a:pt x="147" y="402"/>
                  </a:lnTo>
                  <a:lnTo>
                    <a:pt x="148" y="402"/>
                  </a:lnTo>
                  <a:close/>
                  <a:moveTo>
                    <a:pt x="635" y="400"/>
                  </a:moveTo>
                  <a:lnTo>
                    <a:pt x="636" y="400"/>
                  </a:lnTo>
                  <a:lnTo>
                    <a:pt x="636" y="402"/>
                  </a:lnTo>
                  <a:lnTo>
                    <a:pt x="636" y="405"/>
                  </a:lnTo>
                  <a:lnTo>
                    <a:pt x="628" y="417"/>
                  </a:lnTo>
                  <a:lnTo>
                    <a:pt x="627" y="418"/>
                  </a:lnTo>
                  <a:lnTo>
                    <a:pt x="625" y="418"/>
                  </a:lnTo>
                  <a:lnTo>
                    <a:pt x="624" y="418"/>
                  </a:lnTo>
                  <a:lnTo>
                    <a:pt x="622" y="417"/>
                  </a:lnTo>
                  <a:lnTo>
                    <a:pt x="624" y="414"/>
                  </a:lnTo>
                  <a:lnTo>
                    <a:pt x="632" y="402"/>
                  </a:lnTo>
                  <a:lnTo>
                    <a:pt x="634" y="400"/>
                  </a:lnTo>
                  <a:lnTo>
                    <a:pt x="635" y="400"/>
                  </a:lnTo>
                  <a:close/>
                  <a:moveTo>
                    <a:pt x="68" y="395"/>
                  </a:moveTo>
                  <a:lnTo>
                    <a:pt x="69" y="395"/>
                  </a:lnTo>
                  <a:lnTo>
                    <a:pt x="70" y="396"/>
                  </a:lnTo>
                  <a:lnTo>
                    <a:pt x="70" y="399"/>
                  </a:lnTo>
                  <a:lnTo>
                    <a:pt x="69" y="399"/>
                  </a:lnTo>
                  <a:lnTo>
                    <a:pt x="69" y="400"/>
                  </a:lnTo>
                  <a:lnTo>
                    <a:pt x="66" y="400"/>
                  </a:lnTo>
                  <a:lnTo>
                    <a:pt x="65" y="402"/>
                  </a:lnTo>
                  <a:lnTo>
                    <a:pt x="65" y="402"/>
                  </a:lnTo>
                  <a:lnTo>
                    <a:pt x="65" y="402"/>
                  </a:lnTo>
                  <a:lnTo>
                    <a:pt x="54" y="405"/>
                  </a:lnTo>
                  <a:lnTo>
                    <a:pt x="52" y="405"/>
                  </a:lnTo>
                  <a:lnTo>
                    <a:pt x="51" y="405"/>
                  </a:lnTo>
                  <a:lnTo>
                    <a:pt x="51" y="403"/>
                  </a:lnTo>
                  <a:lnTo>
                    <a:pt x="51" y="402"/>
                  </a:lnTo>
                  <a:lnTo>
                    <a:pt x="52" y="400"/>
                  </a:lnTo>
                  <a:lnTo>
                    <a:pt x="68" y="395"/>
                  </a:lnTo>
                  <a:lnTo>
                    <a:pt x="68" y="395"/>
                  </a:lnTo>
                  <a:close/>
                  <a:moveTo>
                    <a:pt x="116" y="393"/>
                  </a:moveTo>
                  <a:lnTo>
                    <a:pt x="117" y="393"/>
                  </a:lnTo>
                  <a:lnTo>
                    <a:pt x="133" y="396"/>
                  </a:lnTo>
                  <a:lnTo>
                    <a:pt x="134" y="396"/>
                  </a:lnTo>
                  <a:lnTo>
                    <a:pt x="135" y="399"/>
                  </a:lnTo>
                  <a:lnTo>
                    <a:pt x="134" y="400"/>
                  </a:lnTo>
                  <a:lnTo>
                    <a:pt x="133" y="400"/>
                  </a:lnTo>
                  <a:lnTo>
                    <a:pt x="133" y="400"/>
                  </a:lnTo>
                  <a:lnTo>
                    <a:pt x="116" y="399"/>
                  </a:lnTo>
                  <a:lnTo>
                    <a:pt x="115" y="398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6" y="393"/>
                  </a:lnTo>
                  <a:close/>
                  <a:moveTo>
                    <a:pt x="30" y="392"/>
                  </a:moveTo>
                  <a:lnTo>
                    <a:pt x="32" y="393"/>
                  </a:lnTo>
                  <a:lnTo>
                    <a:pt x="43" y="406"/>
                  </a:lnTo>
                  <a:lnTo>
                    <a:pt x="43" y="407"/>
                  </a:lnTo>
                  <a:lnTo>
                    <a:pt x="43" y="409"/>
                  </a:lnTo>
                  <a:lnTo>
                    <a:pt x="41" y="409"/>
                  </a:lnTo>
                  <a:lnTo>
                    <a:pt x="39" y="409"/>
                  </a:lnTo>
                  <a:lnTo>
                    <a:pt x="39" y="407"/>
                  </a:lnTo>
                  <a:lnTo>
                    <a:pt x="37" y="406"/>
                  </a:lnTo>
                  <a:lnTo>
                    <a:pt x="36" y="405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28" y="396"/>
                  </a:lnTo>
                  <a:lnTo>
                    <a:pt x="28" y="395"/>
                  </a:lnTo>
                  <a:lnTo>
                    <a:pt x="29" y="393"/>
                  </a:lnTo>
                  <a:lnTo>
                    <a:pt x="30" y="392"/>
                  </a:lnTo>
                  <a:close/>
                  <a:moveTo>
                    <a:pt x="86" y="389"/>
                  </a:moveTo>
                  <a:lnTo>
                    <a:pt x="86" y="389"/>
                  </a:lnTo>
                  <a:lnTo>
                    <a:pt x="101" y="392"/>
                  </a:lnTo>
                  <a:lnTo>
                    <a:pt x="102" y="392"/>
                  </a:lnTo>
                  <a:lnTo>
                    <a:pt x="102" y="395"/>
                  </a:lnTo>
                  <a:lnTo>
                    <a:pt x="102" y="396"/>
                  </a:lnTo>
                  <a:lnTo>
                    <a:pt x="101" y="396"/>
                  </a:lnTo>
                  <a:lnTo>
                    <a:pt x="101" y="396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6" y="395"/>
                  </a:lnTo>
                  <a:lnTo>
                    <a:pt x="84" y="395"/>
                  </a:lnTo>
                  <a:lnTo>
                    <a:pt x="84" y="395"/>
                  </a:lnTo>
                  <a:lnTo>
                    <a:pt x="84" y="395"/>
                  </a:lnTo>
                  <a:lnTo>
                    <a:pt x="84" y="395"/>
                  </a:lnTo>
                  <a:lnTo>
                    <a:pt x="84" y="395"/>
                  </a:lnTo>
                  <a:lnTo>
                    <a:pt x="84" y="395"/>
                  </a:lnTo>
                  <a:lnTo>
                    <a:pt x="83" y="395"/>
                  </a:lnTo>
                  <a:lnTo>
                    <a:pt x="81" y="393"/>
                  </a:lnTo>
                  <a:lnTo>
                    <a:pt x="81" y="393"/>
                  </a:lnTo>
                  <a:lnTo>
                    <a:pt x="81" y="391"/>
                  </a:lnTo>
                  <a:lnTo>
                    <a:pt x="83" y="389"/>
                  </a:lnTo>
                  <a:lnTo>
                    <a:pt x="83" y="389"/>
                  </a:lnTo>
                  <a:lnTo>
                    <a:pt x="86" y="389"/>
                  </a:lnTo>
                  <a:close/>
                  <a:moveTo>
                    <a:pt x="646" y="373"/>
                  </a:moveTo>
                  <a:lnTo>
                    <a:pt x="647" y="374"/>
                  </a:lnTo>
                  <a:lnTo>
                    <a:pt x="649" y="375"/>
                  </a:lnTo>
                  <a:lnTo>
                    <a:pt x="649" y="387"/>
                  </a:lnTo>
                  <a:lnTo>
                    <a:pt x="646" y="391"/>
                  </a:lnTo>
                  <a:lnTo>
                    <a:pt x="645" y="391"/>
                  </a:lnTo>
                  <a:lnTo>
                    <a:pt x="643" y="392"/>
                  </a:lnTo>
                  <a:lnTo>
                    <a:pt x="642" y="391"/>
                  </a:lnTo>
                  <a:lnTo>
                    <a:pt x="642" y="389"/>
                  </a:lnTo>
                  <a:lnTo>
                    <a:pt x="642" y="388"/>
                  </a:lnTo>
                  <a:lnTo>
                    <a:pt x="643" y="385"/>
                  </a:lnTo>
                  <a:lnTo>
                    <a:pt x="643" y="375"/>
                  </a:lnTo>
                  <a:lnTo>
                    <a:pt x="645" y="374"/>
                  </a:lnTo>
                  <a:lnTo>
                    <a:pt x="646" y="373"/>
                  </a:lnTo>
                  <a:close/>
                  <a:moveTo>
                    <a:pt x="26" y="367"/>
                  </a:moveTo>
                  <a:lnTo>
                    <a:pt x="28" y="367"/>
                  </a:lnTo>
                  <a:lnTo>
                    <a:pt x="29" y="369"/>
                  </a:lnTo>
                  <a:lnTo>
                    <a:pt x="29" y="371"/>
                  </a:lnTo>
                  <a:lnTo>
                    <a:pt x="26" y="375"/>
                  </a:lnTo>
                  <a:lnTo>
                    <a:pt x="26" y="380"/>
                  </a:lnTo>
                  <a:lnTo>
                    <a:pt x="25" y="381"/>
                  </a:lnTo>
                  <a:lnTo>
                    <a:pt x="23" y="384"/>
                  </a:lnTo>
                  <a:lnTo>
                    <a:pt x="23" y="387"/>
                  </a:lnTo>
                  <a:lnTo>
                    <a:pt x="22" y="387"/>
                  </a:lnTo>
                  <a:lnTo>
                    <a:pt x="21" y="388"/>
                  </a:lnTo>
                  <a:lnTo>
                    <a:pt x="21" y="388"/>
                  </a:lnTo>
                  <a:lnTo>
                    <a:pt x="19" y="387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80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5"/>
                  </a:lnTo>
                  <a:lnTo>
                    <a:pt x="22" y="375"/>
                  </a:lnTo>
                  <a:lnTo>
                    <a:pt x="22" y="374"/>
                  </a:lnTo>
                  <a:lnTo>
                    <a:pt x="22" y="374"/>
                  </a:lnTo>
                  <a:lnTo>
                    <a:pt x="25" y="369"/>
                  </a:lnTo>
                  <a:lnTo>
                    <a:pt x="25" y="369"/>
                  </a:lnTo>
                  <a:lnTo>
                    <a:pt x="26" y="367"/>
                  </a:lnTo>
                  <a:close/>
                  <a:moveTo>
                    <a:pt x="640" y="345"/>
                  </a:moveTo>
                  <a:lnTo>
                    <a:pt x="642" y="346"/>
                  </a:lnTo>
                  <a:lnTo>
                    <a:pt x="642" y="346"/>
                  </a:lnTo>
                  <a:lnTo>
                    <a:pt x="643" y="348"/>
                  </a:lnTo>
                  <a:lnTo>
                    <a:pt x="645" y="349"/>
                  </a:lnTo>
                  <a:lnTo>
                    <a:pt x="647" y="351"/>
                  </a:lnTo>
                  <a:lnTo>
                    <a:pt x="647" y="352"/>
                  </a:lnTo>
                  <a:lnTo>
                    <a:pt x="647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2"/>
                  </a:lnTo>
                  <a:lnTo>
                    <a:pt x="649" y="359"/>
                  </a:lnTo>
                  <a:lnTo>
                    <a:pt x="647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3" y="359"/>
                  </a:lnTo>
                  <a:lnTo>
                    <a:pt x="643" y="355"/>
                  </a:lnTo>
                  <a:lnTo>
                    <a:pt x="639" y="349"/>
                  </a:lnTo>
                  <a:lnTo>
                    <a:pt x="638" y="348"/>
                  </a:lnTo>
                  <a:lnTo>
                    <a:pt x="639" y="346"/>
                  </a:lnTo>
                  <a:lnTo>
                    <a:pt x="640" y="345"/>
                  </a:lnTo>
                  <a:close/>
                  <a:moveTo>
                    <a:pt x="37" y="337"/>
                  </a:moveTo>
                  <a:lnTo>
                    <a:pt x="37" y="337"/>
                  </a:lnTo>
                  <a:lnTo>
                    <a:pt x="39" y="338"/>
                  </a:lnTo>
                  <a:lnTo>
                    <a:pt x="39" y="339"/>
                  </a:lnTo>
                  <a:lnTo>
                    <a:pt x="39" y="342"/>
                  </a:lnTo>
                  <a:lnTo>
                    <a:pt x="37" y="345"/>
                  </a:lnTo>
                  <a:lnTo>
                    <a:pt x="37" y="346"/>
                  </a:lnTo>
                  <a:lnTo>
                    <a:pt x="36" y="349"/>
                  </a:lnTo>
                  <a:lnTo>
                    <a:pt x="36" y="351"/>
                  </a:lnTo>
                  <a:lnTo>
                    <a:pt x="34" y="352"/>
                  </a:lnTo>
                  <a:lnTo>
                    <a:pt x="33" y="356"/>
                  </a:lnTo>
                  <a:lnTo>
                    <a:pt x="33" y="356"/>
                  </a:lnTo>
                  <a:lnTo>
                    <a:pt x="32" y="357"/>
                  </a:lnTo>
                  <a:lnTo>
                    <a:pt x="30" y="357"/>
                  </a:lnTo>
                  <a:lnTo>
                    <a:pt x="29" y="356"/>
                  </a:lnTo>
                  <a:lnTo>
                    <a:pt x="29" y="353"/>
                  </a:lnTo>
                  <a:lnTo>
                    <a:pt x="30" y="351"/>
                  </a:lnTo>
                  <a:lnTo>
                    <a:pt x="30" y="351"/>
                  </a:lnTo>
                  <a:lnTo>
                    <a:pt x="30" y="351"/>
                  </a:lnTo>
                  <a:lnTo>
                    <a:pt x="30" y="351"/>
                  </a:lnTo>
                  <a:lnTo>
                    <a:pt x="30" y="351"/>
                  </a:lnTo>
                  <a:lnTo>
                    <a:pt x="30" y="351"/>
                  </a:lnTo>
                  <a:lnTo>
                    <a:pt x="32" y="348"/>
                  </a:lnTo>
                  <a:lnTo>
                    <a:pt x="32" y="348"/>
                  </a:lnTo>
                  <a:lnTo>
                    <a:pt x="32" y="348"/>
                  </a:lnTo>
                  <a:lnTo>
                    <a:pt x="32" y="348"/>
                  </a:lnTo>
                  <a:lnTo>
                    <a:pt x="32" y="348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4" y="338"/>
                  </a:lnTo>
                  <a:lnTo>
                    <a:pt x="36" y="338"/>
                  </a:lnTo>
                  <a:lnTo>
                    <a:pt x="37" y="337"/>
                  </a:lnTo>
                  <a:close/>
                  <a:moveTo>
                    <a:pt x="632" y="315"/>
                  </a:moveTo>
                  <a:lnTo>
                    <a:pt x="632" y="316"/>
                  </a:lnTo>
                  <a:lnTo>
                    <a:pt x="634" y="316"/>
                  </a:lnTo>
                  <a:lnTo>
                    <a:pt x="634" y="317"/>
                  </a:lnTo>
                  <a:lnTo>
                    <a:pt x="632" y="334"/>
                  </a:lnTo>
                  <a:lnTo>
                    <a:pt x="632" y="335"/>
                  </a:lnTo>
                  <a:lnTo>
                    <a:pt x="631" y="335"/>
                  </a:lnTo>
                  <a:lnTo>
                    <a:pt x="629" y="335"/>
                  </a:lnTo>
                  <a:lnTo>
                    <a:pt x="628" y="335"/>
                  </a:lnTo>
                  <a:lnTo>
                    <a:pt x="628" y="334"/>
                  </a:lnTo>
                  <a:lnTo>
                    <a:pt x="629" y="317"/>
                  </a:lnTo>
                  <a:lnTo>
                    <a:pt x="631" y="316"/>
                  </a:lnTo>
                  <a:lnTo>
                    <a:pt x="632" y="315"/>
                  </a:lnTo>
                  <a:close/>
                  <a:moveTo>
                    <a:pt x="28" y="305"/>
                  </a:moveTo>
                  <a:lnTo>
                    <a:pt x="29" y="306"/>
                  </a:lnTo>
                  <a:lnTo>
                    <a:pt x="29" y="306"/>
                  </a:lnTo>
                  <a:lnTo>
                    <a:pt x="32" y="312"/>
                  </a:lnTo>
                  <a:lnTo>
                    <a:pt x="34" y="317"/>
                  </a:lnTo>
                  <a:lnTo>
                    <a:pt x="34" y="319"/>
                  </a:lnTo>
                  <a:lnTo>
                    <a:pt x="34" y="319"/>
                  </a:lnTo>
                  <a:lnTo>
                    <a:pt x="34" y="320"/>
                  </a:lnTo>
                  <a:lnTo>
                    <a:pt x="34" y="320"/>
                  </a:lnTo>
                  <a:lnTo>
                    <a:pt x="36" y="321"/>
                  </a:lnTo>
                  <a:lnTo>
                    <a:pt x="36" y="324"/>
                  </a:lnTo>
                  <a:lnTo>
                    <a:pt x="34" y="324"/>
                  </a:lnTo>
                  <a:lnTo>
                    <a:pt x="33" y="326"/>
                  </a:lnTo>
                  <a:lnTo>
                    <a:pt x="32" y="324"/>
                  </a:lnTo>
                  <a:lnTo>
                    <a:pt x="32" y="323"/>
                  </a:lnTo>
                  <a:lnTo>
                    <a:pt x="32" y="323"/>
                  </a:lnTo>
                  <a:lnTo>
                    <a:pt x="32" y="323"/>
                  </a:lnTo>
                  <a:lnTo>
                    <a:pt x="32" y="323"/>
                  </a:lnTo>
                  <a:lnTo>
                    <a:pt x="32" y="323"/>
                  </a:lnTo>
                  <a:lnTo>
                    <a:pt x="32" y="323"/>
                  </a:lnTo>
                  <a:lnTo>
                    <a:pt x="32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1"/>
                  </a:lnTo>
                  <a:lnTo>
                    <a:pt x="30" y="321"/>
                  </a:lnTo>
                  <a:lnTo>
                    <a:pt x="30" y="321"/>
                  </a:lnTo>
                  <a:lnTo>
                    <a:pt x="30" y="321"/>
                  </a:lnTo>
                  <a:lnTo>
                    <a:pt x="30" y="320"/>
                  </a:lnTo>
                  <a:lnTo>
                    <a:pt x="29" y="319"/>
                  </a:lnTo>
                  <a:lnTo>
                    <a:pt x="29" y="319"/>
                  </a:lnTo>
                  <a:lnTo>
                    <a:pt x="29" y="319"/>
                  </a:lnTo>
                  <a:lnTo>
                    <a:pt x="29" y="319"/>
                  </a:lnTo>
                  <a:lnTo>
                    <a:pt x="29" y="319"/>
                  </a:lnTo>
                  <a:lnTo>
                    <a:pt x="29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5"/>
                  </a:lnTo>
                  <a:lnTo>
                    <a:pt x="28" y="315"/>
                  </a:lnTo>
                  <a:lnTo>
                    <a:pt x="25" y="309"/>
                  </a:lnTo>
                  <a:lnTo>
                    <a:pt x="25" y="306"/>
                  </a:lnTo>
                  <a:lnTo>
                    <a:pt x="26" y="305"/>
                  </a:lnTo>
                  <a:lnTo>
                    <a:pt x="28" y="305"/>
                  </a:lnTo>
                  <a:close/>
                  <a:moveTo>
                    <a:pt x="635" y="283"/>
                  </a:moveTo>
                  <a:lnTo>
                    <a:pt x="635" y="283"/>
                  </a:lnTo>
                  <a:lnTo>
                    <a:pt x="636" y="284"/>
                  </a:lnTo>
                  <a:lnTo>
                    <a:pt x="638" y="285"/>
                  </a:lnTo>
                  <a:lnTo>
                    <a:pt x="636" y="302"/>
                  </a:lnTo>
                  <a:lnTo>
                    <a:pt x="635" y="303"/>
                  </a:lnTo>
                  <a:lnTo>
                    <a:pt x="634" y="303"/>
                  </a:lnTo>
                  <a:lnTo>
                    <a:pt x="634" y="303"/>
                  </a:lnTo>
                  <a:lnTo>
                    <a:pt x="632" y="303"/>
                  </a:lnTo>
                  <a:lnTo>
                    <a:pt x="631" y="301"/>
                  </a:lnTo>
                  <a:lnTo>
                    <a:pt x="632" y="285"/>
                  </a:lnTo>
                  <a:lnTo>
                    <a:pt x="634" y="284"/>
                  </a:lnTo>
                  <a:lnTo>
                    <a:pt x="635" y="283"/>
                  </a:lnTo>
                  <a:close/>
                  <a:moveTo>
                    <a:pt x="15" y="276"/>
                  </a:moveTo>
                  <a:lnTo>
                    <a:pt x="16" y="276"/>
                  </a:lnTo>
                  <a:lnTo>
                    <a:pt x="18" y="277"/>
                  </a:lnTo>
                  <a:lnTo>
                    <a:pt x="19" y="281"/>
                  </a:lnTo>
                  <a:lnTo>
                    <a:pt x="19" y="281"/>
                  </a:lnTo>
                  <a:lnTo>
                    <a:pt x="19" y="281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2" y="295"/>
                  </a:lnTo>
                  <a:lnTo>
                    <a:pt x="21" y="295"/>
                  </a:lnTo>
                  <a:lnTo>
                    <a:pt x="19" y="295"/>
                  </a:lnTo>
                  <a:lnTo>
                    <a:pt x="19" y="294"/>
                  </a:lnTo>
                  <a:lnTo>
                    <a:pt x="15" y="284"/>
                  </a:lnTo>
                  <a:lnTo>
                    <a:pt x="15" y="283"/>
                  </a:lnTo>
                  <a:lnTo>
                    <a:pt x="15" y="283"/>
                  </a:lnTo>
                  <a:lnTo>
                    <a:pt x="15" y="283"/>
                  </a:lnTo>
                  <a:lnTo>
                    <a:pt x="14" y="283"/>
                  </a:lnTo>
                  <a:lnTo>
                    <a:pt x="12" y="279"/>
                  </a:lnTo>
                  <a:lnTo>
                    <a:pt x="12" y="277"/>
                  </a:lnTo>
                  <a:lnTo>
                    <a:pt x="14" y="276"/>
                  </a:lnTo>
                  <a:lnTo>
                    <a:pt x="15" y="276"/>
                  </a:lnTo>
                  <a:close/>
                  <a:moveTo>
                    <a:pt x="634" y="252"/>
                  </a:moveTo>
                  <a:lnTo>
                    <a:pt x="635" y="254"/>
                  </a:lnTo>
                  <a:lnTo>
                    <a:pt x="635" y="255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6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70"/>
                  </a:lnTo>
                  <a:lnTo>
                    <a:pt x="638" y="272"/>
                  </a:lnTo>
                  <a:lnTo>
                    <a:pt x="636" y="272"/>
                  </a:lnTo>
                  <a:lnTo>
                    <a:pt x="636" y="272"/>
                  </a:lnTo>
                  <a:lnTo>
                    <a:pt x="635" y="272"/>
                  </a:lnTo>
                  <a:lnTo>
                    <a:pt x="635" y="269"/>
                  </a:lnTo>
                  <a:lnTo>
                    <a:pt x="635" y="266"/>
                  </a:lnTo>
                  <a:lnTo>
                    <a:pt x="631" y="256"/>
                  </a:lnTo>
                  <a:lnTo>
                    <a:pt x="631" y="254"/>
                  </a:lnTo>
                  <a:lnTo>
                    <a:pt x="632" y="252"/>
                  </a:lnTo>
                  <a:lnTo>
                    <a:pt x="634" y="252"/>
                  </a:lnTo>
                  <a:close/>
                  <a:moveTo>
                    <a:pt x="604" y="248"/>
                  </a:moveTo>
                  <a:lnTo>
                    <a:pt x="607" y="249"/>
                  </a:lnTo>
                  <a:lnTo>
                    <a:pt x="607" y="249"/>
                  </a:lnTo>
                  <a:lnTo>
                    <a:pt x="607" y="249"/>
                  </a:lnTo>
                  <a:lnTo>
                    <a:pt x="622" y="249"/>
                  </a:lnTo>
                  <a:lnTo>
                    <a:pt x="624" y="251"/>
                  </a:lnTo>
                  <a:lnTo>
                    <a:pt x="625" y="252"/>
                  </a:lnTo>
                  <a:lnTo>
                    <a:pt x="624" y="254"/>
                  </a:lnTo>
                  <a:lnTo>
                    <a:pt x="622" y="255"/>
                  </a:lnTo>
                  <a:lnTo>
                    <a:pt x="607" y="255"/>
                  </a:lnTo>
                  <a:lnTo>
                    <a:pt x="606" y="254"/>
                  </a:lnTo>
                  <a:lnTo>
                    <a:pt x="604" y="254"/>
                  </a:lnTo>
                  <a:lnTo>
                    <a:pt x="603" y="252"/>
                  </a:lnTo>
                  <a:lnTo>
                    <a:pt x="603" y="251"/>
                  </a:lnTo>
                  <a:lnTo>
                    <a:pt x="603" y="249"/>
                  </a:lnTo>
                  <a:lnTo>
                    <a:pt x="604" y="248"/>
                  </a:lnTo>
                  <a:close/>
                  <a:moveTo>
                    <a:pt x="3" y="245"/>
                  </a:moveTo>
                  <a:lnTo>
                    <a:pt x="4" y="247"/>
                  </a:lnTo>
                  <a:lnTo>
                    <a:pt x="5" y="247"/>
                  </a:lnTo>
                  <a:lnTo>
                    <a:pt x="7" y="251"/>
                  </a:lnTo>
                  <a:lnTo>
                    <a:pt x="11" y="262"/>
                  </a:lnTo>
                  <a:lnTo>
                    <a:pt x="11" y="263"/>
                  </a:lnTo>
                  <a:lnTo>
                    <a:pt x="10" y="265"/>
                  </a:lnTo>
                  <a:lnTo>
                    <a:pt x="10" y="266"/>
                  </a:lnTo>
                  <a:lnTo>
                    <a:pt x="8" y="265"/>
                  </a:lnTo>
                  <a:lnTo>
                    <a:pt x="7" y="263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4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0" y="249"/>
                  </a:lnTo>
                  <a:lnTo>
                    <a:pt x="0" y="247"/>
                  </a:lnTo>
                  <a:lnTo>
                    <a:pt x="1" y="245"/>
                  </a:lnTo>
                  <a:lnTo>
                    <a:pt x="3" y="245"/>
                  </a:lnTo>
                  <a:close/>
                  <a:moveTo>
                    <a:pt x="606" y="222"/>
                  </a:moveTo>
                  <a:lnTo>
                    <a:pt x="607" y="223"/>
                  </a:lnTo>
                  <a:lnTo>
                    <a:pt x="609" y="225"/>
                  </a:lnTo>
                  <a:lnTo>
                    <a:pt x="607" y="226"/>
                  </a:lnTo>
                  <a:lnTo>
                    <a:pt x="596" y="237"/>
                  </a:lnTo>
                  <a:lnTo>
                    <a:pt x="595" y="238"/>
                  </a:lnTo>
                  <a:lnTo>
                    <a:pt x="592" y="237"/>
                  </a:lnTo>
                  <a:lnTo>
                    <a:pt x="592" y="236"/>
                  </a:lnTo>
                  <a:lnTo>
                    <a:pt x="592" y="234"/>
                  </a:lnTo>
                  <a:lnTo>
                    <a:pt x="604" y="223"/>
                  </a:lnTo>
                  <a:lnTo>
                    <a:pt x="606" y="222"/>
                  </a:lnTo>
                  <a:close/>
                  <a:moveTo>
                    <a:pt x="3" y="218"/>
                  </a:moveTo>
                  <a:lnTo>
                    <a:pt x="4" y="218"/>
                  </a:lnTo>
                  <a:lnTo>
                    <a:pt x="5" y="219"/>
                  </a:lnTo>
                  <a:lnTo>
                    <a:pt x="5" y="220"/>
                  </a:lnTo>
                  <a:lnTo>
                    <a:pt x="4" y="222"/>
                  </a:lnTo>
                  <a:lnTo>
                    <a:pt x="4" y="233"/>
                  </a:lnTo>
                  <a:lnTo>
                    <a:pt x="4" y="234"/>
                  </a:lnTo>
                  <a:lnTo>
                    <a:pt x="3" y="236"/>
                  </a:lnTo>
                  <a:lnTo>
                    <a:pt x="1" y="234"/>
                  </a:lnTo>
                  <a:lnTo>
                    <a:pt x="0" y="233"/>
                  </a:lnTo>
                  <a:lnTo>
                    <a:pt x="0" y="219"/>
                  </a:lnTo>
                  <a:lnTo>
                    <a:pt x="1" y="218"/>
                  </a:lnTo>
                  <a:lnTo>
                    <a:pt x="3" y="218"/>
                  </a:lnTo>
                  <a:close/>
                  <a:moveTo>
                    <a:pt x="32" y="202"/>
                  </a:moveTo>
                  <a:lnTo>
                    <a:pt x="32" y="202"/>
                  </a:lnTo>
                  <a:lnTo>
                    <a:pt x="33" y="204"/>
                  </a:lnTo>
                  <a:lnTo>
                    <a:pt x="33" y="205"/>
                  </a:lnTo>
                  <a:lnTo>
                    <a:pt x="32" y="207"/>
                  </a:lnTo>
                  <a:lnTo>
                    <a:pt x="18" y="215"/>
                  </a:lnTo>
                  <a:lnTo>
                    <a:pt x="16" y="215"/>
                  </a:lnTo>
                  <a:lnTo>
                    <a:pt x="16" y="215"/>
                  </a:lnTo>
                  <a:lnTo>
                    <a:pt x="15" y="213"/>
                  </a:lnTo>
                  <a:lnTo>
                    <a:pt x="15" y="212"/>
                  </a:lnTo>
                  <a:lnTo>
                    <a:pt x="16" y="211"/>
                  </a:lnTo>
                  <a:lnTo>
                    <a:pt x="30" y="202"/>
                  </a:lnTo>
                  <a:lnTo>
                    <a:pt x="32" y="202"/>
                  </a:lnTo>
                  <a:close/>
                  <a:moveTo>
                    <a:pt x="611" y="194"/>
                  </a:moveTo>
                  <a:lnTo>
                    <a:pt x="613" y="194"/>
                  </a:lnTo>
                  <a:lnTo>
                    <a:pt x="613" y="197"/>
                  </a:lnTo>
                  <a:lnTo>
                    <a:pt x="613" y="212"/>
                  </a:lnTo>
                  <a:lnTo>
                    <a:pt x="613" y="215"/>
                  </a:lnTo>
                  <a:lnTo>
                    <a:pt x="611" y="215"/>
                  </a:lnTo>
                  <a:lnTo>
                    <a:pt x="609" y="215"/>
                  </a:lnTo>
                  <a:lnTo>
                    <a:pt x="609" y="212"/>
                  </a:lnTo>
                  <a:lnTo>
                    <a:pt x="609" y="197"/>
                  </a:lnTo>
                  <a:lnTo>
                    <a:pt x="609" y="194"/>
                  </a:lnTo>
                  <a:lnTo>
                    <a:pt x="611" y="194"/>
                  </a:lnTo>
                  <a:close/>
                  <a:moveTo>
                    <a:pt x="59" y="186"/>
                  </a:moveTo>
                  <a:lnTo>
                    <a:pt x="61" y="187"/>
                  </a:lnTo>
                  <a:lnTo>
                    <a:pt x="61" y="187"/>
                  </a:lnTo>
                  <a:lnTo>
                    <a:pt x="61" y="190"/>
                  </a:lnTo>
                  <a:lnTo>
                    <a:pt x="61" y="191"/>
                  </a:lnTo>
                  <a:lnTo>
                    <a:pt x="47" y="198"/>
                  </a:lnTo>
                  <a:lnTo>
                    <a:pt x="45" y="198"/>
                  </a:lnTo>
                  <a:lnTo>
                    <a:pt x="44" y="198"/>
                  </a:lnTo>
                  <a:lnTo>
                    <a:pt x="43" y="198"/>
                  </a:lnTo>
                  <a:lnTo>
                    <a:pt x="43" y="195"/>
                  </a:lnTo>
                  <a:lnTo>
                    <a:pt x="44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8" y="193"/>
                  </a:lnTo>
                  <a:lnTo>
                    <a:pt x="50" y="191"/>
                  </a:lnTo>
                  <a:lnTo>
                    <a:pt x="52" y="190"/>
                  </a:lnTo>
                  <a:lnTo>
                    <a:pt x="55" y="189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9" y="186"/>
                  </a:lnTo>
                  <a:close/>
                  <a:moveTo>
                    <a:pt x="602" y="172"/>
                  </a:moveTo>
                  <a:lnTo>
                    <a:pt x="603" y="172"/>
                  </a:lnTo>
                  <a:lnTo>
                    <a:pt x="613" y="175"/>
                  </a:lnTo>
                  <a:lnTo>
                    <a:pt x="613" y="180"/>
                  </a:lnTo>
                  <a:lnTo>
                    <a:pt x="613" y="182"/>
                  </a:lnTo>
                  <a:lnTo>
                    <a:pt x="611" y="183"/>
                  </a:lnTo>
                  <a:lnTo>
                    <a:pt x="609" y="182"/>
                  </a:lnTo>
                  <a:lnTo>
                    <a:pt x="609" y="180"/>
                  </a:lnTo>
                  <a:lnTo>
                    <a:pt x="609" y="179"/>
                  </a:lnTo>
                  <a:lnTo>
                    <a:pt x="602" y="176"/>
                  </a:lnTo>
                  <a:lnTo>
                    <a:pt x="600" y="176"/>
                  </a:lnTo>
                  <a:lnTo>
                    <a:pt x="600" y="173"/>
                  </a:lnTo>
                  <a:lnTo>
                    <a:pt x="600" y="172"/>
                  </a:lnTo>
                  <a:lnTo>
                    <a:pt x="602" y="172"/>
                  </a:lnTo>
                  <a:close/>
                  <a:moveTo>
                    <a:pt x="87" y="171"/>
                  </a:moveTo>
                  <a:lnTo>
                    <a:pt x="88" y="171"/>
                  </a:lnTo>
                  <a:lnTo>
                    <a:pt x="90" y="172"/>
                  </a:lnTo>
                  <a:lnTo>
                    <a:pt x="90" y="173"/>
                  </a:lnTo>
                  <a:lnTo>
                    <a:pt x="88" y="175"/>
                  </a:lnTo>
                  <a:lnTo>
                    <a:pt x="75" y="183"/>
                  </a:lnTo>
                  <a:lnTo>
                    <a:pt x="73" y="183"/>
                  </a:lnTo>
                  <a:lnTo>
                    <a:pt x="72" y="183"/>
                  </a:lnTo>
                  <a:lnTo>
                    <a:pt x="72" y="182"/>
                  </a:lnTo>
                  <a:lnTo>
                    <a:pt x="70" y="180"/>
                  </a:lnTo>
                  <a:lnTo>
                    <a:pt x="72" y="179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6" y="177"/>
                  </a:lnTo>
                  <a:lnTo>
                    <a:pt x="76" y="177"/>
                  </a:lnTo>
                  <a:lnTo>
                    <a:pt x="77" y="175"/>
                  </a:lnTo>
                  <a:lnTo>
                    <a:pt x="81" y="173"/>
                  </a:lnTo>
                  <a:lnTo>
                    <a:pt x="83" y="172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7" y="171"/>
                  </a:lnTo>
                  <a:close/>
                  <a:moveTo>
                    <a:pt x="571" y="164"/>
                  </a:moveTo>
                  <a:lnTo>
                    <a:pt x="571" y="164"/>
                  </a:lnTo>
                  <a:lnTo>
                    <a:pt x="573" y="164"/>
                  </a:lnTo>
                  <a:lnTo>
                    <a:pt x="574" y="165"/>
                  </a:lnTo>
                  <a:lnTo>
                    <a:pt x="577" y="165"/>
                  </a:lnTo>
                  <a:lnTo>
                    <a:pt x="580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1" y="166"/>
                  </a:lnTo>
                  <a:lnTo>
                    <a:pt x="588" y="168"/>
                  </a:lnTo>
                  <a:lnTo>
                    <a:pt x="589" y="169"/>
                  </a:lnTo>
                  <a:lnTo>
                    <a:pt x="589" y="171"/>
                  </a:lnTo>
                  <a:lnTo>
                    <a:pt x="588" y="172"/>
                  </a:lnTo>
                  <a:lnTo>
                    <a:pt x="586" y="173"/>
                  </a:lnTo>
                  <a:lnTo>
                    <a:pt x="586" y="172"/>
                  </a:lnTo>
                  <a:lnTo>
                    <a:pt x="570" y="168"/>
                  </a:lnTo>
                  <a:lnTo>
                    <a:pt x="569" y="168"/>
                  </a:lnTo>
                  <a:lnTo>
                    <a:pt x="569" y="165"/>
                  </a:lnTo>
                  <a:lnTo>
                    <a:pt x="570" y="164"/>
                  </a:lnTo>
                  <a:lnTo>
                    <a:pt x="571" y="164"/>
                  </a:lnTo>
                  <a:close/>
                  <a:moveTo>
                    <a:pt x="130" y="164"/>
                  </a:moveTo>
                  <a:lnTo>
                    <a:pt x="147" y="164"/>
                  </a:lnTo>
                  <a:lnTo>
                    <a:pt x="148" y="165"/>
                  </a:lnTo>
                  <a:lnTo>
                    <a:pt x="149" y="166"/>
                  </a:lnTo>
                  <a:lnTo>
                    <a:pt x="148" y="168"/>
                  </a:lnTo>
                  <a:lnTo>
                    <a:pt x="147" y="168"/>
                  </a:lnTo>
                  <a:lnTo>
                    <a:pt x="130" y="168"/>
                  </a:lnTo>
                  <a:lnTo>
                    <a:pt x="129" y="168"/>
                  </a:lnTo>
                  <a:lnTo>
                    <a:pt x="129" y="166"/>
                  </a:lnTo>
                  <a:lnTo>
                    <a:pt x="129" y="165"/>
                  </a:lnTo>
                  <a:lnTo>
                    <a:pt x="130" y="164"/>
                  </a:lnTo>
                  <a:close/>
                  <a:moveTo>
                    <a:pt x="169" y="148"/>
                  </a:moveTo>
                  <a:lnTo>
                    <a:pt x="170" y="150"/>
                  </a:lnTo>
                  <a:lnTo>
                    <a:pt x="171" y="151"/>
                  </a:lnTo>
                  <a:lnTo>
                    <a:pt x="171" y="164"/>
                  </a:lnTo>
                  <a:lnTo>
                    <a:pt x="170" y="166"/>
                  </a:lnTo>
                  <a:lnTo>
                    <a:pt x="169" y="168"/>
                  </a:lnTo>
                  <a:lnTo>
                    <a:pt x="166" y="168"/>
                  </a:lnTo>
                  <a:lnTo>
                    <a:pt x="163" y="168"/>
                  </a:lnTo>
                  <a:lnTo>
                    <a:pt x="160" y="168"/>
                  </a:lnTo>
                  <a:lnTo>
                    <a:pt x="160" y="166"/>
                  </a:lnTo>
                  <a:lnTo>
                    <a:pt x="160" y="165"/>
                  </a:lnTo>
                  <a:lnTo>
                    <a:pt x="163" y="164"/>
                  </a:lnTo>
                  <a:lnTo>
                    <a:pt x="166" y="164"/>
                  </a:lnTo>
                  <a:lnTo>
                    <a:pt x="166" y="151"/>
                  </a:lnTo>
                  <a:lnTo>
                    <a:pt x="167" y="150"/>
                  </a:lnTo>
                  <a:lnTo>
                    <a:pt x="169" y="148"/>
                  </a:lnTo>
                  <a:close/>
                  <a:moveTo>
                    <a:pt x="115" y="147"/>
                  </a:moveTo>
                  <a:lnTo>
                    <a:pt x="127" y="147"/>
                  </a:lnTo>
                  <a:lnTo>
                    <a:pt x="127" y="153"/>
                  </a:lnTo>
                  <a:lnTo>
                    <a:pt x="127" y="153"/>
                  </a:lnTo>
                  <a:lnTo>
                    <a:pt x="126" y="153"/>
                  </a:lnTo>
                  <a:lnTo>
                    <a:pt x="124" y="153"/>
                  </a:lnTo>
                  <a:lnTo>
                    <a:pt x="115" y="153"/>
                  </a:lnTo>
                  <a:lnTo>
                    <a:pt x="113" y="151"/>
                  </a:lnTo>
                  <a:lnTo>
                    <a:pt x="112" y="150"/>
                  </a:lnTo>
                  <a:lnTo>
                    <a:pt x="113" y="148"/>
                  </a:lnTo>
                  <a:lnTo>
                    <a:pt x="115" y="147"/>
                  </a:lnTo>
                  <a:close/>
                  <a:moveTo>
                    <a:pt x="94" y="147"/>
                  </a:moveTo>
                  <a:lnTo>
                    <a:pt x="98" y="147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0"/>
                  </a:lnTo>
                  <a:lnTo>
                    <a:pt x="99" y="151"/>
                  </a:lnTo>
                  <a:lnTo>
                    <a:pt x="98" y="153"/>
                  </a:lnTo>
                  <a:lnTo>
                    <a:pt x="98" y="159"/>
                  </a:lnTo>
                  <a:lnTo>
                    <a:pt x="98" y="161"/>
                  </a:lnTo>
                  <a:lnTo>
                    <a:pt x="97" y="162"/>
                  </a:lnTo>
                  <a:lnTo>
                    <a:pt x="94" y="161"/>
                  </a:lnTo>
                  <a:lnTo>
                    <a:pt x="94" y="159"/>
                  </a:lnTo>
                  <a:lnTo>
                    <a:pt x="94" y="147"/>
                  </a:lnTo>
                  <a:close/>
                  <a:moveTo>
                    <a:pt x="549" y="144"/>
                  </a:moveTo>
                  <a:lnTo>
                    <a:pt x="551" y="146"/>
                  </a:lnTo>
                  <a:lnTo>
                    <a:pt x="552" y="147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2" y="158"/>
                  </a:lnTo>
                  <a:lnTo>
                    <a:pt x="553" y="158"/>
                  </a:lnTo>
                  <a:lnTo>
                    <a:pt x="553" y="158"/>
                  </a:lnTo>
                  <a:lnTo>
                    <a:pt x="553" y="158"/>
                  </a:lnTo>
                  <a:lnTo>
                    <a:pt x="553" y="158"/>
                  </a:lnTo>
                  <a:lnTo>
                    <a:pt x="553" y="158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3" y="159"/>
                  </a:lnTo>
                  <a:lnTo>
                    <a:pt x="556" y="159"/>
                  </a:lnTo>
                  <a:lnTo>
                    <a:pt x="557" y="161"/>
                  </a:lnTo>
                  <a:lnTo>
                    <a:pt x="557" y="162"/>
                  </a:lnTo>
                  <a:lnTo>
                    <a:pt x="557" y="164"/>
                  </a:lnTo>
                  <a:lnTo>
                    <a:pt x="556" y="165"/>
                  </a:lnTo>
                  <a:lnTo>
                    <a:pt x="555" y="164"/>
                  </a:lnTo>
                  <a:lnTo>
                    <a:pt x="551" y="164"/>
                  </a:lnTo>
                  <a:lnTo>
                    <a:pt x="549" y="162"/>
                  </a:lnTo>
                  <a:lnTo>
                    <a:pt x="548" y="161"/>
                  </a:lnTo>
                  <a:lnTo>
                    <a:pt x="546" y="158"/>
                  </a:lnTo>
                  <a:lnTo>
                    <a:pt x="546" y="147"/>
                  </a:lnTo>
                  <a:lnTo>
                    <a:pt x="548" y="146"/>
                  </a:lnTo>
                  <a:lnTo>
                    <a:pt x="549" y="144"/>
                  </a:lnTo>
                  <a:close/>
                  <a:moveTo>
                    <a:pt x="180" y="126"/>
                  </a:moveTo>
                  <a:lnTo>
                    <a:pt x="181" y="128"/>
                  </a:lnTo>
                  <a:lnTo>
                    <a:pt x="181" y="128"/>
                  </a:lnTo>
                  <a:lnTo>
                    <a:pt x="181" y="130"/>
                  </a:lnTo>
                  <a:lnTo>
                    <a:pt x="180" y="132"/>
                  </a:lnTo>
                  <a:lnTo>
                    <a:pt x="171" y="136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6"/>
                  </a:lnTo>
                  <a:lnTo>
                    <a:pt x="166" y="132"/>
                  </a:lnTo>
                  <a:lnTo>
                    <a:pt x="178" y="128"/>
                  </a:lnTo>
                  <a:lnTo>
                    <a:pt x="180" y="126"/>
                  </a:lnTo>
                  <a:close/>
                  <a:moveTo>
                    <a:pt x="541" y="125"/>
                  </a:moveTo>
                  <a:lnTo>
                    <a:pt x="552" y="125"/>
                  </a:lnTo>
                  <a:lnTo>
                    <a:pt x="552" y="130"/>
                  </a:lnTo>
                  <a:lnTo>
                    <a:pt x="551" y="133"/>
                  </a:lnTo>
                  <a:lnTo>
                    <a:pt x="549" y="133"/>
                  </a:lnTo>
                  <a:lnTo>
                    <a:pt x="548" y="133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1" y="130"/>
                  </a:lnTo>
                  <a:lnTo>
                    <a:pt x="539" y="129"/>
                  </a:lnTo>
                  <a:lnTo>
                    <a:pt x="539" y="128"/>
                  </a:lnTo>
                  <a:lnTo>
                    <a:pt x="539" y="126"/>
                  </a:lnTo>
                  <a:lnTo>
                    <a:pt x="541" y="125"/>
                  </a:lnTo>
                  <a:close/>
                  <a:moveTo>
                    <a:pt x="509" y="125"/>
                  </a:moveTo>
                  <a:lnTo>
                    <a:pt x="526" y="125"/>
                  </a:lnTo>
                  <a:lnTo>
                    <a:pt x="527" y="126"/>
                  </a:lnTo>
                  <a:lnTo>
                    <a:pt x="528" y="128"/>
                  </a:lnTo>
                  <a:lnTo>
                    <a:pt x="527" y="129"/>
                  </a:lnTo>
                  <a:lnTo>
                    <a:pt x="526" y="130"/>
                  </a:lnTo>
                  <a:lnTo>
                    <a:pt x="509" y="130"/>
                  </a:lnTo>
                  <a:lnTo>
                    <a:pt x="508" y="129"/>
                  </a:lnTo>
                  <a:lnTo>
                    <a:pt x="506" y="128"/>
                  </a:lnTo>
                  <a:lnTo>
                    <a:pt x="508" y="126"/>
                  </a:lnTo>
                  <a:lnTo>
                    <a:pt x="509" y="125"/>
                  </a:lnTo>
                  <a:close/>
                  <a:moveTo>
                    <a:pt x="192" y="121"/>
                  </a:moveTo>
                  <a:lnTo>
                    <a:pt x="194" y="122"/>
                  </a:lnTo>
                  <a:lnTo>
                    <a:pt x="194" y="122"/>
                  </a:lnTo>
                  <a:lnTo>
                    <a:pt x="195" y="123"/>
                  </a:lnTo>
                  <a:lnTo>
                    <a:pt x="196" y="125"/>
                  </a:lnTo>
                  <a:lnTo>
                    <a:pt x="199" y="126"/>
                  </a:lnTo>
                  <a:lnTo>
                    <a:pt x="200" y="129"/>
                  </a:lnTo>
                  <a:lnTo>
                    <a:pt x="203" y="130"/>
                  </a:lnTo>
                  <a:lnTo>
                    <a:pt x="205" y="132"/>
                  </a:lnTo>
                  <a:lnTo>
                    <a:pt x="206" y="135"/>
                  </a:lnTo>
                  <a:lnTo>
                    <a:pt x="205" y="136"/>
                  </a:lnTo>
                  <a:lnTo>
                    <a:pt x="203" y="136"/>
                  </a:lnTo>
                  <a:lnTo>
                    <a:pt x="202" y="136"/>
                  </a:lnTo>
                  <a:lnTo>
                    <a:pt x="189" y="125"/>
                  </a:lnTo>
                  <a:lnTo>
                    <a:pt x="189" y="123"/>
                  </a:lnTo>
                  <a:lnTo>
                    <a:pt x="189" y="122"/>
                  </a:lnTo>
                  <a:lnTo>
                    <a:pt x="192" y="121"/>
                  </a:lnTo>
                  <a:close/>
                  <a:moveTo>
                    <a:pt x="484" y="112"/>
                  </a:moveTo>
                  <a:lnTo>
                    <a:pt x="487" y="114"/>
                  </a:lnTo>
                  <a:lnTo>
                    <a:pt x="487" y="115"/>
                  </a:lnTo>
                  <a:lnTo>
                    <a:pt x="487" y="125"/>
                  </a:lnTo>
                  <a:lnTo>
                    <a:pt x="494" y="125"/>
                  </a:lnTo>
                  <a:lnTo>
                    <a:pt x="495" y="126"/>
                  </a:lnTo>
                  <a:lnTo>
                    <a:pt x="495" y="128"/>
                  </a:lnTo>
                  <a:lnTo>
                    <a:pt x="495" y="129"/>
                  </a:lnTo>
                  <a:lnTo>
                    <a:pt x="494" y="130"/>
                  </a:lnTo>
                  <a:lnTo>
                    <a:pt x="487" y="130"/>
                  </a:lnTo>
                  <a:lnTo>
                    <a:pt x="484" y="129"/>
                  </a:lnTo>
                  <a:lnTo>
                    <a:pt x="483" y="128"/>
                  </a:lnTo>
                  <a:lnTo>
                    <a:pt x="483" y="125"/>
                  </a:lnTo>
                  <a:lnTo>
                    <a:pt x="483" y="115"/>
                  </a:lnTo>
                  <a:lnTo>
                    <a:pt x="483" y="114"/>
                  </a:lnTo>
                  <a:lnTo>
                    <a:pt x="484" y="112"/>
                  </a:lnTo>
                  <a:close/>
                  <a:moveTo>
                    <a:pt x="207" y="108"/>
                  </a:moveTo>
                  <a:lnTo>
                    <a:pt x="209" y="108"/>
                  </a:lnTo>
                  <a:lnTo>
                    <a:pt x="210" y="110"/>
                  </a:lnTo>
                  <a:lnTo>
                    <a:pt x="213" y="126"/>
                  </a:lnTo>
                  <a:lnTo>
                    <a:pt x="212" y="128"/>
                  </a:lnTo>
                  <a:lnTo>
                    <a:pt x="210" y="129"/>
                  </a:lnTo>
                  <a:lnTo>
                    <a:pt x="210" y="129"/>
                  </a:lnTo>
                  <a:lnTo>
                    <a:pt x="209" y="128"/>
                  </a:lnTo>
                  <a:lnTo>
                    <a:pt x="207" y="126"/>
                  </a:lnTo>
                  <a:lnTo>
                    <a:pt x="206" y="119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206" y="111"/>
                  </a:lnTo>
                  <a:lnTo>
                    <a:pt x="205" y="111"/>
                  </a:lnTo>
                  <a:lnTo>
                    <a:pt x="206" y="110"/>
                  </a:lnTo>
                  <a:lnTo>
                    <a:pt x="207" y="108"/>
                  </a:lnTo>
                  <a:lnTo>
                    <a:pt x="207" y="108"/>
                  </a:lnTo>
                  <a:close/>
                  <a:moveTo>
                    <a:pt x="462" y="104"/>
                  </a:moveTo>
                  <a:lnTo>
                    <a:pt x="462" y="104"/>
                  </a:lnTo>
                  <a:lnTo>
                    <a:pt x="463" y="104"/>
                  </a:lnTo>
                  <a:lnTo>
                    <a:pt x="465" y="105"/>
                  </a:lnTo>
                  <a:lnTo>
                    <a:pt x="469" y="105"/>
                  </a:lnTo>
                  <a:lnTo>
                    <a:pt x="479" y="107"/>
                  </a:lnTo>
                  <a:lnTo>
                    <a:pt x="480" y="108"/>
                  </a:lnTo>
                  <a:lnTo>
                    <a:pt x="480" y="110"/>
                  </a:lnTo>
                  <a:lnTo>
                    <a:pt x="480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62" y="110"/>
                  </a:lnTo>
                  <a:lnTo>
                    <a:pt x="461" y="108"/>
                  </a:lnTo>
                  <a:lnTo>
                    <a:pt x="459" y="107"/>
                  </a:lnTo>
                  <a:lnTo>
                    <a:pt x="461" y="105"/>
                  </a:lnTo>
                  <a:lnTo>
                    <a:pt x="462" y="104"/>
                  </a:lnTo>
                  <a:close/>
                  <a:moveTo>
                    <a:pt x="430" y="100"/>
                  </a:moveTo>
                  <a:lnTo>
                    <a:pt x="430" y="100"/>
                  </a:lnTo>
                  <a:lnTo>
                    <a:pt x="447" y="103"/>
                  </a:lnTo>
                  <a:lnTo>
                    <a:pt x="448" y="103"/>
                  </a:lnTo>
                  <a:lnTo>
                    <a:pt x="448" y="105"/>
                  </a:lnTo>
                  <a:lnTo>
                    <a:pt x="448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30" y="104"/>
                  </a:lnTo>
                  <a:lnTo>
                    <a:pt x="427" y="104"/>
                  </a:lnTo>
                  <a:lnTo>
                    <a:pt x="427" y="101"/>
                  </a:lnTo>
                  <a:lnTo>
                    <a:pt x="429" y="100"/>
                  </a:lnTo>
                  <a:lnTo>
                    <a:pt x="430" y="100"/>
                  </a:lnTo>
                  <a:close/>
                  <a:moveTo>
                    <a:pt x="398" y="96"/>
                  </a:moveTo>
                  <a:lnTo>
                    <a:pt x="398" y="96"/>
                  </a:lnTo>
                  <a:lnTo>
                    <a:pt x="400" y="96"/>
                  </a:lnTo>
                  <a:lnTo>
                    <a:pt x="401" y="96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15" y="97"/>
                  </a:lnTo>
                  <a:lnTo>
                    <a:pt x="416" y="99"/>
                  </a:lnTo>
                  <a:lnTo>
                    <a:pt x="416" y="100"/>
                  </a:lnTo>
                  <a:lnTo>
                    <a:pt x="415" y="101"/>
                  </a:lnTo>
                  <a:lnTo>
                    <a:pt x="414" y="103"/>
                  </a:lnTo>
                  <a:lnTo>
                    <a:pt x="414" y="103"/>
                  </a:lnTo>
                  <a:lnTo>
                    <a:pt x="398" y="100"/>
                  </a:lnTo>
                  <a:lnTo>
                    <a:pt x="396" y="99"/>
                  </a:lnTo>
                  <a:lnTo>
                    <a:pt x="396" y="97"/>
                  </a:lnTo>
                  <a:lnTo>
                    <a:pt x="397" y="96"/>
                  </a:lnTo>
                  <a:lnTo>
                    <a:pt x="398" y="96"/>
                  </a:lnTo>
                  <a:close/>
                  <a:moveTo>
                    <a:pt x="365" y="90"/>
                  </a:move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69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9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83" y="93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3" y="97"/>
                  </a:lnTo>
                  <a:lnTo>
                    <a:pt x="382" y="97"/>
                  </a:lnTo>
                  <a:lnTo>
                    <a:pt x="382" y="97"/>
                  </a:lnTo>
                  <a:lnTo>
                    <a:pt x="368" y="96"/>
                  </a:lnTo>
                  <a:lnTo>
                    <a:pt x="367" y="96"/>
                  </a:lnTo>
                  <a:lnTo>
                    <a:pt x="365" y="94"/>
                  </a:lnTo>
                  <a:lnTo>
                    <a:pt x="364" y="93"/>
                  </a:lnTo>
                  <a:lnTo>
                    <a:pt x="364" y="92"/>
                  </a:lnTo>
                  <a:lnTo>
                    <a:pt x="365" y="90"/>
                  </a:lnTo>
                  <a:lnTo>
                    <a:pt x="365" y="90"/>
                  </a:lnTo>
                  <a:close/>
                  <a:moveTo>
                    <a:pt x="203" y="76"/>
                  </a:moveTo>
                  <a:lnTo>
                    <a:pt x="205" y="76"/>
                  </a:lnTo>
                  <a:lnTo>
                    <a:pt x="205" y="78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6" y="97"/>
                  </a:lnTo>
                  <a:lnTo>
                    <a:pt x="205" y="97"/>
                  </a:lnTo>
                  <a:lnTo>
                    <a:pt x="203" y="96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0" y="79"/>
                  </a:lnTo>
                  <a:lnTo>
                    <a:pt x="200" y="78"/>
                  </a:lnTo>
                  <a:lnTo>
                    <a:pt x="202" y="76"/>
                  </a:lnTo>
                  <a:lnTo>
                    <a:pt x="203" y="76"/>
                  </a:lnTo>
                  <a:close/>
                  <a:moveTo>
                    <a:pt x="336" y="76"/>
                  </a:moveTo>
                  <a:lnTo>
                    <a:pt x="337" y="76"/>
                  </a:lnTo>
                  <a:lnTo>
                    <a:pt x="343" y="78"/>
                  </a:lnTo>
                  <a:lnTo>
                    <a:pt x="343" y="78"/>
                  </a:lnTo>
                  <a:lnTo>
                    <a:pt x="343" y="78"/>
                  </a:lnTo>
                  <a:lnTo>
                    <a:pt x="346" y="79"/>
                  </a:lnTo>
                  <a:lnTo>
                    <a:pt x="347" y="81"/>
                  </a:lnTo>
                  <a:lnTo>
                    <a:pt x="350" y="82"/>
                  </a:lnTo>
                  <a:lnTo>
                    <a:pt x="351" y="83"/>
                  </a:lnTo>
                  <a:lnTo>
                    <a:pt x="353" y="83"/>
                  </a:lnTo>
                  <a:lnTo>
                    <a:pt x="354" y="85"/>
                  </a:lnTo>
                  <a:lnTo>
                    <a:pt x="354" y="86"/>
                  </a:lnTo>
                  <a:lnTo>
                    <a:pt x="353" y="87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36" y="81"/>
                  </a:lnTo>
                  <a:lnTo>
                    <a:pt x="335" y="79"/>
                  </a:lnTo>
                  <a:lnTo>
                    <a:pt x="335" y="78"/>
                  </a:lnTo>
                  <a:lnTo>
                    <a:pt x="336" y="76"/>
                  </a:lnTo>
                  <a:lnTo>
                    <a:pt x="336" y="76"/>
                  </a:lnTo>
                  <a:close/>
                  <a:moveTo>
                    <a:pt x="199" y="64"/>
                  </a:moveTo>
                  <a:lnTo>
                    <a:pt x="214" y="64"/>
                  </a:lnTo>
                  <a:lnTo>
                    <a:pt x="217" y="64"/>
                  </a:lnTo>
                  <a:lnTo>
                    <a:pt x="217" y="67"/>
                  </a:lnTo>
                  <a:lnTo>
                    <a:pt x="217" y="68"/>
                  </a:lnTo>
                  <a:lnTo>
                    <a:pt x="214" y="68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198" y="64"/>
                  </a:lnTo>
                  <a:lnTo>
                    <a:pt x="199" y="64"/>
                  </a:lnTo>
                  <a:close/>
                  <a:moveTo>
                    <a:pt x="307" y="61"/>
                  </a:moveTo>
                  <a:lnTo>
                    <a:pt x="308" y="63"/>
                  </a:lnTo>
                  <a:lnTo>
                    <a:pt x="318" y="67"/>
                  </a:lnTo>
                  <a:lnTo>
                    <a:pt x="318" y="67"/>
                  </a:lnTo>
                  <a:lnTo>
                    <a:pt x="318" y="67"/>
                  </a:lnTo>
                  <a:lnTo>
                    <a:pt x="321" y="68"/>
                  </a:lnTo>
                  <a:lnTo>
                    <a:pt x="322" y="68"/>
                  </a:lnTo>
                  <a:lnTo>
                    <a:pt x="324" y="69"/>
                  </a:lnTo>
                  <a:lnTo>
                    <a:pt x="325" y="71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21" y="74"/>
                  </a:lnTo>
                  <a:lnTo>
                    <a:pt x="307" y="67"/>
                  </a:lnTo>
                  <a:lnTo>
                    <a:pt x="306" y="65"/>
                  </a:lnTo>
                  <a:lnTo>
                    <a:pt x="306" y="63"/>
                  </a:lnTo>
                  <a:lnTo>
                    <a:pt x="307" y="63"/>
                  </a:lnTo>
                  <a:lnTo>
                    <a:pt x="307" y="61"/>
                  </a:lnTo>
                  <a:close/>
                  <a:moveTo>
                    <a:pt x="242" y="54"/>
                  </a:moveTo>
                  <a:lnTo>
                    <a:pt x="243" y="54"/>
                  </a:lnTo>
                  <a:lnTo>
                    <a:pt x="243" y="56"/>
                  </a:lnTo>
                  <a:lnTo>
                    <a:pt x="243" y="64"/>
                  </a:lnTo>
                  <a:lnTo>
                    <a:pt x="243" y="67"/>
                  </a:lnTo>
                  <a:lnTo>
                    <a:pt x="242" y="68"/>
                  </a:lnTo>
                  <a:lnTo>
                    <a:pt x="239" y="68"/>
                  </a:lnTo>
                  <a:lnTo>
                    <a:pt x="231" y="68"/>
                  </a:lnTo>
                  <a:lnTo>
                    <a:pt x="230" y="68"/>
                  </a:lnTo>
                  <a:lnTo>
                    <a:pt x="228" y="67"/>
                  </a:lnTo>
                  <a:lnTo>
                    <a:pt x="230" y="64"/>
                  </a:lnTo>
                  <a:lnTo>
                    <a:pt x="231" y="64"/>
                  </a:lnTo>
                  <a:lnTo>
                    <a:pt x="239" y="64"/>
                  </a:lnTo>
                  <a:lnTo>
                    <a:pt x="239" y="56"/>
                  </a:lnTo>
                  <a:lnTo>
                    <a:pt x="239" y="54"/>
                  </a:lnTo>
                  <a:lnTo>
                    <a:pt x="242" y="54"/>
                  </a:lnTo>
                  <a:close/>
                  <a:moveTo>
                    <a:pt x="282" y="42"/>
                  </a:moveTo>
                  <a:lnTo>
                    <a:pt x="283" y="43"/>
                  </a:lnTo>
                  <a:lnTo>
                    <a:pt x="295" y="54"/>
                  </a:lnTo>
                  <a:lnTo>
                    <a:pt x="296" y="56"/>
                  </a:lnTo>
                  <a:lnTo>
                    <a:pt x="295" y="57"/>
                  </a:lnTo>
                  <a:lnTo>
                    <a:pt x="293" y="58"/>
                  </a:lnTo>
                  <a:lnTo>
                    <a:pt x="292" y="57"/>
                  </a:lnTo>
                  <a:lnTo>
                    <a:pt x="281" y="46"/>
                  </a:lnTo>
                  <a:lnTo>
                    <a:pt x="279" y="45"/>
                  </a:lnTo>
                  <a:lnTo>
                    <a:pt x="281" y="43"/>
                  </a:lnTo>
                  <a:lnTo>
                    <a:pt x="282" y="42"/>
                  </a:lnTo>
                  <a:close/>
                  <a:moveTo>
                    <a:pt x="242" y="21"/>
                  </a:moveTo>
                  <a:lnTo>
                    <a:pt x="243" y="22"/>
                  </a:lnTo>
                  <a:lnTo>
                    <a:pt x="243" y="24"/>
                  </a:lnTo>
                  <a:lnTo>
                    <a:pt x="243" y="40"/>
                  </a:lnTo>
                  <a:lnTo>
                    <a:pt x="243" y="42"/>
                  </a:lnTo>
                  <a:lnTo>
                    <a:pt x="242" y="42"/>
                  </a:lnTo>
                  <a:lnTo>
                    <a:pt x="239" y="42"/>
                  </a:lnTo>
                  <a:lnTo>
                    <a:pt x="239" y="40"/>
                  </a:lnTo>
                  <a:lnTo>
                    <a:pt x="239" y="24"/>
                  </a:lnTo>
                  <a:lnTo>
                    <a:pt x="239" y="22"/>
                  </a:lnTo>
                  <a:lnTo>
                    <a:pt x="242" y="21"/>
                  </a:lnTo>
                  <a:close/>
                  <a:moveTo>
                    <a:pt x="209" y="18"/>
                  </a:moveTo>
                  <a:lnTo>
                    <a:pt x="224" y="18"/>
                  </a:lnTo>
                  <a:lnTo>
                    <a:pt x="225" y="18"/>
                  </a:lnTo>
                  <a:lnTo>
                    <a:pt x="227" y="20"/>
                  </a:lnTo>
                  <a:lnTo>
                    <a:pt x="225" y="22"/>
                  </a:lnTo>
                  <a:lnTo>
                    <a:pt x="224" y="22"/>
                  </a:lnTo>
                  <a:lnTo>
                    <a:pt x="209" y="22"/>
                  </a:lnTo>
                  <a:lnTo>
                    <a:pt x="206" y="22"/>
                  </a:lnTo>
                  <a:lnTo>
                    <a:pt x="206" y="20"/>
                  </a:lnTo>
                  <a:lnTo>
                    <a:pt x="206" y="18"/>
                  </a:lnTo>
                  <a:lnTo>
                    <a:pt x="209" y="18"/>
                  </a:lnTo>
                  <a:close/>
                  <a:moveTo>
                    <a:pt x="296" y="11"/>
                  </a:moveTo>
                  <a:lnTo>
                    <a:pt x="297" y="11"/>
                  </a:lnTo>
                  <a:lnTo>
                    <a:pt x="297" y="11"/>
                  </a:lnTo>
                  <a:lnTo>
                    <a:pt x="299" y="13"/>
                  </a:lnTo>
                  <a:lnTo>
                    <a:pt x="299" y="14"/>
                  </a:lnTo>
                  <a:lnTo>
                    <a:pt x="290" y="28"/>
                  </a:lnTo>
                  <a:lnTo>
                    <a:pt x="290" y="29"/>
                  </a:lnTo>
                  <a:lnTo>
                    <a:pt x="289" y="29"/>
                  </a:lnTo>
                  <a:lnTo>
                    <a:pt x="288" y="29"/>
                  </a:lnTo>
                  <a:lnTo>
                    <a:pt x="286" y="28"/>
                  </a:lnTo>
                  <a:lnTo>
                    <a:pt x="286" y="27"/>
                  </a:lnTo>
                  <a:lnTo>
                    <a:pt x="295" y="13"/>
                  </a:lnTo>
                  <a:lnTo>
                    <a:pt x="296" y="11"/>
                  </a:lnTo>
                  <a:close/>
                  <a:moveTo>
                    <a:pt x="272" y="11"/>
                  </a:moveTo>
                  <a:lnTo>
                    <a:pt x="288" y="11"/>
                  </a:lnTo>
                  <a:lnTo>
                    <a:pt x="290" y="11"/>
                  </a:lnTo>
                  <a:lnTo>
                    <a:pt x="290" y="14"/>
                  </a:lnTo>
                  <a:lnTo>
                    <a:pt x="290" y="15"/>
                  </a:lnTo>
                  <a:lnTo>
                    <a:pt x="288" y="15"/>
                  </a:lnTo>
                  <a:lnTo>
                    <a:pt x="272" y="15"/>
                  </a:lnTo>
                  <a:lnTo>
                    <a:pt x="270" y="15"/>
                  </a:lnTo>
                  <a:lnTo>
                    <a:pt x="270" y="14"/>
                  </a:lnTo>
                  <a:lnTo>
                    <a:pt x="270" y="11"/>
                  </a:lnTo>
                  <a:lnTo>
                    <a:pt x="272" y="11"/>
                  </a:lnTo>
                  <a:close/>
                  <a:moveTo>
                    <a:pt x="239" y="11"/>
                  </a:moveTo>
                  <a:lnTo>
                    <a:pt x="256" y="11"/>
                  </a:lnTo>
                  <a:lnTo>
                    <a:pt x="257" y="11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6" y="15"/>
                  </a:lnTo>
                  <a:lnTo>
                    <a:pt x="239" y="15"/>
                  </a:lnTo>
                  <a:lnTo>
                    <a:pt x="238" y="15"/>
                  </a:lnTo>
                  <a:lnTo>
                    <a:pt x="238" y="14"/>
                  </a:lnTo>
                  <a:lnTo>
                    <a:pt x="238" y="11"/>
                  </a:lnTo>
                  <a:lnTo>
                    <a:pt x="239" y="11"/>
                  </a:lnTo>
                  <a:close/>
                  <a:moveTo>
                    <a:pt x="221" y="0"/>
                  </a:moveTo>
                  <a:lnTo>
                    <a:pt x="238" y="0"/>
                  </a:lnTo>
                  <a:lnTo>
                    <a:pt x="238" y="4"/>
                  </a:lnTo>
                  <a:lnTo>
                    <a:pt x="221" y="4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20" y="0"/>
                  </a:lnTo>
                  <a:lnTo>
                    <a:pt x="221" y="0"/>
                  </a:lnTo>
                  <a:close/>
                  <a:moveTo>
                    <a:pt x="202" y="0"/>
                  </a:moveTo>
                  <a:lnTo>
                    <a:pt x="207" y="0"/>
                  </a:lnTo>
                  <a:lnTo>
                    <a:pt x="207" y="0"/>
                  </a:lnTo>
                  <a:lnTo>
                    <a:pt x="207" y="2"/>
                  </a:lnTo>
                  <a:lnTo>
                    <a:pt x="207" y="2"/>
                  </a:lnTo>
                  <a:lnTo>
                    <a:pt x="207" y="3"/>
                  </a:lnTo>
                  <a:lnTo>
                    <a:pt x="207" y="4"/>
                  </a:lnTo>
                  <a:lnTo>
                    <a:pt x="207" y="13"/>
                  </a:lnTo>
                  <a:lnTo>
                    <a:pt x="206" y="14"/>
                  </a:lnTo>
                  <a:lnTo>
                    <a:pt x="205" y="15"/>
                  </a:lnTo>
                  <a:lnTo>
                    <a:pt x="203" y="14"/>
                  </a:lnTo>
                  <a:lnTo>
                    <a:pt x="202" y="13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21" name="Freeform 91">
              <a:extLst>
                <a:ext uri="{FF2B5EF4-FFF2-40B4-BE49-F238E27FC236}">
                  <a16:creationId xmlns:a16="http://schemas.microsoft.com/office/drawing/2014/main" xmlns="" id="{99461993-DFF7-431A-ADED-ABC79778F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5691188"/>
              <a:ext cx="31750" cy="80963"/>
            </a:xfrm>
            <a:custGeom>
              <a:avLst/>
              <a:gdLst>
                <a:gd name="T0" fmla="*/ 0 w 20"/>
                <a:gd name="T1" fmla="*/ 0 h 51"/>
                <a:gd name="T2" fmla="*/ 7 w 20"/>
                <a:gd name="T3" fmla="*/ 18 h 51"/>
                <a:gd name="T4" fmla="*/ 14 w 20"/>
                <a:gd name="T5" fmla="*/ 36 h 51"/>
                <a:gd name="T6" fmla="*/ 20 w 20"/>
                <a:gd name="T7" fmla="*/ 51 h 51"/>
                <a:gd name="T8" fmla="*/ 0 w 20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1">
                  <a:moveTo>
                    <a:pt x="0" y="0"/>
                  </a:moveTo>
                  <a:lnTo>
                    <a:pt x="7" y="18"/>
                  </a:lnTo>
                  <a:lnTo>
                    <a:pt x="14" y="36"/>
                  </a:lnTo>
                  <a:lnTo>
                    <a:pt x="20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22" name="Freeform 92">
              <a:extLst>
                <a:ext uri="{FF2B5EF4-FFF2-40B4-BE49-F238E27FC236}">
                  <a16:creationId xmlns:a16="http://schemas.microsoft.com/office/drawing/2014/main" xmlns="" id="{7F045328-241C-4A3B-BAF2-492260659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363" y="5691188"/>
              <a:ext cx="28575" cy="71438"/>
            </a:xfrm>
            <a:custGeom>
              <a:avLst/>
              <a:gdLst>
                <a:gd name="T0" fmla="*/ 10 w 18"/>
                <a:gd name="T1" fmla="*/ 26 h 45"/>
                <a:gd name="T2" fmla="*/ 10 w 18"/>
                <a:gd name="T3" fmla="*/ 26 h 45"/>
                <a:gd name="T4" fmla="*/ 11 w 18"/>
                <a:gd name="T5" fmla="*/ 29 h 45"/>
                <a:gd name="T6" fmla="*/ 11 w 18"/>
                <a:gd name="T7" fmla="*/ 29 h 45"/>
                <a:gd name="T8" fmla="*/ 11 w 18"/>
                <a:gd name="T9" fmla="*/ 29 h 45"/>
                <a:gd name="T10" fmla="*/ 11 w 18"/>
                <a:gd name="T11" fmla="*/ 29 h 45"/>
                <a:gd name="T12" fmla="*/ 11 w 18"/>
                <a:gd name="T13" fmla="*/ 29 h 45"/>
                <a:gd name="T14" fmla="*/ 11 w 18"/>
                <a:gd name="T15" fmla="*/ 29 h 45"/>
                <a:gd name="T16" fmla="*/ 11 w 18"/>
                <a:gd name="T17" fmla="*/ 29 h 45"/>
                <a:gd name="T18" fmla="*/ 16 w 18"/>
                <a:gd name="T19" fmla="*/ 37 h 45"/>
                <a:gd name="T20" fmla="*/ 18 w 18"/>
                <a:gd name="T21" fmla="*/ 45 h 45"/>
                <a:gd name="T22" fmla="*/ 18 w 18"/>
                <a:gd name="T23" fmla="*/ 45 h 45"/>
                <a:gd name="T24" fmla="*/ 18 w 18"/>
                <a:gd name="T25" fmla="*/ 44 h 45"/>
                <a:gd name="T26" fmla="*/ 17 w 18"/>
                <a:gd name="T27" fmla="*/ 43 h 45"/>
                <a:gd name="T28" fmla="*/ 17 w 18"/>
                <a:gd name="T29" fmla="*/ 41 h 45"/>
                <a:gd name="T30" fmla="*/ 10 w 18"/>
                <a:gd name="T31" fmla="*/ 26 h 45"/>
                <a:gd name="T32" fmla="*/ 0 w 18"/>
                <a:gd name="T33" fmla="*/ 0 h 45"/>
                <a:gd name="T34" fmla="*/ 6 w 18"/>
                <a:gd name="T35" fmla="*/ 15 h 45"/>
                <a:gd name="T36" fmla="*/ 6 w 18"/>
                <a:gd name="T37" fmla="*/ 15 h 45"/>
                <a:gd name="T38" fmla="*/ 6 w 18"/>
                <a:gd name="T39" fmla="*/ 15 h 45"/>
                <a:gd name="T40" fmla="*/ 6 w 18"/>
                <a:gd name="T41" fmla="*/ 14 h 45"/>
                <a:gd name="T42" fmla="*/ 4 w 18"/>
                <a:gd name="T43" fmla="*/ 12 h 45"/>
                <a:gd name="T44" fmla="*/ 0 w 18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45">
                  <a:moveTo>
                    <a:pt x="10" y="26"/>
                  </a:moveTo>
                  <a:lnTo>
                    <a:pt x="10" y="26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6" y="37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0" y="26"/>
                  </a:lnTo>
                  <a:close/>
                  <a:moveTo>
                    <a:pt x="0" y="0"/>
                  </a:move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23" name="Freeform 93">
              <a:extLst>
                <a:ext uri="{FF2B5EF4-FFF2-40B4-BE49-F238E27FC236}">
                  <a16:creationId xmlns:a16="http://schemas.microsoft.com/office/drawing/2014/main" xmlns="" id="{56416012-02AC-4AD7-9E50-6779EAB95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8" y="5794375"/>
              <a:ext cx="4763" cy="15875"/>
            </a:xfrm>
            <a:custGeom>
              <a:avLst/>
              <a:gdLst>
                <a:gd name="T0" fmla="*/ 3 w 3"/>
                <a:gd name="T1" fmla="*/ 0 h 10"/>
                <a:gd name="T2" fmla="*/ 2 w 3"/>
                <a:gd name="T3" fmla="*/ 4 h 10"/>
                <a:gd name="T4" fmla="*/ 0 w 3"/>
                <a:gd name="T5" fmla="*/ 10 h 10"/>
                <a:gd name="T6" fmla="*/ 3 w 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2" y="4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24" name="Freeform 94">
              <a:extLst>
                <a:ext uri="{FF2B5EF4-FFF2-40B4-BE49-F238E27FC236}">
                  <a16:creationId xmlns:a16="http://schemas.microsoft.com/office/drawing/2014/main" xmlns="" id="{65D012EF-EBF8-4BFE-8D63-D4E42D010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3938" y="5794375"/>
              <a:ext cx="4763" cy="15875"/>
            </a:xfrm>
            <a:custGeom>
              <a:avLst/>
              <a:gdLst>
                <a:gd name="T0" fmla="*/ 3 w 3"/>
                <a:gd name="T1" fmla="*/ 0 h 10"/>
                <a:gd name="T2" fmla="*/ 2 w 3"/>
                <a:gd name="T3" fmla="*/ 4 h 10"/>
                <a:gd name="T4" fmla="*/ 0 w 3"/>
                <a:gd name="T5" fmla="*/ 10 h 10"/>
                <a:gd name="T6" fmla="*/ 3 w 3"/>
                <a:gd name="T7" fmla="*/ 0 h 10"/>
                <a:gd name="T8" fmla="*/ 3 w 3"/>
                <a:gd name="T9" fmla="*/ 0 h 10"/>
                <a:gd name="T10" fmla="*/ 3 w 3"/>
                <a:gd name="T11" fmla="*/ 0 h 10"/>
                <a:gd name="T12" fmla="*/ 3 w 3"/>
                <a:gd name="T13" fmla="*/ 0 h 10"/>
                <a:gd name="T14" fmla="*/ 3 w 3"/>
                <a:gd name="T15" fmla="*/ 0 h 10"/>
                <a:gd name="T16" fmla="*/ 3 w 3"/>
                <a:gd name="T17" fmla="*/ 0 h 10"/>
                <a:gd name="T18" fmla="*/ 3 w 3"/>
                <a:gd name="T19" fmla="*/ 0 h 10"/>
                <a:gd name="T20" fmla="*/ 3 w 3"/>
                <a:gd name="T21" fmla="*/ 0 h 10"/>
                <a:gd name="T22" fmla="*/ 3 w 3"/>
                <a:gd name="T23" fmla="*/ 0 h 10"/>
                <a:gd name="T24" fmla="*/ 3 w 3"/>
                <a:gd name="T25" fmla="*/ 0 h 10"/>
                <a:gd name="T26" fmla="*/ 3 w 3"/>
                <a:gd name="T27" fmla="*/ 0 h 10"/>
                <a:gd name="T28" fmla="*/ 3 w 3"/>
                <a:gd name="T29" fmla="*/ 0 h 10"/>
                <a:gd name="T30" fmla="*/ 3 w 3"/>
                <a:gd name="T31" fmla="*/ 0 h 10"/>
                <a:gd name="T32" fmla="*/ 3 w 3"/>
                <a:gd name="T33" fmla="*/ 0 h 10"/>
                <a:gd name="T34" fmla="*/ 3 w 3"/>
                <a:gd name="T35" fmla="*/ 0 h 10"/>
                <a:gd name="T36" fmla="*/ 3 w 3"/>
                <a:gd name="T37" fmla="*/ 0 h 10"/>
                <a:gd name="T38" fmla="*/ 3 w 3"/>
                <a:gd name="T39" fmla="*/ 0 h 10"/>
                <a:gd name="T40" fmla="*/ 3 w 3"/>
                <a:gd name="T41" fmla="*/ 0 h 10"/>
                <a:gd name="T42" fmla="*/ 3 w 3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2" y="4"/>
                  </a:lnTo>
                  <a:lnTo>
                    <a:pt x="0" y="1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25" name="Freeform 95">
              <a:extLst>
                <a:ext uri="{FF2B5EF4-FFF2-40B4-BE49-F238E27FC236}">
                  <a16:creationId xmlns:a16="http://schemas.microsoft.com/office/drawing/2014/main" xmlns="" id="{64E5762A-05D5-43BC-8CA8-D071D4678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4673600"/>
              <a:ext cx="1239838" cy="1023938"/>
            </a:xfrm>
            <a:custGeom>
              <a:avLst/>
              <a:gdLst>
                <a:gd name="T0" fmla="*/ 511 w 781"/>
                <a:gd name="T1" fmla="*/ 0 h 645"/>
                <a:gd name="T2" fmla="*/ 637 w 781"/>
                <a:gd name="T3" fmla="*/ 0 h 645"/>
                <a:gd name="T4" fmla="*/ 705 w 781"/>
                <a:gd name="T5" fmla="*/ 110 h 645"/>
                <a:gd name="T6" fmla="*/ 705 w 781"/>
                <a:gd name="T7" fmla="*/ 151 h 645"/>
                <a:gd name="T8" fmla="*/ 781 w 781"/>
                <a:gd name="T9" fmla="*/ 231 h 645"/>
                <a:gd name="T10" fmla="*/ 693 w 781"/>
                <a:gd name="T11" fmla="*/ 231 h 645"/>
                <a:gd name="T12" fmla="*/ 643 w 781"/>
                <a:gd name="T13" fmla="*/ 321 h 645"/>
                <a:gd name="T14" fmla="*/ 643 w 781"/>
                <a:gd name="T15" fmla="*/ 342 h 645"/>
                <a:gd name="T16" fmla="*/ 655 w 781"/>
                <a:gd name="T17" fmla="*/ 372 h 645"/>
                <a:gd name="T18" fmla="*/ 610 w 781"/>
                <a:gd name="T19" fmla="*/ 392 h 645"/>
                <a:gd name="T20" fmla="*/ 610 w 781"/>
                <a:gd name="T21" fmla="*/ 408 h 645"/>
                <a:gd name="T22" fmla="*/ 575 w 781"/>
                <a:gd name="T23" fmla="*/ 443 h 645"/>
                <a:gd name="T24" fmla="*/ 593 w 781"/>
                <a:gd name="T25" fmla="*/ 461 h 645"/>
                <a:gd name="T26" fmla="*/ 538 w 781"/>
                <a:gd name="T27" fmla="*/ 559 h 645"/>
                <a:gd name="T28" fmla="*/ 556 w 781"/>
                <a:gd name="T29" fmla="*/ 559 h 645"/>
                <a:gd name="T30" fmla="*/ 509 w 781"/>
                <a:gd name="T31" fmla="*/ 606 h 645"/>
                <a:gd name="T32" fmla="*/ 565 w 781"/>
                <a:gd name="T33" fmla="*/ 606 h 645"/>
                <a:gd name="T34" fmla="*/ 525 w 781"/>
                <a:gd name="T35" fmla="*/ 645 h 645"/>
                <a:gd name="T36" fmla="*/ 494 w 781"/>
                <a:gd name="T37" fmla="*/ 645 h 645"/>
                <a:gd name="T38" fmla="*/ 494 w 781"/>
                <a:gd name="T39" fmla="*/ 631 h 645"/>
                <a:gd name="T40" fmla="*/ 445 w 781"/>
                <a:gd name="T41" fmla="*/ 631 h 645"/>
                <a:gd name="T42" fmla="*/ 440 w 781"/>
                <a:gd name="T43" fmla="*/ 614 h 645"/>
                <a:gd name="T44" fmla="*/ 413 w 781"/>
                <a:gd name="T45" fmla="*/ 614 h 645"/>
                <a:gd name="T46" fmla="*/ 402 w 781"/>
                <a:gd name="T47" fmla="*/ 603 h 645"/>
                <a:gd name="T48" fmla="*/ 419 w 781"/>
                <a:gd name="T49" fmla="*/ 585 h 645"/>
                <a:gd name="T50" fmla="*/ 419 w 781"/>
                <a:gd name="T51" fmla="*/ 540 h 645"/>
                <a:gd name="T52" fmla="*/ 358 w 781"/>
                <a:gd name="T53" fmla="*/ 523 h 645"/>
                <a:gd name="T54" fmla="*/ 358 w 781"/>
                <a:gd name="T55" fmla="*/ 490 h 645"/>
                <a:gd name="T56" fmla="*/ 293 w 781"/>
                <a:gd name="T57" fmla="*/ 490 h 645"/>
                <a:gd name="T58" fmla="*/ 293 w 781"/>
                <a:gd name="T59" fmla="*/ 473 h 645"/>
                <a:gd name="T60" fmla="*/ 175 w 781"/>
                <a:gd name="T61" fmla="*/ 455 h 645"/>
                <a:gd name="T62" fmla="*/ 103 w 781"/>
                <a:gd name="T63" fmla="*/ 422 h 645"/>
                <a:gd name="T64" fmla="*/ 89 w 781"/>
                <a:gd name="T65" fmla="*/ 407 h 645"/>
                <a:gd name="T66" fmla="*/ 106 w 781"/>
                <a:gd name="T67" fmla="*/ 376 h 645"/>
                <a:gd name="T68" fmla="*/ 44 w 781"/>
                <a:gd name="T69" fmla="*/ 376 h 645"/>
                <a:gd name="T70" fmla="*/ 44 w 781"/>
                <a:gd name="T71" fmla="*/ 365 h 645"/>
                <a:gd name="T72" fmla="*/ 40 w 781"/>
                <a:gd name="T73" fmla="*/ 331 h 645"/>
                <a:gd name="T74" fmla="*/ 9 w 781"/>
                <a:gd name="T75" fmla="*/ 331 h 645"/>
                <a:gd name="T76" fmla="*/ 13 w 781"/>
                <a:gd name="T77" fmla="*/ 314 h 645"/>
                <a:gd name="T78" fmla="*/ 19 w 781"/>
                <a:gd name="T79" fmla="*/ 295 h 645"/>
                <a:gd name="T80" fmla="*/ 29 w 781"/>
                <a:gd name="T81" fmla="*/ 295 h 645"/>
                <a:gd name="T82" fmla="*/ 0 w 781"/>
                <a:gd name="T83" fmla="*/ 182 h 645"/>
                <a:gd name="T84" fmla="*/ 31 w 781"/>
                <a:gd name="T85" fmla="*/ 185 h 645"/>
                <a:gd name="T86" fmla="*/ 71 w 781"/>
                <a:gd name="T87" fmla="*/ 260 h 645"/>
                <a:gd name="T88" fmla="*/ 167 w 781"/>
                <a:gd name="T89" fmla="*/ 260 h 645"/>
                <a:gd name="T90" fmla="*/ 197 w 781"/>
                <a:gd name="T91" fmla="*/ 221 h 645"/>
                <a:gd name="T92" fmla="*/ 125 w 781"/>
                <a:gd name="T93" fmla="*/ 145 h 645"/>
                <a:gd name="T94" fmla="*/ 135 w 781"/>
                <a:gd name="T95" fmla="*/ 109 h 645"/>
                <a:gd name="T96" fmla="*/ 274 w 781"/>
                <a:gd name="T97" fmla="*/ 178 h 645"/>
                <a:gd name="T98" fmla="*/ 318 w 781"/>
                <a:gd name="T99" fmla="*/ 33 h 645"/>
                <a:gd name="T100" fmla="*/ 433 w 781"/>
                <a:gd name="T101" fmla="*/ 61 h 645"/>
                <a:gd name="T102" fmla="*/ 444 w 781"/>
                <a:gd name="T103" fmla="*/ 43 h 645"/>
                <a:gd name="T104" fmla="*/ 469 w 781"/>
                <a:gd name="T105" fmla="*/ 43 h 645"/>
                <a:gd name="T106" fmla="*/ 511 w 781"/>
                <a:gd name="T10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1" h="645">
                  <a:moveTo>
                    <a:pt x="511" y="0"/>
                  </a:moveTo>
                  <a:lnTo>
                    <a:pt x="637" y="0"/>
                  </a:lnTo>
                  <a:lnTo>
                    <a:pt x="705" y="110"/>
                  </a:lnTo>
                  <a:lnTo>
                    <a:pt x="705" y="151"/>
                  </a:lnTo>
                  <a:lnTo>
                    <a:pt x="781" y="231"/>
                  </a:lnTo>
                  <a:lnTo>
                    <a:pt x="693" y="231"/>
                  </a:lnTo>
                  <a:lnTo>
                    <a:pt x="643" y="321"/>
                  </a:lnTo>
                  <a:lnTo>
                    <a:pt x="643" y="342"/>
                  </a:lnTo>
                  <a:lnTo>
                    <a:pt x="655" y="372"/>
                  </a:lnTo>
                  <a:lnTo>
                    <a:pt x="610" y="392"/>
                  </a:lnTo>
                  <a:lnTo>
                    <a:pt x="610" y="408"/>
                  </a:lnTo>
                  <a:lnTo>
                    <a:pt x="575" y="443"/>
                  </a:lnTo>
                  <a:lnTo>
                    <a:pt x="593" y="461"/>
                  </a:lnTo>
                  <a:lnTo>
                    <a:pt x="538" y="559"/>
                  </a:lnTo>
                  <a:lnTo>
                    <a:pt x="556" y="559"/>
                  </a:lnTo>
                  <a:lnTo>
                    <a:pt x="509" y="606"/>
                  </a:lnTo>
                  <a:lnTo>
                    <a:pt x="565" y="606"/>
                  </a:lnTo>
                  <a:lnTo>
                    <a:pt x="525" y="645"/>
                  </a:lnTo>
                  <a:lnTo>
                    <a:pt x="494" y="645"/>
                  </a:lnTo>
                  <a:lnTo>
                    <a:pt x="494" y="631"/>
                  </a:lnTo>
                  <a:lnTo>
                    <a:pt x="445" y="631"/>
                  </a:lnTo>
                  <a:lnTo>
                    <a:pt x="440" y="614"/>
                  </a:lnTo>
                  <a:lnTo>
                    <a:pt x="413" y="614"/>
                  </a:lnTo>
                  <a:lnTo>
                    <a:pt x="402" y="603"/>
                  </a:lnTo>
                  <a:lnTo>
                    <a:pt x="419" y="585"/>
                  </a:lnTo>
                  <a:lnTo>
                    <a:pt x="419" y="540"/>
                  </a:lnTo>
                  <a:lnTo>
                    <a:pt x="358" y="523"/>
                  </a:lnTo>
                  <a:lnTo>
                    <a:pt x="358" y="490"/>
                  </a:lnTo>
                  <a:lnTo>
                    <a:pt x="293" y="490"/>
                  </a:lnTo>
                  <a:lnTo>
                    <a:pt x="293" y="473"/>
                  </a:lnTo>
                  <a:lnTo>
                    <a:pt x="175" y="455"/>
                  </a:lnTo>
                  <a:lnTo>
                    <a:pt x="103" y="422"/>
                  </a:lnTo>
                  <a:lnTo>
                    <a:pt x="89" y="407"/>
                  </a:lnTo>
                  <a:lnTo>
                    <a:pt x="106" y="376"/>
                  </a:lnTo>
                  <a:lnTo>
                    <a:pt x="44" y="376"/>
                  </a:lnTo>
                  <a:lnTo>
                    <a:pt x="44" y="365"/>
                  </a:lnTo>
                  <a:lnTo>
                    <a:pt x="40" y="331"/>
                  </a:lnTo>
                  <a:lnTo>
                    <a:pt x="9" y="331"/>
                  </a:lnTo>
                  <a:lnTo>
                    <a:pt x="13" y="314"/>
                  </a:lnTo>
                  <a:lnTo>
                    <a:pt x="19" y="295"/>
                  </a:lnTo>
                  <a:lnTo>
                    <a:pt x="29" y="295"/>
                  </a:lnTo>
                  <a:lnTo>
                    <a:pt x="0" y="182"/>
                  </a:lnTo>
                  <a:lnTo>
                    <a:pt x="31" y="185"/>
                  </a:lnTo>
                  <a:lnTo>
                    <a:pt x="71" y="260"/>
                  </a:lnTo>
                  <a:lnTo>
                    <a:pt x="167" y="260"/>
                  </a:lnTo>
                  <a:lnTo>
                    <a:pt x="197" y="221"/>
                  </a:lnTo>
                  <a:lnTo>
                    <a:pt x="125" y="145"/>
                  </a:lnTo>
                  <a:lnTo>
                    <a:pt x="135" y="109"/>
                  </a:lnTo>
                  <a:lnTo>
                    <a:pt x="274" y="178"/>
                  </a:lnTo>
                  <a:lnTo>
                    <a:pt x="318" y="33"/>
                  </a:lnTo>
                  <a:lnTo>
                    <a:pt x="433" y="61"/>
                  </a:lnTo>
                  <a:lnTo>
                    <a:pt x="444" y="43"/>
                  </a:lnTo>
                  <a:lnTo>
                    <a:pt x="469" y="43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26" name="Freeform 96">
              <a:extLst>
                <a:ext uri="{FF2B5EF4-FFF2-40B4-BE49-F238E27FC236}">
                  <a16:creationId xmlns:a16="http://schemas.microsoft.com/office/drawing/2014/main" xmlns="" id="{443BF04F-1EA8-4480-9B6F-EEA18529E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4288" y="4675188"/>
              <a:ext cx="1239838" cy="1022350"/>
            </a:xfrm>
            <a:custGeom>
              <a:avLst/>
              <a:gdLst>
                <a:gd name="T0" fmla="*/ 469 w 781"/>
                <a:gd name="T1" fmla="*/ 630 h 644"/>
                <a:gd name="T2" fmla="*/ 428 w 781"/>
                <a:gd name="T3" fmla="*/ 609 h 644"/>
                <a:gd name="T4" fmla="*/ 413 w 781"/>
                <a:gd name="T5" fmla="*/ 613 h 644"/>
                <a:gd name="T6" fmla="*/ 509 w 781"/>
                <a:gd name="T7" fmla="*/ 604 h 644"/>
                <a:gd name="T8" fmla="*/ 424 w 781"/>
                <a:gd name="T9" fmla="*/ 584 h 644"/>
                <a:gd name="T10" fmla="*/ 534 w 781"/>
                <a:gd name="T11" fmla="*/ 573 h 644"/>
                <a:gd name="T12" fmla="*/ 547 w 781"/>
                <a:gd name="T13" fmla="*/ 541 h 644"/>
                <a:gd name="T14" fmla="*/ 365 w 781"/>
                <a:gd name="T15" fmla="*/ 519 h 644"/>
                <a:gd name="T16" fmla="*/ 563 w 781"/>
                <a:gd name="T17" fmla="*/ 507 h 644"/>
                <a:gd name="T18" fmla="*/ 300 w 781"/>
                <a:gd name="T19" fmla="*/ 485 h 644"/>
                <a:gd name="T20" fmla="*/ 297 w 781"/>
                <a:gd name="T21" fmla="*/ 482 h 644"/>
                <a:gd name="T22" fmla="*/ 253 w 781"/>
                <a:gd name="T23" fmla="*/ 464 h 644"/>
                <a:gd name="T24" fmla="*/ 592 w 781"/>
                <a:gd name="T25" fmla="*/ 464 h 644"/>
                <a:gd name="T26" fmla="*/ 590 w 781"/>
                <a:gd name="T27" fmla="*/ 464 h 644"/>
                <a:gd name="T28" fmla="*/ 590 w 781"/>
                <a:gd name="T29" fmla="*/ 465 h 644"/>
                <a:gd name="T30" fmla="*/ 589 w 781"/>
                <a:gd name="T31" fmla="*/ 467 h 644"/>
                <a:gd name="T32" fmla="*/ 589 w 781"/>
                <a:gd name="T33" fmla="*/ 467 h 644"/>
                <a:gd name="T34" fmla="*/ 589 w 781"/>
                <a:gd name="T35" fmla="*/ 468 h 644"/>
                <a:gd name="T36" fmla="*/ 588 w 781"/>
                <a:gd name="T37" fmla="*/ 469 h 644"/>
                <a:gd name="T38" fmla="*/ 161 w 781"/>
                <a:gd name="T39" fmla="*/ 443 h 644"/>
                <a:gd name="T40" fmla="*/ 106 w 781"/>
                <a:gd name="T41" fmla="*/ 417 h 644"/>
                <a:gd name="T42" fmla="*/ 89 w 781"/>
                <a:gd name="T43" fmla="*/ 406 h 644"/>
                <a:gd name="T44" fmla="*/ 91 w 781"/>
                <a:gd name="T45" fmla="*/ 404 h 644"/>
                <a:gd name="T46" fmla="*/ 91 w 781"/>
                <a:gd name="T47" fmla="*/ 403 h 644"/>
                <a:gd name="T48" fmla="*/ 92 w 781"/>
                <a:gd name="T49" fmla="*/ 402 h 644"/>
                <a:gd name="T50" fmla="*/ 94 w 781"/>
                <a:gd name="T51" fmla="*/ 399 h 644"/>
                <a:gd name="T52" fmla="*/ 610 w 781"/>
                <a:gd name="T53" fmla="*/ 391 h 644"/>
                <a:gd name="T54" fmla="*/ 103 w 781"/>
                <a:gd name="T55" fmla="*/ 379 h 644"/>
                <a:gd name="T56" fmla="*/ 648 w 781"/>
                <a:gd name="T57" fmla="*/ 370 h 644"/>
                <a:gd name="T58" fmla="*/ 42 w 781"/>
                <a:gd name="T59" fmla="*/ 328 h 644"/>
                <a:gd name="T60" fmla="*/ 643 w 781"/>
                <a:gd name="T61" fmla="*/ 320 h 644"/>
                <a:gd name="T62" fmla="*/ 18 w 781"/>
                <a:gd name="T63" fmla="*/ 301 h 644"/>
                <a:gd name="T64" fmla="*/ 23 w 781"/>
                <a:gd name="T65" fmla="*/ 273 h 644"/>
                <a:gd name="T66" fmla="*/ 666 w 781"/>
                <a:gd name="T67" fmla="*/ 273 h 644"/>
                <a:gd name="T68" fmla="*/ 163 w 781"/>
                <a:gd name="T69" fmla="*/ 263 h 644"/>
                <a:gd name="T70" fmla="*/ 175 w 781"/>
                <a:gd name="T71" fmla="*/ 249 h 644"/>
                <a:gd name="T72" fmla="*/ 691 w 781"/>
                <a:gd name="T73" fmla="*/ 227 h 644"/>
                <a:gd name="T74" fmla="*/ 726 w 781"/>
                <a:gd name="T75" fmla="*/ 226 h 644"/>
                <a:gd name="T76" fmla="*/ 190 w 781"/>
                <a:gd name="T77" fmla="*/ 230 h 644"/>
                <a:gd name="T78" fmla="*/ 761 w 781"/>
                <a:gd name="T79" fmla="*/ 208 h 644"/>
                <a:gd name="T80" fmla="*/ 182 w 781"/>
                <a:gd name="T81" fmla="*/ 197 h 644"/>
                <a:gd name="T82" fmla="*/ 731 w 781"/>
                <a:gd name="T83" fmla="*/ 177 h 644"/>
                <a:gd name="T84" fmla="*/ 157 w 781"/>
                <a:gd name="T85" fmla="*/ 179 h 644"/>
                <a:gd name="T86" fmla="*/ 278 w 781"/>
                <a:gd name="T87" fmla="*/ 175 h 644"/>
                <a:gd name="T88" fmla="*/ 222 w 781"/>
                <a:gd name="T89" fmla="*/ 152 h 644"/>
                <a:gd name="T90" fmla="*/ 206 w 781"/>
                <a:gd name="T91" fmla="*/ 148 h 644"/>
                <a:gd name="T92" fmla="*/ 125 w 781"/>
                <a:gd name="T93" fmla="*/ 143 h 644"/>
                <a:gd name="T94" fmla="*/ 178 w 781"/>
                <a:gd name="T95" fmla="*/ 130 h 644"/>
                <a:gd name="T96" fmla="*/ 702 w 781"/>
                <a:gd name="T97" fmla="*/ 105 h 644"/>
                <a:gd name="T98" fmla="*/ 297 w 781"/>
                <a:gd name="T99" fmla="*/ 96 h 644"/>
                <a:gd name="T100" fmla="*/ 307 w 781"/>
                <a:gd name="T101" fmla="*/ 82 h 644"/>
                <a:gd name="T102" fmla="*/ 424 w 781"/>
                <a:gd name="T103" fmla="*/ 58 h 644"/>
                <a:gd name="T104" fmla="*/ 433 w 781"/>
                <a:gd name="T105" fmla="*/ 60 h 644"/>
                <a:gd name="T106" fmla="*/ 434 w 781"/>
                <a:gd name="T107" fmla="*/ 57 h 644"/>
                <a:gd name="T108" fmla="*/ 435 w 781"/>
                <a:gd name="T109" fmla="*/ 55 h 644"/>
                <a:gd name="T110" fmla="*/ 435 w 781"/>
                <a:gd name="T111" fmla="*/ 55 h 644"/>
                <a:gd name="T112" fmla="*/ 435 w 781"/>
                <a:gd name="T113" fmla="*/ 54 h 644"/>
                <a:gd name="T114" fmla="*/ 437 w 781"/>
                <a:gd name="T115" fmla="*/ 54 h 644"/>
                <a:gd name="T116" fmla="*/ 362 w 781"/>
                <a:gd name="T117" fmla="*/ 43 h 644"/>
                <a:gd name="T118" fmla="*/ 658 w 781"/>
                <a:gd name="T119" fmla="*/ 43 h 644"/>
                <a:gd name="T120" fmla="*/ 312 w 781"/>
                <a:gd name="T121" fmla="*/ 47 h 644"/>
                <a:gd name="T122" fmla="*/ 653 w 781"/>
                <a:gd name="T123" fmla="*/ 31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1" h="644">
                  <a:moveTo>
                    <a:pt x="502" y="640"/>
                  </a:moveTo>
                  <a:lnTo>
                    <a:pt x="517" y="640"/>
                  </a:lnTo>
                  <a:lnTo>
                    <a:pt x="520" y="640"/>
                  </a:lnTo>
                  <a:lnTo>
                    <a:pt x="520" y="643"/>
                  </a:lnTo>
                  <a:lnTo>
                    <a:pt x="520" y="644"/>
                  </a:lnTo>
                  <a:lnTo>
                    <a:pt x="517" y="644"/>
                  </a:lnTo>
                  <a:lnTo>
                    <a:pt x="502" y="644"/>
                  </a:lnTo>
                  <a:lnTo>
                    <a:pt x="499" y="644"/>
                  </a:lnTo>
                  <a:lnTo>
                    <a:pt x="499" y="643"/>
                  </a:lnTo>
                  <a:lnTo>
                    <a:pt x="499" y="640"/>
                  </a:lnTo>
                  <a:lnTo>
                    <a:pt x="502" y="640"/>
                  </a:lnTo>
                  <a:close/>
                  <a:moveTo>
                    <a:pt x="484" y="626"/>
                  </a:moveTo>
                  <a:lnTo>
                    <a:pt x="494" y="626"/>
                  </a:lnTo>
                  <a:lnTo>
                    <a:pt x="496" y="626"/>
                  </a:lnTo>
                  <a:lnTo>
                    <a:pt x="498" y="627"/>
                  </a:lnTo>
                  <a:lnTo>
                    <a:pt x="499" y="630"/>
                  </a:lnTo>
                  <a:lnTo>
                    <a:pt x="499" y="636"/>
                  </a:lnTo>
                  <a:lnTo>
                    <a:pt x="498" y="637"/>
                  </a:lnTo>
                  <a:lnTo>
                    <a:pt x="496" y="638"/>
                  </a:lnTo>
                  <a:lnTo>
                    <a:pt x="495" y="637"/>
                  </a:lnTo>
                  <a:lnTo>
                    <a:pt x="494" y="636"/>
                  </a:lnTo>
                  <a:lnTo>
                    <a:pt x="494" y="630"/>
                  </a:lnTo>
                  <a:lnTo>
                    <a:pt x="484" y="630"/>
                  </a:lnTo>
                  <a:lnTo>
                    <a:pt x="481" y="630"/>
                  </a:lnTo>
                  <a:lnTo>
                    <a:pt x="481" y="627"/>
                  </a:lnTo>
                  <a:lnTo>
                    <a:pt x="481" y="626"/>
                  </a:lnTo>
                  <a:lnTo>
                    <a:pt x="484" y="626"/>
                  </a:lnTo>
                  <a:close/>
                  <a:moveTo>
                    <a:pt x="451" y="626"/>
                  </a:moveTo>
                  <a:lnTo>
                    <a:pt x="467" y="626"/>
                  </a:lnTo>
                  <a:lnTo>
                    <a:pt x="469" y="626"/>
                  </a:lnTo>
                  <a:lnTo>
                    <a:pt x="470" y="627"/>
                  </a:lnTo>
                  <a:lnTo>
                    <a:pt x="469" y="630"/>
                  </a:lnTo>
                  <a:lnTo>
                    <a:pt x="467" y="630"/>
                  </a:lnTo>
                  <a:lnTo>
                    <a:pt x="451" y="630"/>
                  </a:lnTo>
                  <a:lnTo>
                    <a:pt x="449" y="630"/>
                  </a:lnTo>
                  <a:lnTo>
                    <a:pt x="449" y="627"/>
                  </a:lnTo>
                  <a:lnTo>
                    <a:pt x="449" y="626"/>
                  </a:lnTo>
                  <a:lnTo>
                    <a:pt x="451" y="626"/>
                  </a:lnTo>
                  <a:close/>
                  <a:moveTo>
                    <a:pt x="541" y="623"/>
                  </a:moveTo>
                  <a:lnTo>
                    <a:pt x="542" y="623"/>
                  </a:lnTo>
                  <a:lnTo>
                    <a:pt x="543" y="626"/>
                  </a:lnTo>
                  <a:lnTo>
                    <a:pt x="542" y="627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28" y="638"/>
                  </a:lnTo>
                  <a:lnTo>
                    <a:pt x="527" y="637"/>
                  </a:lnTo>
                  <a:lnTo>
                    <a:pt x="528" y="636"/>
                  </a:lnTo>
                  <a:lnTo>
                    <a:pt x="539" y="623"/>
                  </a:lnTo>
                  <a:lnTo>
                    <a:pt x="541" y="623"/>
                  </a:lnTo>
                  <a:close/>
                  <a:moveTo>
                    <a:pt x="431" y="609"/>
                  </a:moveTo>
                  <a:lnTo>
                    <a:pt x="440" y="609"/>
                  </a:lnTo>
                  <a:lnTo>
                    <a:pt x="442" y="609"/>
                  </a:lnTo>
                  <a:lnTo>
                    <a:pt x="444" y="612"/>
                  </a:lnTo>
                  <a:lnTo>
                    <a:pt x="446" y="619"/>
                  </a:lnTo>
                  <a:lnTo>
                    <a:pt x="446" y="620"/>
                  </a:lnTo>
                  <a:lnTo>
                    <a:pt x="445" y="622"/>
                  </a:lnTo>
                  <a:lnTo>
                    <a:pt x="444" y="622"/>
                  </a:lnTo>
                  <a:lnTo>
                    <a:pt x="442" y="622"/>
                  </a:lnTo>
                  <a:lnTo>
                    <a:pt x="442" y="620"/>
                  </a:lnTo>
                  <a:lnTo>
                    <a:pt x="440" y="613"/>
                  </a:lnTo>
                  <a:lnTo>
                    <a:pt x="431" y="613"/>
                  </a:lnTo>
                  <a:lnTo>
                    <a:pt x="428" y="613"/>
                  </a:lnTo>
                  <a:lnTo>
                    <a:pt x="428" y="611"/>
                  </a:lnTo>
                  <a:lnTo>
                    <a:pt x="428" y="609"/>
                  </a:lnTo>
                  <a:lnTo>
                    <a:pt x="431" y="609"/>
                  </a:lnTo>
                  <a:close/>
                  <a:moveTo>
                    <a:pt x="559" y="605"/>
                  </a:moveTo>
                  <a:lnTo>
                    <a:pt x="565" y="605"/>
                  </a:lnTo>
                  <a:lnTo>
                    <a:pt x="554" y="616"/>
                  </a:lnTo>
                  <a:lnTo>
                    <a:pt x="552" y="616"/>
                  </a:lnTo>
                  <a:lnTo>
                    <a:pt x="550" y="616"/>
                  </a:lnTo>
                  <a:lnTo>
                    <a:pt x="550" y="613"/>
                  </a:lnTo>
                  <a:lnTo>
                    <a:pt x="550" y="612"/>
                  </a:lnTo>
                  <a:lnTo>
                    <a:pt x="559" y="605"/>
                  </a:lnTo>
                  <a:close/>
                  <a:moveTo>
                    <a:pt x="532" y="605"/>
                  </a:moveTo>
                  <a:lnTo>
                    <a:pt x="549" y="605"/>
                  </a:lnTo>
                  <a:lnTo>
                    <a:pt x="550" y="605"/>
                  </a:lnTo>
                  <a:lnTo>
                    <a:pt x="550" y="607"/>
                  </a:lnTo>
                  <a:lnTo>
                    <a:pt x="550" y="609"/>
                  </a:lnTo>
                  <a:lnTo>
                    <a:pt x="549" y="609"/>
                  </a:lnTo>
                  <a:lnTo>
                    <a:pt x="532" y="609"/>
                  </a:lnTo>
                  <a:lnTo>
                    <a:pt x="531" y="609"/>
                  </a:lnTo>
                  <a:lnTo>
                    <a:pt x="529" y="607"/>
                  </a:lnTo>
                  <a:lnTo>
                    <a:pt x="531" y="605"/>
                  </a:lnTo>
                  <a:lnTo>
                    <a:pt x="532" y="605"/>
                  </a:lnTo>
                  <a:close/>
                  <a:moveTo>
                    <a:pt x="405" y="600"/>
                  </a:moveTo>
                  <a:lnTo>
                    <a:pt x="405" y="600"/>
                  </a:lnTo>
                  <a:lnTo>
                    <a:pt x="406" y="600"/>
                  </a:lnTo>
                  <a:lnTo>
                    <a:pt x="416" y="609"/>
                  </a:lnTo>
                  <a:lnTo>
                    <a:pt x="416" y="611"/>
                  </a:lnTo>
                  <a:lnTo>
                    <a:pt x="417" y="611"/>
                  </a:lnTo>
                  <a:lnTo>
                    <a:pt x="416" y="613"/>
                  </a:lnTo>
                  <a:lnTo>
                    <a:pt x="415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3" y="613"/>
                  </a:lnTo>
                  <a:lnTo>
                    <a:pt x="412" y="612"/>
                  </a:lnTo>
                  <a:lnTo>
                    <a:pt x="410" y="611"/>
                  </a:lnTo>
                  <a:lnTo>
                    <a:pt x="408" y="609"/>
                  </a:lnTo>
                  <a:lnTo>
                    <a:pt x="406" y="607"/>
                  </a:lnTo>
                  <a:lnTo>
                    <a:pt x="405" y="605"/>
                  </a:lnTo>
                  <a:lnTo>
                    <a:pt x="404" y="604"/>
                  </a:lnTo>
                  <a:lnTo>
                    <a:pt x="402" y="604"/>
                  </a:lnTo>
                  <a:lnTo>
                    <a:pt x="402" y="601"/>
                  </a:lnTo>
                  <a:lnTo>
                    <a:pt x="405" y="600"/>
                  </a:lnTo>
                  <a:close/>
                  <a:moveTo>
                    <a:pt x="513" y="594"/>
                  </a:moveTo>
                  <a:lnTo>
                    <a:pt x="514" y="595"/>
                  </a:lnTo>
                  <a:lnTo>
                    <a:pt x="514" y="597"/>
                  </a:lnTo>
                  <a:lnTo>
                    <a:pt x="514" y="598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09" y="605"/>
                  </a:lnTo>
                  <a:lnTo>
                    <a:pt x="509" y="605"/>
                  </a:lnTo>
                  <a:lnTo>
                    <a:pt x="509" y="605"/>
                  </a:lnTo>
                  <a:lnTo>
                    <a:pt x="516" y="605"/>
                  </a:lnTo>
                  <a:lnTo>
                    <a:pt x="517" y="605"/>
                  </a:lnTo>
                  <a:lnTo>
                    <a:pt x="518" y="607"/>
                  </a:lnTo>
                  <a:lnTo>
                    <a:pt x="517" y="609"/>
                  </a:lnTo>
                  <a:lnTo>
                    <a:pt x="516" y="609"/>
                  </a:lnTo>
                  <a:lnTo>
                    <a:pt x="509" y="609"/>
                  </a:lnTo>
                  <a:lnTo>
                    <a:pt x="506" y="608"/>
                  </a:lnTo>
                  <a:lnTo>
                    <a:pt x="503" y="607"/>
                  </a:lnTo>
                  <a:lnTo>
                    <a:pt x="503" y="604"/>
                  </a:lnTo>
                  <a:lnTo>
                    <a:pt x="505" y="601"/>
                  </a:lnTo>
                  <a:lnTo>
                    <a:pt x="510" y="595"/>
                  </a:lnTo>
                  <a:lnTo>
                    <a:pt x="513" y="594"/>
                  </a:lnTo>
                  <a:close/>
                  <a:moveTo>
                    <a:pt x="422" y="576"/>
                  </a:moveTo>
                  <a:lnTo>
                    <a:pt x="423" y="577"/>
                  </a:lnTo>
                  <a:lnTo>
                    <a:pt x="424" y="579"/>
                  </a:lnTo>
                  <a:lnTo>
                    <a:pt x="424" y="584"/>
                  </a:lnTo>
                  <a:lnTo>
                    <a:pt x="423" y="586"/>
                  </a:lnTo>
                  <a:lnTo>
                    <a:pt x="423" y="587"/>
                  </a:lnTo>
                  <a:lnTo>
                    <a:pt x="415" y="595"/>
                  </a:lnTo>
                  <a:lnTo>
                    <a:pt x="413" y="595"/>
                  </a:lnTo>
                  <a:lnTo>
                    <a:pt x="412" y="595"/>
                  </a:lnTo>
                  <a:lnTo>
                    <a:pt x="410" y="594"/>
                  </a:lnTo>
                  <a:lnTo>
                    <a:pt x="412" y="591"/>
                  </a:lnTo>
                  <a:lnTo>
                    <a:pt x="419" y="584"/>
                  </a:lnTo>
                  <a:lnTo>
                    <a:pt x="419" y="579"/>
                  </a:lnTo>
                  <a:lnTo>
                    <a:pt x="420" y="577"/>
                  </a:lnTo>
                  <a:lnTo>
                    <a:pt x="422" y="576"/>
                  </a:lnTo>
                  <a:close/>
                  <a:moveTo>
                    <a:pt x="535" y="572"/>
                  </a:moveTo>
                  <a:lnTo>
                    <a:pt x="536" y="573"/>
                  </a:lnTo>
                  <a:lnTo>
                    <a:pt x="538" y="575"/>
                  </a:lnTo>
                  <a:lnTo>
                    <a:pt x="536" y="576"/>
                  </a:lnTo>
                  <a:lnTo>
                    <a:pt x="536" y="576"/>
                  </a:lnTo>
                  <a:lnTo>
                    <a:pt x="535" y="577"/>
                  </a:lnTo>
                  <a:lnTo>
                    <a:pt x="534" y="579"/>
                  </a:lnTo>
                  <a:lnTo>
                    <a:pt x="534" y="579"/>
                  </a:lnTo>
                  <a:lnTo>
                    <a:pt x="534" y="579"/>
                  </a:lnTo>
                  <a:lnTo>
                    <a:pt x="534" y="579"/>
                  </a:lnTo>
                  <a:lnTo>
                    <a:pt x="534" y="579"/>
                  </a:lnTo>
                  <a:lnTo>
                    <a:pt x="534" y="579"/>
                  </a:lnTo>
                  <a:lnTo>
                    <a:pt x="534" y="579"/>
                  </a:lnTo>
                  <a:lnTo>
                    <a:pt x="534" y="579"/>
                  </a:lnTo>
                  <a:lnTo>
                    <a:pt x="534" y="579"/>
                  </a:lnTo>
                  <a:lnTo>
                    <a:pt x="525" y="587"/>
                  </a:lnTo>
                  <a:lnTo>
                    <a:pt x="524" y="589"/>
                  </a:lnTo>
                  <a:lnTo>
                    <a:pt x="523" y="587"/>
                  </a:lnTo>
                  <a:lnTo>
                    <a:pt x="521" y="586"/>
                  </a:lnTo>
                  <a:lnTo>
                    <a:pt x="523" y="584"/>
                  </a:lnTo>
                  <a:lnTo>
                    <a:pt x="534" y="573"/>
                  </a:lnTo>
                  <a:lnTo>
                    <a:pt x="535" y="572"/>
                  </a:lnTo>
                  <a:close/>
                  <a:moveTo>
                    <a:pt x="549" y="558"/>
                  </a:moveTo>
                  <a:lnTo>
                    <a:pt x="556" y="558"/>
                  </a:lnTo>
                  <a:lnTo>
                    <a:pt x="550" y="562"/>
                  </a:lnTo>
                  <a:lnTo>
                    <a:pt x="549" y="564"/>
                  </a:lnTo>
                  <a:lnTo>
                    <a:pt x="549" y="565"/>
                  </a:lnTo>
                  <a:lnTo>
                    <a:pt x="549" y="565"/>
                  </a:lnTo>
                  <a:lnTo>
                    <a:pt x="546" y="565"/>
                  </a:lnTo>
                  <a:lnTo>
                    <a:pt x="545" y="565"/>
                  </a:lnTo>
                  <a:lnTo>
                    <a:pt x="545" y="564"/>
                  </a:lnTo>
                  <a:lnTo>
                    <a:pt x="545" y="561"/>
                  </a:lnTo>
                  <a:lnTo>
                    <a:pt x="546" y="559"/>
                  </a:lnTo>
                  <a:lnTo>
                    <a:pt x="547" y="558"/>
                  </a:lnTo>
                  <a:lnTo>
                    <a:pt x="549" y="558"/>
                  </a:lnTo>
                  <a:lnTo>
                    <a:pt x="549" y="558"/>
                  </a:lnTo>
                  <a:close/>
                  <a:moveTo>
                    <a:pt x="422" y="544"/>
                  </a:moveTo>
                  <a:lnTo>
                    <a:pt x="423" y="546"/>
                  </a:lnTo>
                  <a:lnTo>
                    <a:pt x="424" y="547"/>
                  </a:lnTo>
                  <a:lnTo>
                    <a:pt x="424" y="562"/>
                  </a:lnTo>
                  <a:lnTo>
                    <a:pt x="423" y="565"/>
                  </a:lnTo>
                  <a:lnTo>
                    <a:pt x="422" y="565"/>
                  </a:lnTo>
                  <a:lnTo>
                    <a:pt x="420" y="565"/>
                  </a:lnTo>
                  <a:lnTo>
                    <a:pt x="419" y="562"/>
                  </a:lnTo>
                  <a:lnTo>
                    <a:pt x="419" y="547"/>
                  </a:lnTo>
                  <a:lnTo>
                    <a:pt x="420" y="546"/>
                  </a:lnTo>
                  <a:lnTo>
                    <a:pt x="422" y="544"/>
                  </a:lnTo>
                  <a:close/>
                  <a:moveTo>
                    <a:pt x="547" y="535"/>
                  </a:moveTo>
                  <a:lnTo>
                    <a:pt x="547" y="536"/>
                  </a:lnTo>
                  <a:lnTo>
                    <a:pt x="549" y="537"/>
                  </a:lnTo>
                  <a:lnTo>
                    <a:pt x="549" y="539"/>
                  </a:lnTo>
                  <a:lnTo>
                    <a:pt x="549" y="540"/>
                  </a:lnTo>
                  <a:lnTo>
                    <a:pt x="547" y="541"/>
                  </a:lnTo>
                  <a:lnTo>
                    <a:pt x="546" y="544"/>
                  </a:lnTo>
                  <a:lnTo>
                    <a:pt x="545" y="547"/>
                  </a:lnTo>
                  <a:lnTo>
                    <a:pt x="543" y="550"/>
                  </a:lnTo>
                  <a:lnTo>
                    <a:pt x="542" y="553"/>
                  </a:lnTo>
                  <a:lnTo>
                    <a:pt x="541" y="553"/>
                  </a:lnTo>
                  <a:lnTo>
                    <a:pt x="541" y="554"/>
                  </a:lnTo>
                  <a:lnTo>
                    <a:pt x="539" y="554"/>
                  </a:lnTo>
                  <a:lnTo>
                    <a:pt x="538" y="554"/>
                  </a:lnTo>
                  <a:lnTo>
                    <a:pt x="536" y="553"/>
                  </a:lnTo>
                  <a:lnTo>
                    <a:pt x="536" y="550"/>
                  </a:lnTo>
                  <a:lnTo>
                    <a:pt x="545" y="536"/>
                  </a:lnTo>
                  <a:lnTo>
                    <a:pt x="546" y="536"/>
                  </a:lnTo>
                  <a:lnTo>
                    <a:pt x="547" y="535"/>
                  </a:lnTo>
                  <a:close/>
                  <a:moveTo>
                    <a:pt x="397" y="528"/>
                  </a:moveTo>
                  <a:lnTo>
                    <a:pt x="397" y="528"/>
                  </a:lnTo>
                  <a:lnTo>
                    <a:pt x="412" y="532"/>
                  </a:lnTo>
                  <a:lnTo>
                    <a:pt x="413" y="533"/>
                  </a:lnTo>
                  <a:lnTo>
                    <a:pt x="415" y="535"/>
                  </a:lnTo>
                  <a:lnTo>
                    <a:pt x="413" y="536"/>
                  </a:lnTo>
                  <a:lnTo>
                    <a:pt x="412" y="537"/>
                  </a:lnTo>
                  <a:lnTo>
                    <a:pt x="410" y="537"/>
                  </a:lnTo>
                  <a:lnTo>
                    <a:pt x="410" y="536"/>
                  </a:lnTo>
                  <a:lnTo>
                    <a:pt x="408" y="536"/>
                  </a:lnTo>
                  <a:lnTo>
                    <a:pt x="405" y="535"/>
                  </a:lnTo>
                  <a:lnTo>
                    <a:pt x="405" y="535"/>
                  </a:lnTo>
                  <a:lnTo>
                    <a:pt x="405" y="535"/>
                  </a:lnTo>
                  <a:lnTo>
                    <a:pt x="395" y="533"/>
                  </a:lnTo>
                  <a:lnTo>
                    <a:pt x="394" y="532"/>
                  </a:lnTo>
                  <a:lnTo>
                    <a:pt x="394" y="530"/>
                  </a:lnTo>
                  <a:lnTo>
                    <a:pt x="395" y="529"/>
                  </a:lnTo>
                  <a:lnTo>
                    <a:pt x="397" y="528"/>
                  </a:lnTo>
                  <a:close/>
                  <a:moveTo>
                    <a:pt x="365" y="519"/>
                  </a:moveTo>
                  <a:lnTo>
                    <a:pt x="366" y="519"/>
                  </a:lnTo>
                  <a:lnTo>
                    <a:pt x="381" y="523"/>
                  </a:lnTo>
                  <a:lnTo>
                    <a:pt x="383" y="525"/>
                  </a:lnTo>
                  <a:lnTo>
                    <a:pt x="383" y="526"/>
                  </a:lnTo>
                  <a:lnTo>
                    <a:pt x="381" y="528"/>
                  </a:lnTo>
                  <a:lnTo>
                    <a:pt x="380" y="529"/>
                  </a:lnTo>
                  <a:lnTo>
                    <a:pt x="380" y="529"/>
                  </a:lnTo>
                  <a:lnTo>
                    <a:pt x="365" y="525"/>
                  </a:lnTo>
                  <a:lnTo>
                    <a:pt x="363" y="523"/>
                  </a:lnTo>
                  <a:lnTo>
                    <a:pt x="363" y="522"/>
                  </a:lnTo>
                  <a:lnTo>
                    <a:pt x="363" y="521"/>
                  </a:lnTo>
                  <a:lnTo>
                    <a:pt x="365" y="519"/>
                  </a:lnTo>
                  <a:close/>
                  <a:moveTo>
                    <a:pt x="563" y="507"/>
                  </a:moveTo>
                  <a:lnTo>
                    <a:pt x="564" y="507"/>
                  </a:lnTo>
                  <a:lnTo>
                    <a:pt x="565" y="508"/>
                  </a:lnTo>
                  <a:lnTo>
                    <a:pt x="564" y="511"/>
                  </a:lnTo>
                  <a:lnTo>
                    <a:pt x="564" y="511"/>
                  </a:lnTo>
                  <a:lnTo>
                    <a:pt x="564" y="512"/>
                  </a:lnTo>
                  <a:lnTo>
                    <a:pt x="563" y="515"/>
                  </a:lnTo>
                  <a:lnTo>
                    <a:pt x="563" y="515"/>
                  </a:lnTo>
                  <a:lnTo>
                    <a:pt x="563" y="515"/>
                  </a:lnTo>
                  <a:lnTo>
                    <a:pt x="563" y="515"/>
                  </a:lnTo>
                  <a:lnTo>
                    <a:pt x="561" y="515"/>
                  </a:lnTo>
                  <a:lnTo>
                    <a:pt x="557" y="525"/>
                  </a:lnTo>
                  <a:lnTo>
                    <a:pt x="556" y="525"/>
                  </a:lnTo>
                  <a:lnTo>
                    <a:pt x="554" y="526"/>
                  </a:lnTo>
                  <a:lnTo>
                    <a:pt x="553" y="525"/>
                  </a:lnTo>
                  <a:lnTo>
                    <a:pt x="553" y="523"/>
                  </a:lnTo>
                  <a:lnTo>
                    <a:pt x="553" y="522"/>
                  </a:lnTo>
                  <a:lnTo>
                    <a:pt x="560" y="508"/>
                  </a:lnTo>
                  <a:lnTo>
                    <a:pt x="561" y="507"/>
                  </a:lnTo>
                  <a:lnTo>
                    <a:pt x="563" y="507"/>
                  </a:lnTo>
                  <a:close/>
                  <a:moveTo>
                    <a:pt x="361" y="494"/>
                  </a:moveTo>
                  <a:lnTo>
                    <a:pt x="362" y="496"/>
                  </a:lnTo>
                  <a:lnTo>
                    <a:pt x="362" y="497"/>
                  </a:lnTo>
                  <a:lnTo>
                    <a:pt x="362" y="514"/>
                  </a:lnTo>
                  <a:lnTo>
                    <a:pt x="362" y="515"/>
                  </a:lnTo>
                  <a:lnTo>
                    <a:pt x="361" y="515"/>
                  </a:lnTo>
                  <a:lnTo>
                    <a:pt x="358" y="515"/>
                  </a:lnTo>
                  <a:lnTo>
                    <a:pt x="358" y="514"/>
                  </a:lnTo>
                  <a:lnTo>
                    <a:pt x="358" y="497"/>
                  </a:lnTo>
                  <a:lnTo>
                    <a:pt x="358" y="496"/>
                  </a:lnTo>
                  <a:lnTo>
                    <a:pt x="361" y="494"/>
                  </a:lnTo>
                  <a:close/>
                  <a:moveTo>
                    <a:pt x="333" y="485"/>
                  </a:moveTo>
                  <a:lnTo>
                    <a:pt x="350" y="485"/>
                  </a:lnTo>
                  <a:lnTo>
                    <a:pt x="351" y="485"/>
                  </a:lnTo>
                  <a:lnTo>
                    <a:pt x="352" y="486"/>
                  </a:lnTo>
                  <a:lnTo>
                    <a:pt x="351" y="489"/>
                  </a:lnTo>
                  <a:lnTo>
                    <a:pt x="350" y="489"/>
                  </a:lnTo>
                  <a:lnTo>
                    <a:pt x="333" y="489"/>
                  </a:lnTo>
                  <a:lnTo>
                    <a:pt x="332" y="489"/>
                  </a:lnTo>
                  <a:lnTo>
                    <a:pt x="332" y="486"/>
                  </a:lnTo>
                  <a:lnTo>
                    <a:pt x="332" y="485"/>
                  </a:lnTo>
                  <a:lnTo>
                    <a:pt x="333" y="485"/>
                  </a:lnTo>
                  <a:close/>
                  <a:moveTo>
                    <a:pt x="301" y="485"/>
                  </a:moveTo>
                  <a:lnTo>
                    <a:pt x="318" y="485"/>
                  </a:lnTo>
                  <a:lnTo>
                    <a:pt x="319" y="485"/>
                  </a:lnTo>
                  <a:lnTo>
                    <a:pt x="321" y="486"/>
                  </a:lnTo>
                  <a:lnTo>
                    <a:pt x="319" y="489"/>
                  </a:lnTo>
                  <a:lnTo>
                    <a:pt x="318" y="489"/>
                  </a:lnTo>
                  <a:lnTo>
                    <a:pt x="301" y="489"/>
                  </a:lnTo>
                  <a:lnTo>
                    <a:pt x="300" y="489"/>
                  </a:lnTo>
                  <a:lnTo>
                    <a:pt x="300" y="486"/>
                  </a:lnTo>
                  <a:lnTo>
                    <a:pt x="300" y="485"/>
                  </a:lnTo>
                  <a:lnTo>
                    <a:pt x="301" y="485"/>
                  </a:lnTo>
                  <a:close/>
                  <a:moveTo>
                    <a:pt x="578" y="479"/>
                  </a:moveTo>
                  <a:lnTo>
                    <a:pt x="579" y="479"/>
                  </a:lnTo>
                  <a:lnTo>
                    <a:pt x="581" y="481"/>
                  </a:lnTo>
                  <a:lnTo>
                    <a:pt x="581" y="482"/>
                  </a:lnTo>
                  <a:lnTo>
                    <a:pt x="581" y="483"/>
                  </a:lnTo>
                  <a:lnTo>
                    <a:pt x="579" y="485"/>
                  </a:lnTo>
                  <a:lnTo>
                    <a:pt x="578" y="486"/>
                  </a:lnTo>
                  <a:lnTo>
                    <a:pt x="577" y="489"/>
                  </a:lnTo>
                  <a:lnTo>
                    <a:pt x="575" y="492"/>
                  </a:lnTo>
                  <a:lnTo>
                    <a:pt x="575" y="492"/>
                  </a:lnTo>
                  <a:lnTo>
                    <a:pt x="575" y="492"/>
                  </a:lnTo>
                  <a:lnTo>
                    <a:pt x="575" y="492"/>
                  </a:lnTo>
                  <a:lnTo>
                    <a:pt x="575" y="492"/>
                  </a:lnTo>
                  <a:lnTo>
                    <a:pt x="575" y="492"/>
                  </a:lnTo>
                  <a:lnTo>
                    <a:pt x="575" y="492"/>
                  </a:lnTo>
                  <a:lnTo>
                    <a:pt x="572" y="497"/>
                  </a:lnTo>
                  <a:lnTo>
                    <a:pt x="572" y="497"/>
                  </a:lnTo>
                  <a:lnTo>
                    <a:pt x="571" y="497"/>
                  </a:lnTo>
                  <a:lnTo>
                    <a:pt x="570" y="497"/>
                  </a:lnTo>
                  <a:lnTo>
                    <a:pt x="568" y="496"/>
                  </a:lnTo>
                  <a:lnTo>
                    <a:pt x="568" y="494"/>
                  </a:lnTo>
                  <a:lnTo>
                    <a:pt x="577" y="481"/>
                  </a:lnTo>
                  <a:lnTo>
                    <a:pt x="577" y="479"/>
                  </a:lnTo>
                  <a:lnTo>
                    <a:pt x="578" y="479"/>
                  </a:lnTo>
                  <a:close/>
                  <a:moveTo>
                    <a:pt x="287" y="467"/>
                  </a:moveTo>
                  <a:lnTo>
                    <a:pt x="287" y="467"/>
                  </a:lnTo>
                  <a:lnTo>
                    <a:pt x="294" y="467"/>
                  </a:lnTo>
                  <a:lnTo>
                    <a:pt x="296" y="468"/>
                  </a:lnTo>
                  <a:lnTo>
                    <a:pt x="297" y="469"/>
                  </a:lnTo>
                  <a:lnTo>
                    <a:pt x="297" y="472"/>
                  </a:lnTo>
                  <a:lnTo>
                    <a:pt x="297" y="482"/>
                  </a:lnTo>
                  <a:lnTo>
                    <a:pt x="297" y="483"/>
                  </a:lnTo>
                  <a:lnTo>
                    <a:pt x="296" y="483"/>
                  </a:lnTo>
                  <a:lnTo>
                    <a:pt x="294" y="483"/>
                  </a:lnTo>
                  <a:lnTo>
                    <a:pt x="293" y="482"/>
                  </a:lnTo>
                  <a:lnTo>
                    <a:pt x="293" y="472"/>
                  </a:lnTo>
                  <a:lnTo>
                    <a:pt x="286" y="471"/>
                  </a:lnTo>
                  <a:lnTo>
                    <a:pt x="285" y="471"/>
                  </a:lnTo>
                  <a:lnTo>
                    <a:pt x="285" y="468"/>
                  </a:lnTo>
                  <a:lnTo>
                    <a:pt x="285" y="467"/>
                  </a:lnTo>
                  <a:lnTo>
                    <a:pt x="287" y="467"/>
                  </a:lnTo>
                  <a:close/>
                  <a:moveTo>
                    <a:pt x="256" y="461"/>
                  </a:moveTo>
                  <a:lnTo>
                    <a:pt x="256" y="461"/>
                  </a:lnTo>
                  <a:lnTo>
                    <a:pt x="271" y="464"/>
                  </a:lnTo>
                  <a:lnTo>
                    <a:pt x="272" y="465"/>
                  </a:lnTo>
                  <a:lnTo>
                    <a:pt x="274" y="467"/>
                  </a:lnTo>
                  <a:lnTo>
                    <a:pt x="272" y="468"/>
                  </a:lnTo>
                  <a:lnTo>
                    <a:pt x="271" y="469"/>
                  </a:lnTo>
                  <a:lnTo>
                    <a:pt x="271" y="469"/>
                  </a:lnTo>
                  <a:lnTo>
                    <a:pt x="269" y="468"/>
                  </a:lnTo>
                  <a:lnTo>
                    <a:pt x="268" y="468"/>
                  </a:lnTo>
                  <a:lnTo>
                    <a:pt x="265" y="468"/>
                  </a:lnTo>
                  <a:lnTo>
                    <a:pt x="262" y="468"/>
                  </a:lnTo>
                  <a:lnTo>
                    <a:pt x="258" y="467"/>
                  </a:lnTo>
                  <a:lnTo>
                    <a:pt x="258" y="467"/>
                  </a:lnTo>
                  <a:lnTo>
                    <a:pt x="258" y="467"/>
                  </a:lnTo>
                  <a:lnTo>
                    <a:pt x="258" y="467"/>
                  </a:lnTo>
                  <a:lnTo>
                    <a:pt x="258" y="467"/>
                  </a:lnTo>
                  <a:lnTo>
                    <a:pt x="258" y="467"/>
                  </a:lnTo>
                  <a:lnTo>
                    <a:pt x="258" y="467"/>
                  </a:lnTo>
                  <a:lnTo>
                    <a:pt x="254" y="467"/>
                  </a:lnTo>
                  <a:lnTo>
                    <a:pt x="253" y="465"/>
                  </a:lnTo>
                  <a:lnTo>
                    <a:pt x="253" y="464"/>
                  </a:lnTo>
                  <a:lnTo>
                    <a:pt x="253" y="463"/>
                  </a:lnTo>
                  <a:lnTo>
                    <a:pt x="256" y="461"/>
                  </a:lnTo>
                  <a:close/>
                  <a:moveTo>
                    <a:pt x="224" y="457"/>
                  </a:moveTo>
                  <a:lnTo>
                    <a:pt x="224" y="457"/>
                  </a:lnTo>
                  <a:lnTo>
                    <a:pt x="239" y="460"/>
                  </a:lnTo>
                  <a:lnTo>
                    <a:pt x="240" y="460"/>
                  </a:lnTo>
                  <a:lnTo>
                    <a:pt x="242" y="463"/>
                  </a:lnTo>
                  <a:lnTo>
                    <a:pt x="240" y="464"/>
                  </a:lnTo>
                  <a:lnTo>
                    <a:pt x="239" y="464"/>
                  </a:lnTo>
                  <a:lnTo>
                    <a:pt x="239" y="464"/>
                  </a:lnTo>
                  <a:lnTo>
                    <a:pt x="222" y="461"/>
                  </a:lnTo>
                  <a:lnTo>
                    <a:pt x="221" y="461"/>
                  </a:lnTo>
                  <a:lnTo>
                    <a:pt x="221" y="460"/>
                  </a:lnTo>
                  <a:lnTo>
                    <a:pt x="221" y="458"/>
                  </a:lnTo>
                  <a:lnTo>
                    <a:pt x="224" y="457"/>
                  </a:lnTo>
                  <a:close/>
                  <a:moveTo>
                    <a:pt x="588" y="454"/>
                  </a:moveTo>
                  <a:lnTo>
                    <a:pt x="589" y="456"/>
                  </a:lnTo>
                  <a:lnTo>
                    <a:pt x="593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1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2" y="463"/>
                  </a:lnTo>
                  <a:lnTo>
                    <a:pt x="592" y="463"/>
                  </a:lnTo>
                  <a:lnTo>
                    <a:pt x="592" y="463"/>
                  </a:lnTo>
                  <a:lnTo>
                    <a:pt x="592" y="463"/>
                  </a:lnTo>
                  <a:lnTo>
                    <a:pt x="592" y="463"/>
                  </a:lnTo>
                  <a:lnTo>
                    <a:pt x="592" y="464"/>
                  </a:lnTo>
                  <a:lnTo>
                    <a:pt x="592" y="464"/>
                  </a:lnTo>
                  <a:lnTo>
                    <a:pt x="592" y="464"/>
                  </a:lnTo>
                  <a:lnTo>
                    <a:pt x="592" y="464"/>
                  </a:lnTo>
                  <a:lnTo>
                    <a:pt x="592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90" y="465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7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9" y="468"/>
                  </a:lnTo>
                  <a:lnTo>
                    <a:pt x="588" y="469"/>
                  </a:lnTo>
                  <a:lnTo>
                    <a:pt x="586" y="469"/>
                  </a:lnTo>
                  <a:lnTo>
                    <a:pt x="585" y="469"/>
                  </a:lnTo>
                  <a:lnTo>
                    <a:pt x="583" y="468"/>
                  </a:lnTo>
                  <a:lnTo>
                    <a:pt x="585" y="467"/>
                  </a:lnTo>
                  <a:lnTo>
                    <a:pt x="588" y="460"/>
                  </a:lnTo>
                  <a:lnTo>
                    <a:pt x="586" y="458"/>
                  </a:lnTo>
                  <a:lnTo>
                    <a:pt x="585" y="457"/>
                  </a:lnTo>
                  <a:lnTo>
                    <a:pt x="586" y="456"/>
                  </a:lnTo>
                  <a:lnTo>
                    <a:pt x="588" y="454"/>
                  </a:lnTo>
                  <a:close/>
                  <a:moveTo>
                    <a:pt x="190" y="453"/>
                  </a:moveTo>
                  <a:lnTo>
                    <a:pt x="192" y="453"/>
                  </a:lnTo>
                  <a:lnTo>
                    <a:pt x="207" y="454"/>
                  </a:lnTo>
                  <a:lnTo>
                    <a:pt x="208" y="456"/>
                  </a:lnTo>
                  <a:lnTo>
                    <a:pt x="210" y="457"/>
                  </a:lnTo>
                  <a:lnTo>
                    <a:pt x="208" y="458"/>
                  </a:lnTo>
                  <a:lnTo>
                    <a:pt x="207" y="460"/>
                  </a:lnTo>
                  <a:lnTo>
                    <a:pt x="207" y="460"/>
                  </a:lnTo>
                  <a:lnTo>
                    <a:pt x="190" y="457"/>
                  </a:lnTo>
                  <a:lnTo>
                    <a:pt x="189" y="456"/>
                  </a:lnTo>
                  <a:lnTo>
                    <a:pt x="189" y="454"/>
                  </a:lnTo>
                  <a:lnTo>
                    <a:pt x="189" y="453"/>
                  </a:lnTo>
                  <a:lnTo>
                    <a:pt x="190" y="453"/>
                  </a:lnTo>
                  <a:close/>
                  <a:moveTo>
                    <a:pt x="161" y="443"/>
                  </a:moveTo>
                  <a:lnTo>
                    <a:pt x="163" y="443"/>
                  </a:lnTo>
                  <a:lnTo>
                    <a:pt x="175" y="450"/>
                  </a:lnTo>
                  <a:lnTo>
                    <a:pt x="177" y="450"/>
                  </a:lnTo>
                  <a:lnTo>
                    <a:pt x="175" y="454"/>
                  </a:lnTo>
                  <a:lnTo>
                    <a:pt x="160" y="447"/>
                  </a:lnTo>
                  <a:lnTo>
                    <a:pt x="159" y="447"/>
                  </a:lnTo>
                  <a:lnTo>
                    <a:pt x="159" y="445"/>
                  </a:lnTo>
                  <a:lnTo>
                    <a:pt x="160" y="443"/>
                  </a:lnTo>
                  <a:lnTo>
                    <a:pt x="161" y="443"/>
                  </a:lnTo>
                  <a:close/>
                  <a:moveTo>
                    <a:pt x="132" y="429"/>
                  </a:moveTo>
                  <a:lnTo>
                    <a:pt x="134" y="429"/>
                  </a:lnTo>
                  <a:lnTo>
                    <a:pt x="148" y="436"/>
                  </a:lnTo>
                  <a:lnTo>
                    <a:pt x="149" y="438"/>
                  </a:lnTo>
                  <a:lnTo>
                    <a:pt x="149" y="440"/>
                  </a:lnTo>
                  <a:lnTo>
                    <a:pt x="148" y="440"/>
                  </a:lnTo>
                  <a:lnTo>
                    <a:pt x="146" y="442"/>
                  </a:lnTo>
                  <a:lnTo>
                    <a:pt x="146" y="440"/>
                  </a:lnTo>
                  <a:lnTo>
                    <a:pt x="131" y="433"/>
                  </a:lnTo>
                  <a:lnTo>
                    <a:pt x="130" y="432"/>
                  </a:lnTo>
                  <a:lnTo>
                    <a:pt x="130" y="431"/>
                  </a:lnTo>
                  <a:lnTo>
                    <a:pt x="131" y="429"/>
                  </a:lnTo>
                  <a:lnTo>
                    <a:pt x="132" y="429"/>
                  </a:lnTo>
                  <a:close/>
                  <a:moveTo>
                    <a:pt x="583" y="428"/>
                  </a:moveTo>
                  <a:lnTo>
                    <a:pt x="585" y="429"/>
                  </a:lnTo>
                  <a:lnTo>
                    <a:pt x="585" y="431"/>
                  </a:lnTo>
                  <a:lnTo>
                    <a:pt x="585" y="432"/>
                  </a:lnTo>
                  <a:lnTo>
                    <a:pt x="575" y="442"/>
                  </a:lnTo>
                  <a:lnTo>
                    <a:pt x="578" y="445"/>
                  </a:lnTo>
                  <a:lnTo>
                    <a:pt x="578" y="446"/>
                  </a:lnTo>
                  <a:lnTo>
                    <a:pt x="578" y="447"/>
                  </a:lnTo>
                  <a:lnTo>
                    <a:pt x="577" y="447"/>
                  </a:lnTo>
                  <a:lnTo>
                    <a:pt x="575" y="447"/>
                  </a:lnTo>
                  <a:lnTo>
                    <a:pt x="572" y="445"/>
                  </a:lnTo>
                  <a:lnTo>
                    <a:pt x="571" y="443"/>
                  </a:lnTo>
                  <a:lnTo>
                    <a:pt x="571" y="440"/>
                  </a:lnTo>
                  <a:lnTo>
                    <a:pt x="572" y="438"/>
                  </a:lnTo>
                  <a:lnTo>
                    <a:pt x="581" y="429"/>
                  </a:lnTo>
                  <a:lnTo>
                    <a:pt x="583" y="428"/>
                  </a:lnTo>
                  <a:close/>
                  <a:moveTo>
                    <a:pt x="105" y="415"/>
                  </a:moveTo>
                  <a:lnTo>
                    <a:pt x="106" y="417"/>
                  </a:lnTo>
                  <a:lnTo>
                    <a:pt x="106" y="417"/>
                  </a:lnTo>
                  <a:lnTo>
                    <a:pt x="119" y="422"/>
                  </a:lnTo>
                  <a:lnTo>
                    <a:pt x="120" y="424"/>
                  </a:lnTo>
                  <a:lnTo>
                    <a:pt x="120" y="427"/>
                  </a:lnTo>
                  <a:lnTo>
                    <a:pt x="119" y="427"/>
                  </a:lnTo>
                  <a:lnTo>
                    <a:pt x="117" y="428"/>
                  </a:lnTo>
                  <a:lnTo>
                    <a:pt x="117" y="427"/>
                  </a:lnTo>
                  <a:lnTo>
                    <a:pt x="103" y="421"/>
                  </a:lnTo>
                  <a:lnTo>
                    <a:pt x="102" y="420"/>
                  </a:lnTo>
                  <a:lnTo>
                    <a:pt x="102" y="418"/>
                  </a:lnTo>
                  <a:lnTo>
                    <a:pt x="102" y="417"/>
                  </a:lnTo>
                  <a:lnTo>
                    <a:pt x="105" y="415"/>
                  </a:lnTo>
                  <a:close/>
                  <a:moveTo>
                    <a:pt x="606" y="406"/>
                  </a:moveTo>
                  <a:lnTo>
                    <a:pt x="607" y="406"/>
                  </a:lnTo>
                  <a:lnTo>
                    <a:pt x="608" y="409"/>
                  </a:lnTo>
                  <a:lnTo>
                    <a:pt x="607" y="410"/>
                  </a:lnTo>
                  <a:lnTo>
                    <a:pt x="596" y="421"/>
                  </a:lnTo>
                  <a:lnTo>
                    <a:pt x="595" y="422"/>
                  </a:lnTo>
                  <a:lnTo>
                    <a:pt x="593" y="421"/>
                  </a:lnTo>
                  <a:lnTo>
                    <a:pt x="592" y="420"/>
                  </a:lnTo>
                  <a:lnTo>
                    <a:pt x="593" y="418"/>
                  </a:lnTo>
                  <a:lnTo>
                    <a:pt x="604" y="406"/>
                  </a:lnTo>
                  <a:lnTo>
                    <a:pt x="606" y="406"/>
                  </a:lnTo>
                  <a:close/>
                  <a:moveTo>
                    <a:pt x="98" y="393"/>
                  </a:moveTo>
                  <a:lnTo>
                    <a:pt x="99" y="393"/>
                  </a:lnTo>
                  <a:lnTo>
                    <a:pt x="101" y="395"/>
                  </a:lnTo>
                  <a:lnTo>
                    <a:pt x="101" y="397"/>
                  </a:lnTo>
                  <a:lnTo>
                    <a:pt x="95" y="406"/>
                  </a:lnTo>
                  <a:lnTo>
                    <a:pt x="95" y="407"/>
                  </a:lnTo>
                  <a:lnTo>
                    <a:pt x="95" y="409"/>
                  </a:lnTo>
                  <a:lnTo>
                    <a:pt x="92" y="409"/>
                  </a:lnTo>
                  <a:lnTo>
                    <a:pt x="91" y="409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9" y="404"/>
                  </a:lnTo>
                  <a:lnTo>
                    <a:pt x="89" y="404"/>
                  </a:lnTo>
                  <a:lnTo>
                    <a:pt x="89" y="404"/>
                  </a:lnTo>
                  <a:lnTo>
                    <a:pt x="89" y="404"/>
                  </a:lnTo>
                  <a:lnTo>
                    <a:pt x="89" y="404"/>
                  </a:lnTo>
                  <a:lnTo>
                    <a:pt x="89" y="404"/>
                  </a:lnTo>
                  <a:lnTo>
                    <a:pt x="89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2" y="403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7"/>
                  </a:lnTo>
                  <a:lnTo>
                    <a:pt x="94" y="397"/>
                  </a:lnTo>
                  <a:lnTo>
                    <a:pt x="94" y="397"/>
                  </a:lnTo>
                  <a:lnTo>
                    <a:pt x="94" y="397"/>
                  </a:lnTo>
                  <a:lnTo>
                    <a:pt x="94" y="397"/>
                  </a:lnTo>
                  <a:lnTo>
                    <a:pt x="94" y="397"/>
                  </a:lnTo>
                  <a:lnTo>
                    <a:pt x="95" y="396"/>
                  </a:lnTo>
                  <a:lnTo>
                    <a:pt x="95" y="396"/>
                  </a:lnTo>
                  <a:lnTo>
                    <a:pt x="96" y="395"/>
                  </a:lnTo>
                  <a:lnTo>
                    <a:pt x="96" y="393"/>
                  </a:lnTo>
                  <a:lnTo>
                    <a:pt x="98" y="393"/>
                  </a:lnTo>
                  <a:close/>
                  <a:moveTo>
                    <a:pt x="621" y="381"/>
                  </a:moveTo>
                  <a:lnTo>
                    <a:pt x="622" y="382"/>
                  </a:lnTo>
                  <a:lnTo>
                    <a:pt x="622" y="384"/>
                  </a:lnTo>
                  <a:lnTo>
                    <a:pt x="622" y="385"/>
                  </a:lnTo>
                  <a:lnTo>
                    <a:pt x="621" y="386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1"/>
                  </a:lnTo>
                  <a:lnTo>
                    <a:pt x="610" y="395"/>
                  </a:lnTo>
                  <a:lnTo>
                    <a:pt x="610" y="396"/>
                  </a:lnTo>
                  <a:lnTo>
                    <a:pt x="607" y="397"/>
                  </a:lnTo>
                  <a:lnTo>
                    <a:pt x="606" y="396"/>
                  </a:lnTo>
                  <a:lnTo>
                    <a:pt x="606" y="395"/>
                  </a:lnTo>
                  <a:lnTo>
                    <a:pt x="606" y="391"/>
                  </a:lnTo>
                  <a:lnTo>
                    <a:pt x="606" y="388"/>
                  </a:lnTo>
                  <a:lnTo>
                    <a:pt x="608" y="386"/>
                  </a:lnTo>
                  <a:lnTo>
                    <a:pt x="619" y="382"/>
                  </a:lnTo>
                  <a:lnTo>
                    <a:pt x="621" y="381"/>
                  </a:lnTo>
                  <a:close/>
                  <a:moveTo>
                    <a:pt x="96" y="370"/>
                  </a:moveTo>
                  <a:lnTo>
                    <a:pt x="106" y="370"/>
                  </a:lnTo>
                  <a:lnTo>
                    <a:pt x="109" y="371"/>
                  </a:lnTo>
                  <a:lnTo>
                    <a:pt x="110" y="373"/>
                  </a:lnTo>
                  <a:lnTo>
                    <a:pt x="112" y="375"/>
                  </a:lnTo>
                  <a:lnTo>
                    <a:pt x="110" y="378"/>
                  </a:lnTo>
                  <a:lnTo>
                    <a:pt x="107" y="382"/>
                  </a:lnTo>
                  <a:lnTo>
                    <a:pt x="106" y="384"/>
                  </a:lnTo>
                  <a:lnTo>
                    <a:pt x="106" y="384"/>
                  </a:lnTo>
                  <a:lnTo>
                    <a:pt x="105" y="384"/>
                  </a:lnTo>
                  <a:lnTo>
                    <a:pt x="103" y="382"/>
                  </a:lnTo>
                  <a:lnTo>
                    <a:pt x="103" y="381"/>
                  </a:lnTo>
                  <a:lnTo>
                    <a:pt x="103" y="379"/>
                  </a:lnTo>
                  <a:lnTo>
                    <a:pt x="105" y="378"/>
                  </a:lnTo>
                  <a:lnTo>
                    <a:pt x="105" y="377"/>
                  </a:lnTo>
                  <a:lnTo>
                    <a:pt x="106" y="375"/>
                  </a:lnTo>
                  <a:lnTo>
                    <a:pt x="106" y="375"/>
                  </a:lnTo>
                  <a:lnTo>
                    <a:pt x="96" y="375"/>
                  </a:lnTo>
                  <a:lnTo>
                    <a:pt x="95" y="374"/>
                  </a:lnTo>
                  <a:lnTo>
                    <a:pt x="94" y="373"/>
                  </a:lnTo>
                  <a:lnTo>
                    <a:pt x="95" y="371"/>
                  </a:lnTo>
                  <a:lnTo>
                    <a:pt x="96" y="370"/>
                  </a:lnTo>
                  <a:close/>
                  <a:moveTo>
                    <a:pt x="65" y="370"/>
                  </a:moveTo>
                  <a:lnTo>
                    <a:pt x="80" y="370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3" y="374"/>
                  </a:lnTo>
                  <a:lnTo>
                    <a:pt x="80" y="375"/>
                  </a:lnTo>
                  <a:lnTo>
                    <a:pt x="65" y="375"/>
                  </a:lnTo>
                  <a:lnTo>
                    <a:pt x="62" y="374"/>
                  </a:lnTo>
                  <a:lnTo>
                    <a:pt x="62" y="373"/>
                  </a:lnTo>
                  <a:lnTo>
                    <a:pt x="62" y="371"/>
                  </a:lnTo>
                  <a:lnTo>
                    <a:pt x="65" y="370"/>
                  </a:lnTo>
                  <a:close/>
                  <a:moveTo>
                    <a:pt x="650" y="368"/>
                  </a:moveTo>
                  <a:lnTo>
                    <a:pt x="651" y="370"/>
                  </a:lnTo>
                  <a:lnTo>
                    <a:pt x="653" y="370"/>
                  </a:lnTo>
                  <a:lnTo>
                    <a:pt x="653" y="373"/>
                  </a:lnTo>
                  <a:lnTo>
                    <a:pt x="651" y="374"/>
                  </a:lnTo>
                  <a:lnTo>
                    <a:pt x="636" y="379"/>
                  </a:lnTo>
                  <a:lnTo>
                    <a:pt x="635" y="379"/>
                  </a:lnTo>
                  <a:lnTo>
                    <a:pt x="633" y="379"/>
                  </a:lnTo>
                  <a:lnTo>
                    <a:pt x="633" y="378"/>
                  </a:lnTo>
                  <a:lnTo>
                    <a:pt x="633" y="377"/>
                  </a:lnTo>
                  <a:lnTo>
                    <a:pt x="635" y="375"/>
                  </a:lnTo>
                  <a:lnTo>
                    <a:pt x="648" y="370"/>
                  </a:lnTo>
                  <a:lnTo>
                    <a:pt x="650" y="368"/>
                  </a:lnTo>
                  <a:close/>
                  <a:moveTo>
                    <a:pt x="47" y="360"/>
                  </a:moveTo>
                  <a:lnTo>
                    <a:pt x="48" y="361"/>
                  </a:lnTo>
                  <a:lnTo>
                    <a:pt x="48" y="363"/>
                  </a:lnTo>
                  <a:lnTo>
                    <a:pt x="48" y="363"/>
                  </a:lnTo>
                  <a:lnTo>
                    <a:pt x="48" y="364"/>
                  </a:lnTo>
                  <a:lnTo>
                    <a:pt x="48" y="370"/>
                  </a:lnTo>
                  <a:lnTo>
                    <a:pt x="49" y="371"/>
                  </a:lnTo>
                  <a:lnTo>
                    <a:pt x="51" y="373"/>
                  </a:lnTo>
                  <a:lnTo>
                    <a:pt x="49" y="374"/>
                  </a:lnTo>
                  <a:lnTo>
                    <a:pt x="48" y="375"/>
                  </a:lnTo>
                  <a:lnTo>
                    <a:pt x="48" y="375"/>
                  </a:lnTo>
                  <a:lnTo>
                    <a:pt x="44" y="375"/>
                  </a:lnTo>
                  <a:lnTo>
                    <a:pt x="44" y="364"/>
                  </a:lnTo>
                  <a:lnTo>
                    <a:pt x="44" y="363"/>
                  </a:lnTo>
                  <a:lnTo>
                    <a:pt x="44" y="361"/>
                  </a:lnTo>
                  <a:lnTo>
                    <a:pt x="45" y="360"/>
                  </a:lnTo>
                  <a:lnTo>
                    <a:pt x="47" y="360"/>
                  </a:lnTo>
                  <a:close/>
                  <a:moveTo>
                    <a:pt x="643" y="345"/>
                  </a:moveTo>
                  <a:lnTo>
                    <a:pt x="644" y="345"/>
                  </a:lnTo>
                  <a:lnTo>
                    <a:pt x="646" y="346"/>
                  </a:lnTo>
                  <a:lnTo>
                    <a:pt x="651" y="361"/>
                  </a:lnTo>
                  <a:lnTo>
                    <a:pt x="651" y="363"/>
                  </a:lnTo>
                  <a:lnTo>
                    <a:pt x="650" y="364"/>
                  </a:lnTo>
                  <a:lnTo>
                    <a:pt x="648" y="364"/>
                  </a:lnTo>
                  <a:lnTo>
                    <a:pt x="647" y="364"/>
                  </a:lnTo>
                  <a:lnTo>
                    <a:pt x="647" y="363"/>
                  </a:lnTo>
                  <a:lnTo>
                    <a:pt x="640" y="348"/>
                  </a:lnTo>
                  <a:lnTo>
                    <a:pt x="640" y="346"/>
                  </a:lnTo>
                  <a:lnTo>
                    <a:pt x="642" y="345"/>
                  </a:lnTo>
                  <a:lnTo>
                    <a:pt x="643" y="345"/>
                  </a:lnTo>
                  <a:close/>
                  <a:moveTo>
                    <a:pt x="42" y="328"/>
                  </a:moveTo>
                  <a:lnTo>
                    <a:pt x="44" y="330"/>
                  </a:lnTo>
                  <a:lnTo>
                    <a:pt x="44" y="331"/>
                  </a:lnTo>
                  <a:lnTo>
                    <a:pt x="47" y="346"/>
                  </a:lnTo>
                  <a:lnTo>
                    <a:pt x="47" y="349"/>
                  </a:lnTo>
                  <a:lnTo>
                    <a:pt x="44" y="349"/>
                  </a:lnTo>
                  <a:lnTo>
                    <a:pt x="44" y="349"/>
                  </a:lnTo>
                  <a:lnTo>
                    <a:pt x="42" y="349"/>
                  </a:lnTo>
                  <a:lnTo>
                    <a:pt x="41" y="348"/>
                  </a:lnTo>
                  <a:lnTo>
                    <a:pt x="40" y="331"/>
                  </a:lnTo>
                  <a:lnTo>
                    <a:pt x="40" y="330"/>
                  </a:lnTo>
                  <a:lnTo>
                    <a:pt x="42" y="328"/>
                  </a:lnTo>
                  <a:lnTo>
                    <a:pt x="42" y="328"/>
                  </a:lnTo>
                  <a:close/>
                  <a:moveTo>
                    <a:pt x="11" y="325"/>
                  </a:moveTo>
                  <a:lnTo>
                    <a:pt x="26" y="325"/>
                  </a:lnTo>
                  <a:lnTo>
                    <a:pt x="27" y="325"/>
                  </a:lnTo>
                  <a:lnTo>
                    <a:pt x="27" y="327"/>
                  </a:lnTo>
                  <a:lnTo>
                    <a:pt x="27" y="328"/>
                  </a:lnTo>
                  <a:lnTo>
                    <a:pt x="26" y="330"/>
                  </a:lnTo>
                  <a:lnTo>
                    <a:pt x="9" y="330"/>
                  </a:lnTo>
                  <a:lnTo>
                    <a:pt x="11" y="325"/>
                  </a:lnTo>
                  <a:close/>
                  <a:moveTo>
                    <a:pt x="644" y="312"/>
                  </a:moveTo>
                  <a:lnTo>
                    <a:pt x="646" y="312"/>
                  </a:lnTo>
                  <a:lnTo>
                    <a:pt x="646" y="313"/>
                  </a:lnTo>
                  <a:lnTo>
                    <a:pt x="646" y="314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3" y="330"/>
                  </a:lnTo>
                  <a:lnTo>
                    <a:pt x="643" y="332"/>
                  </a:lnTo>
                  <a:lnTo>
                    <a:pt x="642" y="332"/>
                  </a:lnTo>
                  <a:lnTo>
                    <a:pt x="639" y="332"/>
                  </a:lnTo>
                  <a:lnTo>
                    <a:pt x="639" y="330"/>
                  </a:lnTo>
                  <a:lnTo>
                    <a:pt x="639" y="320"/>
                  </a:lnTo>
                  <a:lnTo>
                    <a:pt x="639" y="317"/>
                  </a:lnTo>
                  <a:lnTo>
                    <a:pt x="642" y="313"/>
                  </a:lnTo>
                  <a:lnTo>
                    <a:pt x="643" y="312"/>
                  </a:lnTo>
                  <a:lnTo>
                    <a:pt x="644" y="312"/>
                  </a:lnTo>
                  <a:close/>
                  <a:moveTo>
                    <a:pt x="20" y="296"/>
                  </a:moveTo>
                  <a:lnTo>
                    <a:pt x="22" y="296"/>
                  </a:lnTo>
                  <a:lnTo>
                    <a:pt x="23" y="298"/>
                  </a:lnTo>
                  <a:lnTo>
                    <a:pt x="23" y="299"/>
                  </a:lnTo>
                  <a:lnTo>
                    <a:pt x="19" y="314"/>
                  </a:lnTo>
                  <a:lnTo>
                    <a:pt x="18" y="316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5" y="316"/>
                  </a:lnTo>
                  <a:lnTo>
                    <a:pt x="13" y="313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1"/>
                  </a:lnTo>
                  <a:lnTo>
                    <a:pt x="18" y="299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20" y="296"/>
                  </a:lnTo>
                  <a:close/>
                  <a:moveTo>
                    <a:pt x="660" y="283"/>
                  </a:moveTo>
                  <a:lnTo>
                    <a:pt x="661" y="284"/>
                  </a:lnTo>
                  <a:lnTo>
                    <a:pt x="662" y="285"/>
                  </a:lnTo>
                  <a:lnTo>
                    <a:pt x="662" y="287"/>
                  </a:lnTo>
                  <a:lnTo>
                    <a:pt x="658" y="294"/>
                  </a:lnTo>
                  <a:lnTo>
                    <a:pt x="657" y="296"/>
                  </a:lnTo>
                  <a:lnTo>
                    <a:pt x="655" y="299"/>
                  </a:lnTo>
                  <a:lnTo>
                    <a:pt x="654" y="301"/>
                  </a:lnTo>
                  <a:lnTo>
                    <a:pt x="654" y="301"/>
                  </a:lnTo>
                  <a:lnTo>
                    <a:pt x="653" y="302"/>
                  </a:lnTo>
                  <a:lnTo>
                    <a:pt x="651" y="302"/>
                  </a:lnTo>
                  <a:lnTo>
                    <a:pt x="651" y="302"/>
                  </a:lnTo>
                  <a:lnTo>
                    <a:pt x="650" y="301"/>
                  </a:lnTo>
                  <a:lnTo>
                    <a:pt x="650" y="298"/>
                  </a:lnTo>
                  <a:lnTo>
                    <a:pt x="658" y="284"/>
                  </a:lnTo>
                  <a:lnTo>
                    <a:pt x="658" y="284"/>
                  </a:lnTo>
                  <a:lnTo>
                    <a:pt x="660" y="283"/>
                  </a:lnTo>
                  <a:close/>
                  <a:moveTo>
                    <a:pt x="26" y="273"/>
                  </a:moveTo>
                  <a:lnTo>
                    <a:pt x="27" y="273"/>
                  </a:lnTo>
                  <a:lnTo>
                    <a:pt x="29" y="274"/>
                  </a:lnTo>
                  <a:lnTo>
                    <a:pt x="31" y="289"/>
                  </a:lnTo>
                  <a:lnTo>
                    <a:pt x="31" y="291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7" y="291"/>
                  </a:lnTo>
                  <a:lnTo>
                    <a:pt x="23" y="276"/>
                  </a:lnTo>
                  <a:lnTo>
                    <a:pt x="23" y="273"/>
                  </a:lnTo>
                  <a:lnTo>
                    <a:pt x="24" y="273"/>
                  </a:lnTo>
                  <a:lnTo>
                    <a:pt x="26" y="273"/>
                  </a:lnTo>
                  <a:close/>
                  <a:moveTo>
                    <a:pt x="132" y="259"/>
                  </a:moveTo>
                  <a:lnTo>
                    <a:pt x="148" y="259"/>
                  </a:lnTo>
                  <a:lnTo>
                    <a:pt x="150" y="260"/>
                  </a:lnTo>
                  <a:lnTo>
                    <a:pt x="150" y="262"/>
                  </a:lnTo>
                  <a:lnTo>
                    <a:pt x="150" y="263"/>
                  </a:lnTo>
                  <a:lnTo>
                    <a:pt x="148" y="265"/>
                  </a:lnTo>
                  <a:lnTo>
                    <a:pt x="132" y="265"/>
                  </a:lnTo>
                  <a:lnTo>
                    <a:pt x="130" y="263"/>
                  </a:lnTo>
                  <a:lnTo>
                    <a:pt x="130" y="262"/>
                  </a:lnTo>
                  <a:lnTo>
                    <a:pt x="130" y="260"/>
                  </a:lnTo>
                  <a:lnTo>
                    <a:pt x="132" y="259"/>
                  </a:lnTo>
                  <a:close/>
                  <a:moveTo>
                    <a:pt x="99" y="259"/>
                  </a:moveTo>
                  <a:lnTo>
                    <a:pt x="116" y="259"/>
                  </a:lnTo>
                  <a:lnTo>
                    <a:pt x="117" y="260"/>
                  </a:lnTo>
                  <a:lnTo>
                    <a:pt x="119" y="262"/>
                  </a:lnTo>
                  <a:lnTo>
                    <a:pt x="117" y="263"/>
                  </a:lnTo>
                  <a:lnTo>
                    <a:pt x="116" y="265"/>
                  </a:lnTo>
                  <a:lnTo>
                    <a:pt x="99" y="265"/>
                  </a:lnTo>
                  <a:lnTo>
                    <a:pt x="98" y="263"/>
                  </a:lnTo>
                  <a:lnTo>
                    <a:pt x="98" y="262"/>
                  </a:lnTo>
                  <a:lnTo>
                    <a:pt x="98" y="260"/>
                  </a:lnTo>
                  <a:lnTo>
                    <a:pt x="99" y="259"/>
                  </a:lnTo>
                  <a:close/>
                  <a:moveTo>
                    <a:pt x="675" y="255"/>
                  </a:moveTo>
                  <a:lnTo>
                    <a:pt x="676" y="255"/>
                  </a:lnTo>
                  <a:lnTo>
                    <a:pt x="678" y="256"/>
                  </a:lnTo>
                  <a:lnTo>
                    <a:pt x="678" y="259"/>
                  </a:lnTo>
                  <a:lnTo>
                    <a:pt x="669" y="273"/>
                  </a:lnTo>
                  <a:lnTo>
                    <a:pt x="669" y="273"/>
                  </a:lnTo>
                  <a:lnTo>
                    <a:pt x="668" y="274"/>
                  </a:lnTo>
                  <a:lnTo>
                    <a:pt x="666" y="273"/>
                  </a:lnTo>
                  <a:lnTo>
                    <a:pt x="665" y="271"/>
                  </a:lnTo>
                  <a:lnTo>
                    <a:pt x="665" y="270"/>
                  </a:lnTo>
                  <a:lnTo>
                    <a:pt x="673" y="256"/>
                  </a:lnTo>
                  <a:lnTo>
                    <a:pt x="673" y="255"/>
                  </a:lnTo>
                  <a:lnTo>
                    <a:pt x="675" y="255"/>
                  </a:lnTo>
                  <a:close/>
                  <a:moveTo>
                    <a:pt x="67" y="255"/>
                  </a:moveTo>
                  <a:lnTo>
                    <a:pt x="69" y="255"/>
                  </a:lnTo>
                  <a:lnTo>
                    <a:pt x="70" y="256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84" y="259"/>
                  </a:lnTo>
                  <a:lnTo>
                    <a:pt x="85" y="260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4" y="265"/>
                  </a:lnTo>
                  <a:lnTo>
                    <a:pt x="71" y="265"/>
                  </a:lnTo>
                  <a:lnTo>
                    <a:pt x="70" y="263"/>
                  </a:lnTo>
                  <a:lnTo>
                    <a:pt x="67" y="262"/>
                  </a:lnTo>
                  <a:lnTo>
                    <a:pt x="66" y="258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7" y="255"/>
                  </a:lnTo>
                  <a:close/>
                  <a:moveTo>
                    <a:pt x="177" y="249"/>
                  </a:moveTo>
                  <a:lnTo>
                    <a:pt x="178" y="249"/>
                  </a:lnTo>
                  <a:lnTo>
                    <a:pt x="179" y="251"/>
                  </a:lnTo>
                  <a:lnTo>
                    <a:pt x="179" y="252"/>
                  </a:lnTo>
                  <a:lnTo>
                    <a:pt x="171" y="263"/>
                  </a:lnTo>
                  <a:lnTo>
                    <a:pt x="170" y="265"/>
                  </a:lnTo>
                  <a:lnTo>
                    <a:pt x="167" y="265"/>
                  </a:lnTo>
                  <a:lnTo>
                    <a:pt x="164" y="265"/>
                  </a:lnTo>
                  <a:lnTo>
                    <a:pt x="163" y="263"/>
                  </a:lnTo>
                  <a:lnTo>
                    <a:pt x="161" y="262"/>
                  </a:lnTo>
                  <a:lnTo>
                    <a:pt x="163" y="260"/>
                  </a:lnTo>
                  <a:lnTo>
                    <a:pt x="164" y="259"/>
                  </a:lnTo>
                  <a:lnTo>
                    <a:pt x="167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75" y="249"/>
                  </a:lnTo>
                  <a:lnTo>
                    <a:pt x="177" y="249"/>
                  </a:lnTo>
                  <a:lnTo>
                    <a:pt x="177" y="249"/>
                  </a:lnTo>
                  <a:close/>
                  <a:moveTo>
                    <a:pt x="18" y="241"/>
                  </a:moveTo>
                  <a:lnTo>
                    <a:pt x="19" y="241"/>
                  </a:lnTo>
                  <a:lnTo>
                    <a:pt x="20" y="242"/>
                  </a:lnTo>
                  <a:lnTo>
                    <a:pt x="24" y="259"/>
                  </a:lnTo>
                  <a:lnTo>
                    <a:pt x="24" y="260"/>
                  </a:lnTo>
                  <a:lnTo>
                    <a:pt x="23" y="262"/>
                  </a:lnTo>
                  <a:lnTo>
                    <a:pt x="22" y="262"/>
                  </a:lnTo>
                  <a:lnTo>
                    <a:pt x="20" y="260"/>
                  </a:lnTo>
                  <a:lnTo>
                    <a:pt x="19" y="259"/>
                  </a:lnTo>
                  <a:lnTo>
                    <a:pt x="16" y="244"/>
                  </a:lnTo>
                  <a:lnTo>
                    <a:pt x="16" y="242"/>
                  </a:lnTo>
                  <a:lnTo>
                    <a:pt x="18" y="241"/>
                  </a:lnTo>
                  <a:lnTo>
                    <a:pt x="18" y="241"/>
                  </a:lnTo>
                  <a:close/>
                  <a:moveTo>
                    <a:pt x="691" y="227"/>
                  </a:moveTo>
                  <a:lnTo>
                    <a:pt x="691" y="227"/>
                  </a:lnTo>
                  <a:lnTo>
                    <a:pt x="693" y="229"/>
                  </a:lnTo>
                  <a:lnTo>
                    <a:pt x="693" y="230"/>
                  </a:lnTo>
                  <a:lnTo>
                    <a:pt x="693" y="231"/>
                  </a:lnTo>
                  <a:lnTo>
                    <a:pt x="691" y="233"/>
                  </a:lnTo>
                  <a:lnTo>
                    <a:pt x="690" y="235"/>
                  </a:lnTo>
                  <a:lnTo>
                    <a:pt x="689" y="238"/>
                  </a:lnTo>
                  <a:lnTo>
                    <a:pt x="684" y="244"/>
                  </a:lnTo>
                  <a:lnTo>
                    <a:pt x="684" y="245"/>
                  </a:lnTo>
                  <a:lnTo>
                    <a:pt x="683" y="245"/>
                  </a:lnTo>
                  <a:lnTo>
                    <a:pt x="682" y="245"/>
                  </a:lnTo>
                  <a:lnTo>
                    <a:pt x="680" y="244"/>
                  </a:lnTo>
                  <a:lnTo>
                    <a:pt x="682" y="242"/>
                  </a:lnTo>
                  <a:lnTo>
                    <a:pt x="689" y="229"/>
                  </a:lnTo>
                  <a:lnTo>
                    <a:pt x="690" y="227"/>
                  </a:lnTo>
                  <a:lnTo>
                    <a:pt x="691" y="227"/>
                  </a:lnTo>
                  <a:close/>
                  <a:moveTo>
                    <a:pt x="52" y="226"/>
                  </a:moveTo>
                  <a:lnTo>
                    <a:pt x="54" y="227"/>
                  </a:lnTo>
                  <a:lnTo>
                    <a:pt x="55" y="227"/>
                  </a:lnTo>
                  <a:lnTo>
                    <a:pt x="60" y="240"/>
                  </a:lnTo>
                  <a:lnTo>
                    <a:pt x="62" y="241"/>
                  </a:lnTo>
                  <a:lnTo>
                    <a:pt x="62" y="242"/>
                  </a:lnTo>
                  <a:lnTo>
                    <a:pt x="62" y="244"/>
                  </a:lnTo>
                  <a:lnTo>
                    <a:pt x="62" y="245"/>
                  </a:lnTo>
                  <a:lnTo>
                    <a:pt x="60" y="245"/>
                  </a:lnTo>
                  <a:lnTo>
                    <a:pt x="59" y="245"/>
                  </a:lnTo>
                  <a:lnTo>
                    <a:pt x="58" y="244"/>
                  </a:lnTo>
                  <a:lnTo>
                    <a:pt x="51" y="230"/>
                  </a:lnTo>
                  <a:lnTo>
                    <a:pt x="51" y="229"/>
                  </a:lnTo>
                  <a:lnTo>
                    <a:pt x="51" y="227"/>
                  </a:lnTo>
                  <a:lnTo>
                    <a:pt x="52" y="226"/>
                  </a:lnTo>
                  <a:close/>
                  <a:moveTo>
                    <a:pt x="741" y="226"/>
                  </a:moveTo>
                  <a:lnTo>
                    <a:pt x="741" y="226"/>
                  </a:lnTo>
                  <a:lnTo>
                    <a:pt x="756" y="226"/>
                  </a:lnTo>
                  <a:lnTo>
                    <a:pt x="759" y="226"/>
                  </a:lnTo>
                  <a:lnTo>
                    <a:pt x="759" y="229"/>
                  </a:lnTo>
                  <a:lnTo>
                    <a:pt x="759" y="230"/>
                  </a:lnTo>
                  <a:lnTo>
                    <a:pt x="756" y="230"/>
                  </a:lnTo>
                  <a:lnTo>
                    <a:pt x="756" y="230"/>
                  </a:lnTo>
                  <a:lnTo>
                    <a:pt x="741" y="230"/>
                  </a:lnTo>
                  <a:lnTo>
                    <a:pt x="740" y="230"/>
                  </a:lnTo>
                  <a:lnTo>
                    <a:pt x="738" y="227"/>
                  </a:lnTo>
                  <a:lnTo>
                    <a:pt x="740" y="226"/>
                  </a:lnTo>
                  <a:lnTo>
                    <a:pt x="741" y="226"/>
                  </a:lnTo>
                  <a:close/>
                  <a:moveTo>
                    <a:pt x="709" y="224"/>
                  </a:moveTo>
                  <a:lnTo>
                    <a:pt x="709" y="224"/>
                  </a:lnTo>
                  <a:lnTo>
                    <a:pt x="725" y="226"/>
                  </a:lnTo>
                  <a:lnTo>
                    <a:pt x="726" y="226"/>
                  </a:lnTo>
                  <a:lnTo>
                    <a:pt x="727" y="227"/>
                  </a:lnTo>
                  <a:lnTo>
                    <a:pt x="726" y="229"/>
                  </a:lnTo>
                  <a:lnTo>
                    <a:pt x="725" y="230"/>
                  </a:lnTo>
                  <a:lnTo>
                    <a:pt x="725" y="230"/>
                  </a:lnTo>
                  <a:lnTo>
                    <a:pt x="708" y="230"/>
                  </a:lnTo>
                  <a:lnTo>
                    <a:pt x="707" y="229"/>
                  </a:lnTo>
                  <a:lnTo>
                    <a:pt x="707" y="227"/>
                  </a:lnTo>
                  <a:lnTo>
                    <a:pt x="707" y="226"/>
                  </a:lnTo>
                  <a:lnTo>
                    <a:pt x="709" y="224"/>
                  </a:lnTo>
                  <a:close/>
                  <a:moveTo>
                    <a:pt x="776" y="224"/>
                  </a:moveTo>
                  <a:lnTo>
                    <a:pt x="777" y="226"/>
                  </a:lnTo>
                  <a:lnTo>
                    <a:pt x="777" y="226"/>
                  </a:lnTo>
                  <a:lnTo>
                    <a:pt x="781" y="230"/>
                  </a:lnTo>
                  <a:lnTo>
                    <a:pt x="773" y="230"/>
                  </a:lnTo>
                  <a:lnTo>
                    <a:pt x="772" y="230"/>
                  </a:lnTo>
                  <a:lnTo>
                    <a:pt x="770" y="229"/>
                  </a:lnTo>
                  <a:lnTo>
                    <a:pt x="772" y="226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6" y="224"/>
                  </a:lnTo>
                  <a:close/>
                  <a:moveTo>
                    <a:pt x="196" y="223"/>
                  </a:moveTo>
                  <a:lnTo>
                    <a:pt x="197" y="223"/>
                  </a:lnTo>
                  <a:lnTo>
                    <a:pt x="199" y="224"/>
                  </a:lnTo>
                  <a:lnTo>
                    <a:pt x="199" y="227"/>
                  </a:lnTo>
                  <a:lnTo>
                    <a:pt x="189" y="240"/>
                  </a:lnTo>
                  <a:lnTo>
                    <a:pt x="188" y="240"/>
                  </a:lnTo>
                  <a:lnTo>
                    <a:pt x="186" y="241"/>
                  </a:lnTo>
                  <a:lnTo>
                    <a:pt x="185" y="240"/>
                  </a:lnTo>
                  <a:lnTo>
                    <a:pt x="185" y="238"/>
                  </a:lnTo>
                  <a:lnTo>
                    <a:pt x="185" y="237"/>
                  </a:lnTo>
                  <a:lnTo>
                    <a:pt x="190" y="230"/>
                  </a:lnTo>
                  <a:lnTo>
                    <a:pt x="190" y="230"/>
                  </a:lnTo>
                  <a:lnTo>
                    <a:pt x="190" y="230"/>
                  </a:lnTo>
                  <a:lnTo>
                    <a:pt x="190" y="230"/>
                  </a:lnTo>
                  <a:lnTo>
                    <a:pt x="190" y="230"/>
                  </a:lnTo>
                  <a:lnTo>
                    <a:pt x="192" y="227"/>
                  </a:lnTo>
                  <a:lnTo>
                    <a:pt x="193" y="226"/>
                  </a:lnTo>
                  <a:lnTo>
                    <a:pt x="195" y="224"/>
                  </a:lnTo>
                  <a:lnTo>
                    <a:pt x="195" y="224"/>
                  </a:lnTo>
                  <a:lnTo>
                    <a:pt x="195" y="223"/>
                  </a:lnTo>
                  <a:lnTo>
                    <a:pt x="196" y="223"/>
                  </a:lnTo>
                  <a:close/>
                  <a:moveTo>
                    <a:pt x="11" y="209"/>
                  </a:moveTo>
                  <a:lnTo>
                    <a:pt x="12" y="211"/>
                  </a:lnTo>
                  <a:lnTo>
                    <a:pt x="12" y="212"/>
                  </a:lnTo>
                  <a:lnTo>
                    <a:pt x="16" y="227"/>
                  </a:lnTo>
                  <a:lnTo>
                    <a:pt x="16" y="229"/>
                  </a:lnTo>
                  <a:lnTo>
                    <a:pt x="15" y="230"/>
                  </a:lnTo>
                  <a:lnTo>
                    <a:pt x="13" y="230"/>
                  </a:lnTo>
                  <a:lnTo>
                    <a:pt x="12" y="230"/>
                  </a:lnTo>
                  <a:lnTo>
                    <a:pt x="12" y="229"/>
                  </a:lnTo>
                  <a:lnTo>
                    <a:pt x="8" y="212"/>
                  </a:lnTo>
                  <a:lnTo>
                    <a:pt x="8" y="211"/>
                  </a:lnTo>
                  <a:lnTo>
                    <a:pt x="9" y="209"/>
                  </a:lnTo>
                  <a:lnTo>
                    <a:pt x="11" y="209"/>
                  </a:lnTo>
                  <a:close/>
                  <a:moveTo>
                    <a:pt x="754" y="201"/>
                  </a:moveTo>
                  <a:lnTo>
                    <a:pt x="755" y="202"/>
                  </a:lnTo>
                  <a:lnTo>
                    <a:pt x="755" y="202"/>
                  </a:lnTo>
                  <a:lnTo>
                    <a:pt x="756" y="204"/>
                  </a:lnTo>
                  <a:lnTo>
                    <a:pt x="758" y="205"/>
                  </a:lnTo>
                  <a:lnTo>
                    <a:pt x="761" y="208"/>
                  </a:lnTo>
                  <a:lnTo>
                    <a:pt x="761" y="208"/>
                  </a:lnTo>
                  <a:lnTo>
                    <a:pt x="761" y="208"/>
                  </a:lnTo>
                  <a:lnTo>
                    <a:pt x="761" y="208"/>
                  </a:lnTo>
                  <a:lnTo>
                    <a:pt x="761" y="208"/>
                  </a:lnTo>
                  <a:lnTo>
                    <a:pt x="761" y="208"/>
                  </a:lnTo>
                  <a:lnTo>
                    <a:pt x="761" y="208"/>
                  </a:lnTo>
                  <a:lnTo>
                    <a:pt x="761" y="208"/>
                  </a:lnTo>
                  <a:lnTo>
                    <a:pt x="766" y="213"/>
                  </a:lnTo>
                  <a:lnTo>
                    <a:pt x="766" y="215"/>
                  </a:lnTo>
                  <a:lnTo>
                    <a:pt x="766" y="217"/>
                  </a:lnTo>
                  <a:lnTo>
                    <a:pt x="765" y="217"/>
                  </a:lnTo>
                  <a:lnTo>
                    <a:pt x="762" y="217"/>
                  </a:lnTo>
                  <a:lnTo>
                    <a:pt x="751" y="205"/>
                  </a:lnTo>
                  <a:lnTo>
                    <a:pt x="751" y="204"/>
                  </a:lnTo>
                  <a:lnTo>
                    <a:pt x="751" y="202"/>
                  </a:lnTo>
                  <a:lnTo>
                    <a:pt x="754" y="201"/>
                  </a:lnTo>
                  <a:close/>
                  <a:moveTo>
                    <a:pt x="37" y="198"/>
                  </a:moveTo>
                  <a:lnTo>
                    <a:pt x="38" y="198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7" y="213"/>
                  </a:lnTo>
                  <a:lnTo>
                    <a:pt x="47" y="215"/>
                  </a:lnTo>
                  <a:lnTo>
                    <a:pt x="45" y="216"/>
                  </a:lnTo>
                  <a:lnTo>
                    <a:pt x="45" y="217"/>
                  </a:lnTo>
                  <a:lnTo>
                    <a:pt x="44" y="216"/>
                  </a:lnTo>
                  <a:lnTo>
                    <a:pt x="42" y="216"/>
                  </a:lnTo>
                  <a:lnTo>
                    <a:pt x="36" y="201"/>
                  </a:lnTo>
                  <a:lnTo>
                    <a:pt x="34" y="199"/>
                  </a:lnTo>
                  <a:lnTo>
                    <a:pt x="36" y="198"/>
                  </a:lnTo>
                  <a:lnTo>
                    <a:pt x="37" y="198"/>
                  </a:lnTo>
                  <a:close/>
                  <a:moveTo>
                    <a:pt x="181" y="197"/>
                  </a:moveTo>
                  <a:lnTo>
                    <a:pt x="182" y="197"/>
                  </a:lnTo>
                  <a:lnTo>
                    <a:pt x="193" y="209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78" y="201"/>
                  </a:lnTo>
                  <a:lnTo>
                    <a:pt x="178" y="198"/>
                  </a:lnTo>
                  <a:lnTo>
                    <a:pt x="179" y="197"/>
                  </a:lnTo>
                  <a:lnTo>
                    <a:pt x="181" y="197"/>
                  </a:lnTo>
                  <a:close/>
                  <a:moveTo>
                    <a:pt x="16" y="183"/>
                  </a:moveTo>
                  <a:lnTo>
                    <a:pt x="16" y="183"/>
                  </a:lnTo>
                  <a:lnTo>
                    <a:pt x="31" y="184"/>
                  </a:lnTo>
                  <a:lnTo>
                    <a:pt x="31" y="186"/>
                  </a:lnTo>
                  <a:lnTo>
                    <a:pt x="31" y="187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16" y="187"/>
                  </a:lnTo>
                  <a:lnTo>
                    <a:pt x="13" y="187"/>
                  </a:lnTo>
                  <a:lnTo>
                    <a:pt x="13" y="184"/>
                  </a:lnTo>
                  <a:lnTo>
                    <a:pt x="15" y="183"/>
                  </a:lnTo>
                  <a:lnTo>
                    <a:pt x="16" y="183"/>
                  </a:lnTo>
                  <a:close/>
                  <a:moveTo>
                    <a:pt x="0" y="181"/>
                  </a:moveTo>
                  <a:lnTo>
                    <a:pt x="5" y="181"/>
                  </a:lnTo>
                  <a:lnTo>
                    <a:pt x="9" y="195"/>
                  </a:lnTo>
                  <a:lnTo>
                    <a:pt x="8" y="198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5" y="198"/>
                  </a:lnTo>
                  <a:lnTo>
                    <a:pt x="4" y="197"/>
                  </a:lnTo>
                  <a:lnTo>
                    <a:pt x="0" y="181"/>
                  </a:lnTo>
                  <a:lnTo>
                    <a:pt x="0" y="181"/>
                  </a:lnTo>
                  <a:close/>
                  <a:moveTo>
                    <a:pt x="731" y="177"/>
                  </a:moveTo>
                  <a:lnTo>
                    <a:pt x="733" y="179"/>
                  </a:lnTo>
                  <a:lnTo>
                    <a:pt x="733" y="179"/>
                  </a:lnTo>
                  <a:lnTo>
                    <a:pt x="734" y="180"/>
                  </a:lnTo>
                  <a:lnTo>
                    <a:pt x="736" y="181"/>
                  </a:lnTo>
                  <a:lnTo>
                    <a:pt x="737" y="184"/>
                  </a:lnTo>
                  <a:lnTo>
                    <a:pt x="740" y="186"/>
                  </a:lnTo>
                  <a:lnTo>
                    <a:pt x="740" y="186"/>
                  </a:lnTo>
                  <a:lnTo>
                    <a:pt x="740" y="186"/>
                  </a:lnTo>
                  <a:lnTo>
                    <a:pt x="740" y="186"/>
                  </a:lnTo>
                  <a:lnTo>
                    <a:pt x="740" y="186"/>
                  </a:lnTo>
                  <a:lnTo>
                    <a:pt x="744" y="190"/>
                  </a:lnTo>
                  <a:lnTo>
                    <a:pt x="744" y="191"/>
                  </a:lnTo>
                  <a:lnTo>
                    <a:pt x="744" y="194"/>
                  </a:lnTo>
                  <a:lnTo>
                    <a:pt x="743" y="194"/>
                  </a:lnTo>
                  <a:lnTo>
                    <a:pt x="740" y="194"/>
                  </a:lnTo>
                  <a:lnTo>
                    <a:pt x="729" y="181"/>
                  </a:lnTo>
                  <a:lnTo>
                    <a:pt x="729" y="180"/>
                  </a:lnTo>
                  <a:lnTo>
                    <a:pt x="729" y="179"/>
                  </a:lnTo>
                  <a:lnTo>
                    <a:pt x="731" y="177"/>
                  </a:lnTo>
                  <a:close/>
                  <a:moveTo>
                    <a:pt x="159" y="173"/>
                  </a:moveTo>
                  <a:lnTo>
                    <a:pt x="160" y="173"/>
                  </a:lnTo>
                  <a:lnTo>
                    <a:pt x="171" y="186"/>
                  </a:lnTo>
                  <a:lnTo>
                    <a:pt x="171" y="187"/>
                  </a:lnTo>
                  <a:lnTo>
                    <a:pt x="171" y="188"/>
                  </a:lnTo>
                  <a:lnTo>
                    <a:pt x="170" y="190"/>
                  </a:lnTo>
                  <a:lnTo>
                    <a:pt x="167" y="188"/>
                  </a:lnTo>
                  <a:lnTo>
                    <a:pt x="167" y="188"/>
                  </a:lnTo>
                  <a:lnTo>
                    <a:pt x="166" y="187"/>
                  </a:lnTo>
                  <a:lnTo>
                    <a:pt x="164" y="184"/>
                  </a:lnTo>
                  <a:lnTo>
                    <a:pt x="161" y="181"/>
                  </a:lnTo>
                  <a:lnTo>
                    <a:pt x="159" y="180"/>
                  </a:lnTo>
                  <a:lnTo>
                    <a:pt x="157" y="179"/>
                  </a:lnTo>
                  <a:lnTo>
                    <a:pt x="157" y="179"/>
                  </a:lnTo>
                  <a:lnTo>
                    <a:pt x="157" y="179"/>
                  </a:lnTo>
                  <a:lnTo>
                    <a:pt x="157" y="177"/>
                  </a:lnTo>
                  <a:lnTo>
                    <a:pt x="157" y="177"/>
                  </a:lnTo>
                  <a:lnTo>
                    <a:pt x="157" y="177"/>
                  </a:lnTo>
                  <a:lnTo>
                    <a:pt x="157" y="177"/>
                  </a:lnTo>
                  <a:lnTo>
                    <a:pt x="157" y="177"/>
                  </a:lnTo>
                  <a:lnTo>
                    <a:pt x="157" y="177"/>
                  </a:lnTo>
                  <a:lnTo>
                    <a:pt x="157" y="177"/>
                  </a:lnTo>
                  <a:lnTo>
                    <a:pt x="156" y="177"/>
                  </a:lnTo>
                  <a:lnTo>
                    <a:pt x="156" y="176"/>
                  </a:lnTo>
                  <a:lnTo>
                    <a:pt x="156" y="173"/>
                  </a:lnTo>
                  <a:lnTo>
                    <a:pt x="159" y="173"/>
                  </a:lnTo>
                  <a:close/>
                  <a:moveTo>
                    <a:pt x="247" y="165"/>
                  </a:moveTo>
                  <a:lnTo>
                    <a:pt x="249" y="165"/>
                  </a:lnTo>
                  <a:lnTo>
                    <a:pt x="262" y="172"/>
                  </a:lnTo>
                  <a:lnTo>
                    <a:pt x="264" y="173"/>
                  </a:lnTo>
                  <a:lnTo>
                    <a:pt x="264" y="175"/>
                  </a:lnTo>
                  <a:lnTo>
                    <a:pt x="264" y="176"/>
                  </a:lnTo>
                  <a:lnTo>
                    <a:pt x="262" y="176"/>
                  </a:lnTo>
                  <a:lnTo>
                    <a:pt x="261" y="176"/>
                  </a:lnTo>
                  <a:lnTo>
                    <a:pt x="246" y="169"/>
                  </a:lnTo>
                  <a:lnTo>
                    <a:pt x="246" y="168"/>
                  </a:lnTo>
                  <a:lnTo>
                    <a:pt x="246" y="166"/>
                  </a:lnTo>
                  <a:lnTo>
                    <a:pt x="246" y="165"/>
                  </a:lnTo>
                  <a:lnTo>
                    <a:pt x="247" y="165"/>
                  </a:lnTo>
                  <a:close/>
                  <a:moveTo>
                    <a:pt x="282" y="155"/>
                  </a:moveTo>
                  <a:lnTo>
                    <a:pt x="282" y="155"/>
                  </a:lnTo>
                  <a:lnTo>
                    <a:pt x="283" y="157"/>
                  </a:lnTo>
                  <a:lnTo>
                    <a:pt x="283" y="158"/>
                  </a:lnTo>
                  <a:lnTo>
                    <a:pt x="279" y="173"/>
                  </a:lnTo>
                  <a:lnTo>
                    <a:pt x="278" y="175"/>
                  </a:lnTo>
                  <a:lnTo>
                    <a:pt x="276" y="176"/>
                  </a:lnTo>
                  <a:lnTo>
                    <a:pt x="276" y="176"/>
                  </a:lnTo>
                  <a:lnTo>
                    <a:pt x="275" y="175"/>
                  </a:lnTo>
                  <a:lnTo>
                    <a:pt x="275" y="172"/>
                  </a:lnTo>
                  <a:lnTo>
                    <a:pt x="279" y="158"/>
                  </a:lnTo>
                  <a:lnTo>
                    <a:pt x="279" y="158"/>
                  </a:lnTo>
                  <a:lnTo>
                    <a:pt x="279" y="158"/>
                  </a:lnTo>
                  <a:lnTo>
                    <a:pt x="279" y="158"/>
                  </a:lnTo>
                  <a:lnTo>
                    <a:pt x="279" y="158"/>
                  </a:lnTo>
                  <a:lnTo>
                    <a:pt x="279" y="158"/>
                  </a:lnTo>
                  <a:lnTo>
                    <a:pt x="279" y="158"/>
                  </a:lnTo>
                  <a:lnTo>
                    <a:pt x="279" y="157"/>
                  </a:lnTo>
                  <a:lnTo>
                    <a:pt x="279" y="157"/>
                  </a:lnTo>
                  <a:lnTo>
                    <a:pt x="280" y="155"/>
                  </a:lnTo>
                  <a:lnTo>
                    <a:pt x="282" y="155"/>
                  </a:lnTo>
                  <a:close/>
                  <a:moveTo>
                    <a:pt x="709" y="154"/>
                  </a:moveTo>
                  <a:lnTo>
                    <a:pt x="711" y="155"/>
                  </a:lnTo>
                  <a:lnTo>
                    <a:pt x="722" y="166"/>
                  </a:lnTo>
                  <a:lnTo>
                    <a:pt x="722" y="169"/>
                  </a:lnTo>
                  <a:lnTo>
                    <a:pt x="722" y="170"/>
                  </a:lnTo>
                  <a:lnTo>
                    <a:pt x="720" y="170"/>
                  </a:lnTo>
                  <a:lnTo>
                    <a:pt x="718" y="170"/>
                  </a:lnTo>
                  <a:lnTo>
                    <a:pt x="707" y="158"/>
                  </a:lnTo>
                  <a:lnTo>
                    <a:pt x="707" y="157"/>
                  </a:lnTo>
                  <a:lnTo>
                    <a:pt x="707" y="155"/>
                  </a:lnTo>
                  <a:lnTo>
                    <a:pt x="709" y="154"/>
                  </a:lnTo>
                  <a:close/>
                  <a:moveTo>
                    <a:pt x="218" y="151"/>
                  </a:moveTo>
                  <a:lnTo>
                    <a:pt x="220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1" y="151"/>
                  </a:lnTo>
                  <a:lnTo>
                    <a:pt x="222" y="152"/>
                  </a:lnTo>
                  <a:lnTo>
                    <a:pt x="225" y="154"/>
                  </a:lnTo>
                  <a:lnTo>
                    <a:pt x="229" y="155"/>
                  </a:lnTo>
                  <a:lnTo>
                    <a:pt x="232" y="157"/>
                  </a:lnTo>
                  <a:lnTo>
                    <a:pt x="233" y="158"/>
                  </a:lnTo>
                  <a:lnTo>
                    <a:pt x="235" y="158"/>
                  </a:lnTo>
                  <a:lnTo>
                    <a:pt x="235" y="159"/>
                  </a:lnTo>
                  <a:lnTo>
                    <a:pt x="235" y="161"/>
                  </a:lnTo>
                  <a:lnTo>
                    <a:pt x="235" y="162"/>
                  </a:lnTo>
                  <a:lnTo>
                    <a:pt x="233" y="162"/>
                  </a:lnTo>
                  <a:lnTo>
                    <a:pt x="232" y="162"/>
                  </a:lnTo>
                  <a:lnTo>
                    <a:pt x="218" y="155"/>
                  </a:lnTo>
                  <a:lnTo>
                    <a:pt x="217" y="154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close/>
                  <a:moveTo>
                    <a:pt x="135" y="150"/>
                  </a:moveTo>
                  <a:lnTo>
                    <a:pt x="138" y="151"/>
                  </a:lnTo>
                  <a:lnTo>
                    <a:pt x="149" y="162"/>
                  </a:lnTo>
                  <a:lnTo>
                    <a:pt x="149" y="163"/>
                  </a:lnTo>
                  <a:lnTo>
                    <a:pt x="149" y="165"/>
                  </a:lnTo>
                  <a:lnTo>
                    <a:pt x="148" y="166"/>
                  </a:lnTo>
                  <a:lnTo>
                    <a:pt x="145" y="165"/>
                  </a:lnTo>
                  <a:lnTo>
                    <a:pt x="134" y="154"/>
                  </a:lnTo>
                  <a:lnTo>
                    <a:pt x="134" y="152"/>
                  </a:lnTo>
                  <a:lnTo>
                    <a:pt x="134" y="151"/>
                  </a:lnTo>
                  <a:lnTo>
                    <a:pt x="135" y="150"/>
                  </a:lnTo>
                  <a:close/>
                  <a:moveTo>
                    <a:pt x="190" y="136"/>
                  </a:moveTo>
                  <a:lnTo>
                    <a:pt x="190" y="136"/>
                  </a:lnTo>
                  <a:lnTo>
                    <a:pt x="206" y="144"/>
                  </a:lnTo>
                  <a:lnTo>
                    <a:pt x="207" y="145"/>
                  </a:lnTo>
                  <a:lnTo>
                    <a:pt x="206" y="147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3" y="148"/>
                  </a:lnTo>
                  <a:lnTo>
                    <a:pt x="189" y="140"/>
                  </a:lnTo>
                  <a:lnTo>
                    <a:pt x="188" y="139"/>
                  </a:lnTo>
                  <a:lnTo>
                    <a:pt x="188" y="137"/>
                  </a:lnTo>
                  <a:lnTo>
                    <a:pt x="189" y="136"/>
                  </a:lnTo>
                  <a:lnTo>
                    <a:pt x="190" y="136"/>
                  </a:lnTo>
                  <a:close/>
                  <a:moveTo>
                    <a:pt x="290" y="125"/>
                  </a:moveTo>
                  <a:lnTo>
                    <a:pt x="291" y="125"/>
                  </a:lnTo>
                  <a:lnTo>
                    <a:pt x="293" y="126"/>
                  </a:lnTo>
                  <a:lnTo>
                    <a:pt x="293" y="127"/>
                  </a:lnTo>
                  <a:lnTo>
                    <a:pt x="289" y="143"/>
                  </a:lnTo>
                  <a:lnTo>
                    <a:pt x="287" y="144"/>
                  </a:lnTo>
                  <a:lnTo>
                    <a:pt x="286" y="144"/>
                  </a:lnTo>
                  <a:lnTo>
                    <a:pt x="286" y="144"/>
                  </a:lnTo>
                  <a:lnTo>
                    <a:pt x="285" y="143"/>
                  </a:lnTo>
                  <a:lnTo>
                    <a:pt x="283" y="141"/>
                  </a:lnTo>
                  <a:lnTo>
                    <a:pt x="287" y="132"/>
                  </a:lnTo>
                  <a:lnTo>
                    <a:pt x="287" y="129"/>
                  </a:lnTo>
                  <a:lnTo>
                    <a:pt x="289" y="127"/>
                  </a:lnTo>
                  <a:lnTo>
                    <a:pt x="289" y="126"/>
                  </a:lnTo>
                  <a:lnTo>
                    <a:pt x="289" y="125"/>
                  </a:lnTo>
                  <a:lnTo>
                    <a:pt x="290" y="125"/>
                  </a:lnTo>
                  <a:close/>
                  <a:moveTo>
                    <a:pt x="132" y="125"/>
                  </a:moveTo>
                  <a:lnTo>
                    <a:pt x="132" y="125"/>
                  </a:lnTo>
                  <a:lnTo>
                    <a:pt x="134" y="126"/>
                  </a:lnTo>
                  <a:lnTo>
                    <a:pt x="135" y="127"/>
                  </a:lnTo>
                  <a:lnTo>
                    <a:pt x="130" y="143"/>
                  </a:lnTo>
                  <a:lnTo>
                    <a:pt x="130" y="144"/>
                  </a:lnTo>
                  <a:lnTo>
                    <a:pt x="128" y="144"/>
                  </a:lnTo>
                  <a:lnTo>
                    <a:pt x="127" y="144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0" y="129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31" y="125"/>
                  </a:lnTo>
                  <a:lnTo>
                    <a:pt x="132" y="125"/>
                  </a:lnTo>
                  <a:close/>
                  <a:moveTo>
                    <a:pt x="704" y="122"/>
                  </a:moveTo>
                  <a:lnTo>
                    <a:pt x="705" y="123"/>
                  </a:lnTo>
                  <a:lnTo>
                    <a:pt x="705" y="125"/>
                  </a:lnTo>
                  <a:lnTo>
                    <a:pt x="705" y="141"/>
                  </a:lnTo>
                  <a:lnTo>
                    <a:pt x="705" y="143"/>
                  </a:lnTo>
                  <a:lnTo>
                    <a:pt x="704" y="143"/>
                  </a:lnTo>
                  <a:lnTo>
                    <a:pt x="701" y="143"/>
                  </a:lnTo>
                  <a:lnTo>
                    <a:pt x="701" y="141"/>
                  </a:lnTo>
                  <a:lnTo>
                    <a:pt x="701" y="125"/>
                  </a:lnTo>
                  <a:lnTo>
                    <a:pt x="701" y="123"/>
                  </a:lnTo>
                  <a:lnTo>
                    <a:pt x="704" y="122"/>
                  </a:lnTo>
                  <a:close/>
                  <a:moveTo>
                    <a:pt x="161" y="122"/>
                  </a:moveTo>
                  <a:lnTo>
                    <a:pt x="161" y="122"/>
                  </a:lnTo>
                  <a:lnTo>
                    <a:pt x="163" y="122"/>
                  </a:lnTo>
                  <a:lnTo>
                    <a:pt x="164" y="123"/>
                  </a:lnTo>
                  <a:lnTo>
                    <a:pt x="167" y="125"/>
                  </a:lnTo>
                  <a:lnTo>
                    <a:pt x="168" y="125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7" y="129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77" y="133"/>
                  </a:lnTo>
                  <a:lnTo>
                    <a:pt x="175" y="133"/>
                  </a:lnTo>
                  <a:lnTo>
                    <a:pt x="174" y="133"/>
                  </a:lnTo>
                  <a:lnTo>
                    <a:pt x="160" y="126"/>
                  </a:lnTo>
                  <a:lnTo>
                    <a:pt x="159" y="125"/>
                  </a:lnTo>
                  <a:lnTo>
                    <a:pt x="159" y="123"/>
                  </a:lnTo>
                  <a:lnTo>
                    <a:pt x="160" y="122"/>
                  </a:lnTo>
                  <a:lnTo>
                    <a:pt x="161" y="122"/>
                  </a:lnTo>
                  <a:close/>
                  <a:moveTo>
                    <a:pt x="135" y="108"/>
                  </a:moveTo>
                  <a:lnTo>
                    <a:pt x="139" y="111"/>
                  </a:lnTo>
                  <a:lnTo>
                    <a:pt x="142" y="112"/>
                  </a:lnTo>
                  <a:lnTo>
                    <a:pt x="145" y="114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9" y="116"/>
                  </a:lnTo>
                  <a:lnTo>
                    <a:pt x="149" y="118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34" y="114"/>
                  </a:lnTo>
                  <a:lnTo>
                    <a:pt x="135" y="108"/>
                  </a:lnTo>
                  <a:close/>
                  <a:moveTo>
                    <a:pt x="694" y="94"/>
                  </a:moveTo>
                  <a:lnTo>
                    <a:pt x="696" y="94"/>
                  </a:lnTo>
                  <a:lnTo>
                    <a:pt x="697" y="96"/>
                  </a:lnTo>
                  <a:lnTo>
                    <a:pt x="697" y="96"/>
                  </a:lnTo>
                  <a:lnTo>
                    <a:pt x="698" y="97"/>
                  </a:lnTo>
                  <a:lnTo>
                    <a:pt x="700" y="100"/>
                  </a:lnTo>
                  <a:lnTo>
                    <a:pt x="701" y="103"/>
                  </a:lnTo>
                  <a:lnTo>
                    <a:pt x="702" y="105"/>
                  </a:lnTo>
                  <a:lnTo>
                    <a:pt x="702" y="105"/>
                  </a:lnTo>
                  <a:lnTo>
                    <a:pt x="702" y="105"/>
                  </a:lnTo>
                  <a:lnTo>
                    <a:pt x="702" y="105"/>
                  </a:lnTo>
                  <a:lnTo>
                    <a:pt x="702" y="105"/>
                  </a:lnTo>
                  <a:lnTo>
                    <a:pt x="705" y="109"/>
                  </a:lnTo>
                  <a:lnTo>
                    <a:pt x="705" y="111"/>
                  </a:lnTo>
                  <a:lnTo>
                    <a:pt x="704" y="112"/>
                  </a:lnTo>
                  <a:lnTo>
                    <a:pt x="702" y="112"/>
                  </a:lnTo>
                  <a:lnTo>
                    <a:pt x="702" y="112"/>
                  </a:lnTo>
                  <a:lnTo>
                    <a:pt x="701" y="111"/>
                  </a:lnTo>
                  <a:lnTo>
                    <a:pt x="693" y="97"/>
                  </a:lnTo>
                  <a:lnTo>
                    <a:pt x="693" y="96"/>
                  </a:lnTo>
                  <a:lnTo>
                    <a:pt x="693" y="94"/>
                  </a:lnTo>
                  <a:lnTo>
                    <a:pt x="694" y="94"/>
                  </a:lnTo>
                  <a:close/>
                  <a:moveTo>
                    <a:pt x="300" y="94"/>
                  </a:moveTo>
                  <a:lnTo>
                    <a:pt x="301" y="94"/>
                  </a:lnTo>
                  <a:lnTo>
                    <a:pt x="303" y="94"/>
                  </a:lnTo>
                  <a:lnTo>
                    <a:pt x="303" y="97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3" y="112"/>
                  </a:lnTo>
                  <a:lnTo>
                    <a:pt x="293" y="111"/>
                  </a:lnTo>
                  <a:lnTo>
                    <a:pt x="294" y="105"/>
                  </a:lnTo>
                  <a:lnTo>
                    <a:pt x="294" y="105"/>
                  </a:lnTo>
                  <a:lnTo>
                    <a:pt x="294" y="105"/>
                  </a:lnTo>
                  <a:lnTo>
                    <a:pt x="294" y="105"/>
                  </a:lnTo>
                  <a:lnTo>
                    <a:pt x="294" y="105"/>
                  </a:lnTo>
                  <a:lnTo>
                    <a:pt x="294" y="105"/>
                  </a:lnTo>
                  <a:lnTo>
                    <a:pt x="294" y="105"/>
                  </a:lnTo>
                  <a:lnTo>
                    <a:pt x="296" y="101"/>
                  </a:lnTo>
                  <a:lnTo>
                    <a:pt x="297" y="98"/>
                  </a:lnTo>
                  <a:lnTo>
                    <a:pt x="297" y="96"/>
                  </a:lnTo>
                  <a:lnTo>
                    <a:pt x="298" y="96"/>
                  </a:lnTo>
                  <a:lnTo>
                    <a:pt x="298" y="94"/>
                  </a:lnTo>
                  <a:lnTo>
                    <a:pt x="300" y="94"/>
                  </a:lnTo>
                  <a:close/>
                  <a:moveTo>
                    <a:pt x="678" y="67"/>
                  </a:moveTo>
                  <a:lnTo>
                    <a:pt x="679" y="67"/>
                  </a:lnTo>
                  <a:lnTo>
                    <a:pt x="680" y="68"/>
                  </a:lnTo>
                  <a:lnTo>
                    <a:pt x="680" y="68"/>
                  </a:lnTo>
                  <a:lnTo>
                    <a:pt x="680" y="68"/>
                  </a:lnTo>
                  <a:lnTo>
                    <a:pt x="680" y="68"/>
                  </a:lnTo>
                  <a:lnTo>
                    <a:pt x="680" y="68"/>
                  </a:lnTo>
                  <a:lnTo>
                    <a:pt x="680" y="69"/>
                  </a:lnTo>
                  <a:lnTo>
                    <a:pt x="682" y="71"/>
                  </a:lnTo>
                  <a:lnTo>
                    <a:pt x="683" y="73"/>
                  </a:lnTo>
                  <a:lnTo>
                    <a:pt x="684" y="76"/>
                  </a:lnTo>
                  <a:lnTo>
                    <a:pt x="687" y="79"/>
                  </a:lnTo>
                  <a:lnTo>
                    <a:pt x="687" y="80"/>
                  </a:lnTo>
                  <a:lnTo>
                    <a:pt x="689" y="82"/>
                  </a:lnTo>
                  <a:lnTo>
                    <a:pt x="689" y="83"/>
                  </a:lnTo>
                  <a:lnTo>
                    <a:pt x="687" y="85"/>
                  </a:lnTo>
                  <a:lnTo>
                    <a:pt x="686" y="85"/>
                  </a:lnTo>
                  <a:lnTo>
                    <a:pt x="684" y="85"/>
                  </a:lnTo>
                  <a:lnTo>
                    <a:pt x="684" y="83"/>
                  </a:lnTo>
                  <a:lnTo>
                    <a:pt x="676" y="71"/>
                  </a:lnTo>
                  <a:lnTo>
                    <a:pt x="675" y="68"/>
                  </a:lnTo>
                  <a:lnTo>
                    <a:pt x="676" y="67"/>
                  </a:lnTo>
                  <a:lnTo>
                    <a:pt x="678" y="67"/>
                  </a:lnTo>
                  <a:close/>
                  <a:moveTo>
                    <a:pt x="309" y="62"/>
                  </a:moveTo>
                  <a:lnTo>
                    <a:pt x="309" y="62"/>
                  </a:lnTo>
                  <a:lnTo>
                    <a:pt x="311" y="64"/>
                  </a:lnTo>
                  <a:lnTo>
                    <a:pt x="312" y="65"/>
                  </a:lnTo>
                  <a:lnTo>
                    <a:pt x="307" y="82"/>
                  </a:lnTo>
                  <a:lnTo>
                    <a:pt x="307" y="82"/>
                  </a:lnTo>
                  <a:lnTo>
                    <a:pt x="305" y="83"/>
                  </a:lnTo>
                  <a:lnTo>
                    <a:pt x="304" y="83"/>
                  </a:lnTo>
                  <a:lnTo>
                    <a:pt x="303" y="82"/>
                  </a:lnTo>
                  <a:lnTo>
                    <a:pt x="303" y="80"/>
                  </a:lnTo>
                  <a:lnTo>
                    <a:pt x="303" y="79"/>
                  </a:lnTo>
                  <a:lnTo>
                    <a:pt x="303" y="79"/>
                  </a:lnTo>
                  <a:lnTo>
                    <a:pt x="303" y="79"/>
                  </a:lnTo>
                  <a:lnTo>
                    <a:pt x="303" y="79"/>
                  </a:lnTo>
                  <a:lnTo>
                    <a:pt x="303" y="79"/>
                  </a:lnTo>
                  <a:lnTo>
                    <a:pt x="303" y="78"/>
                  </a:lnTo>
                  <a:lnTo>
                    <a:pt x="303" y="78"/>
                  </a:lnTo>
                  <a:lnTo>
                    <a:pt x="304" y="76"/>
                  </a:lnTo>
                  <a:lnTo>
                    <a:pt x="304" y="73"/>
                  </a:lnTo>
                  <a:lnTo>
                    <a:pt x="305" y="69"/>
                  </a:lnTo>
                  <a:lnTo>
                    <a:pt x="307" y="67"/>
                  </a:lnTo>
                  <a:lnTo>
                    <a:pt x="307" y="65"/>
                  </a:lnTo>
                  <a:lnTo>
                    <a:pt x="307" y="64"/>
                  </a:lnTo>
                  <a:lnTo>
                    <a:pt x="308" y="64"/>
                  </a:lnTo>
                  <a:lnTo>
                    <a:pt x="309" y="62"/>
                  </a:lnTo>
                  <a:close/>
                  <a:moveTo>
                    <a:pt x="438" y="53"/>
                  </a:moveTo>
                  <a:lnTo>
                    <a:pt x="440" y="53"/>
                  </a:lnTo>
                  <a:lnTo>
                    <a:pt x="441" y="54"/>
                  </a:lnTo>
                  <a:lnTo>
                    <a:pt x="441" y="55"/>
                  </a:lnTo>
                  <a:lnTo>
                    <a:pt x="437" y="62"/>
                  </a:lnTo>
                  <a:lnTo>
                    <a:pt x="435" y="64"/>
                  </a:lnTo>
                  <a:lnTo>
                    <a:pt x="433" y="65"/>
                  </a:lnTo>
                  <a:lnTo>
                    <a:pt x="431" y="65"/>
                  </a:lnTo>
                  <a:lnTo>
                    <a:pt x="423" y="62"/>
                  </a:lnTo>
                  <a:lnTo>
                    <a:pt x="422" y="62"/>
                  </a:lnTo>
                  <a:lnTo>
                    <a:pt x="422" y="60"/>
                  </a:lnTo>
                  <a:lnTo>
                    <a:pt x="423" y="58"/>
                  </a:lnTo>
                  <a:lnTo>
                    <a:pt x="424" y="58"/>
                  </a:lnTo>
                  <a:lnTo>
                    <a:pt x="424" y="58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58"/>
                  </a:lnTo>
                  <a:lnTo>
                    <a:pt x="433" y="58"/>
                  </a:lnTo>
                  <a:lnTo>
                    <a:pt x="433" y="58"/>
                  </a:lnTo>
                  <a:lnTo>
                    <a:pt x="434" y="58"/>
                  </a:lnTo>
                  <a:lnTo>
                    <a:pt x="434" y="58"/>
                  </a:lnTo>
                  <a:lnTo>
                    <a:pt x="434" y="58"/>
                  </a:lnTo>
                  <a:lnTo>
                    <a:pt x="434" y="58"/>
                  </a:lnTo>
                  <a:lnTo>
                    <a:pt x="434" y="58"/>
                  </a:lnTo>
                  <a:lnTo>
                    <a:pt x="434" y="58"/>
                  </a:lnTo>
                  <a:lnTo>
                    <a:pt x="434" y="58"/>
                  </a:lnTo>
                  <a:lnTo>
                    <a:pt x="434" y="58"/>
                  </a:lnTo>
                  <a:lnTo>
                    <a:pt x="434" y="58"/>
                  </a:lnTo>
                  <a:lnTo>
                    <a:pt x="434" y="58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5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5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4"/>
                  </a:lnTo>
                  <a:lnTo>
                    <a:pt x="437" y="53"/>
                  </a:lnTo>
                  <a:lnTo>
                    <a:pt x="437" y="53"/>
                  </a:lnTo>
                  <a:lnTo>
                    <a:pt x="437" y="53"/>
                  </a:lnTo>
                  <a:lnTo>
                    <a:pt x="437" y="53"/>
                  </a:lnTo>
                  <a:lnTo>
                    <a:pt x="437" y="53"/>
                  </a:lnTo>
                  <a:lnTo>
                    <a:pt x="437" y="53"/>
                  </a:lnTo>
                  <a:lnTo>
                    <a:pt x="437" y="53"/>
                  </a:lnTo>
                  <a:lnTo>
                    <a:pt x="437" y="53"/>
                  </a:lnTo>
                  <a:lnTo>
                    <a:pt x="437" y="53"/>
                  </a:lnTo>
                  <a:lnTo>
                    <a:pt x="437" y="53"/>
                  </a:lnTo>
                  <a:lnTo>
                    <a:pt x="437" y="53"/>
                  </a:lnTo>
                  <a:lnTo>
                    <a:pt x="438" y="53"/>
                  </a:lnTo>
                  <a:close/>
                  <a:moveTo>
                    <a:pt x="392" y="50"/>
                  </a:moveTo>
                  <a:lnTo>
                    <a:pt x="394" y="50"/>
                  </a:lnTo>
                  <a:lnTo>
                    <a:pt x="409" y="54"/>
                  </a:lnTo>
                  <a:lnTo>
                    <a:pt x="410" y="55"/>
                  </a:lnTo>
                  <a:lnTo>
                    <a:pt x="410" y="57"/>
                  </a:lnTo>
                  <a:lnTo>
                    <a:pt x="410" y="58"/>
                  </a:lnTo>
                  <a:lnTo>
                    <a:pt x="408" y="60"/>
                  </a:lnTo>
                  <a:lnTo>
                    <a:pt x="408" y="58"/>
                  </a:lnTo>
                  <a:lnTo>
                    <a:pt x="392" y="55"/>
                  </a:lnTo>
                  <a:lnTo>
                    <a:pt x="391" y="54"/>
                  </a:lnTo>
                  <a:lnTo>
                    <a:pt x="391" y="53"/>
                  </a:lnTo>
                  <a:lnTo>
                    <a:pt x="391" y="51"/>
                  </a:lnTo>
                  <a:lnTo>
                    <a:pt x="392" y="50"/>
                  </a:lnTo>
                  <a:close/>
                  <a:moveTo>
                    <a:pt x="362" y="43"/>
                  </a:moveTo>
                  <a:lnTo>
                    <a:pt x="362" y="43"/>
                  </a:lnTo>
                  <a:lnTo>
                    <a:pt x="377" y="47"/>
                  </a:lnTo>
                  <a:lnTo>
                    <a:pt x="379" y="47"/>
                  </a:lnTo>
                  <a:lnTo>
                    <a:pt x="380" y="50"/>
                  </a:lnTo>
                  <a:lnTo>
                    <a:pt x="379" y="51"/>
                  </a:lnTo>
                  <a:lnTo>
                    <a:pt x="377" y="51"/>
                  </a:lnTo>
                  <a:lnTo>
                    <a:pt x="376" y="51"/>
                  </a:lnTo>
                  <a:lnTo>
                    <a:pt x="361" y="47"/>
                  </a:lnTo>
                  <a:lnTo>
                    <a:pt x="359" y="46"/>
                  </a:lnTo>
                  <a:lnTo>
                    <a:pt x="359" y="44"/>
                  </a:lnTo>
                  <a:lnTo>
                    <a:pt x="361" y="43"/>
                  </a:lnTo>
                  <a:lnTo>
                    <a:pt x="362" y="43"/>
                  </a:lnTo>
                  <a:close/>
                  <a:moveTo>
                    <a:pt x="446" y="42"/>
                  </a:moveTo>
                  <a:lnTo>
                    <a:pt x="462" y="42"/>
                  </a:lnTo>
                  <a:lnTo>
                    <a:pt x="463" y="42"/>
                  </a:lnTo>
                  <a:lnTo>
                    <a:pt x="464" y="43"/>
                  </a:lnTo>
                  <a:lnTo>
                    <a:pt x="463" y="46"/>
                  </a:lnTo>
                  <a:lnTo>
                    <a:pt x="462" y="46"/>
                  </a:lnTo>
                  <a:lnTo>
                    <a:pt x="446" y="46"/>
                  </a:lnTo>
                  <a:lnTo>
                    <a:pt x="444" y="46"/>
                  </a:lnTo>
                  <a:lnTo>
                    <a:pt x="444" y="43"/>
                  </a:lnTo>
                  <a:lnTo>
                    <a:pt x="444" y="42"/>
                  </a:lnTo>
                  <a:lnTo>
                    <a:pt x="446" y="42"/>
                  </a:lnTo>
                  <a:close/>
                  <a:moveTo>
                    <a:pt x="661" y="39"/>
                  </a:moveTo>
                  <a:lnTo>
                    <a:pt x="662" y="39"/>
                  </a:lnTo>
                  <a:lnTo>
                    <a:pt x="662" y="40"/>
                  </a:lnTo>
                  <a:lnTo>
                    <a:pt x="671" y="54"/>
                  </a:lnTo>
                  <a:lnTo>
                    <a:pt x="672" y="55"/>
                  </a:lnTo>
                  <a:lnTo>
                    <a:pt x="671" y="57"/>
                  </a:lnTo>
                  <a:lnTo>
                    <a:pt x="669" y="57"/>
                  </a:lnTo>
                  <a:lnTo>
                    <a:pt x="668" y="57"/>
                  </a:lnTo>
                  <a:lnTo>
                    <a:pt x="668" y="57"/>
                  </a:lnTo>
                  <a:lnTo>
                    <a:pt x="658" y="43"/>
                  </a:lnTo>
                  <a:lnTo>
                    <a:pt x="658" y="40"/>
                  </a:lnTo>
                  <a:lnTo>
                    <a:pt x="660" y="39"/>
                  </a:lnTo>
                  <a:lnTo>
                    <a:pt x="661" y="39"/>
                  </a:lnTo>
                  <a:close/>
                  <a:moveTo>
                    <a:pt x="330" y="35"/>
                  </a:moveTo>
                  <a:lnTo>
                    <a:pt x="330" y="35"/>
                  </a:lnTo>
                  <a:lnTo>
                    <a:pt x="347" y="39"/>
                  </a:lnTo>
                  <a:lnTo>
                    <a:pt x="348" y="40"/>
                  </a:lnTo>
                  <a:lnTo>
                    <a:pt x="348" y="42"/>
                  </a:lnTo>
                  <a:lnTo>
                    <a:pt x="347" y="43"/>
                  </a:lnTo>
                  <a:lnTo>
                    <a:pt x="345" y="43"/>
                  </a:lnTo>
                  <a:lnTo>
                    <a:pt x="345" y="43"/>
                  </a:lnTo>
                  <a:lnTo>
                    <a:pt x="330" y="40"/>
                  </a:lnTo>
                  <a:lnTo>
                    <a:pt x="329" y="39"/>
                  </a:lnTo>
                  <a:lnTo>
                    <a:pt x="327" y="36"/>
                  </a:lnTo>
                  <a:lnTo>
                    <a:pt x="329" y="36"/>
                  </a:lnTo>
                  <a:lnTo>
                    <a:pt x="330" y="35"/>
                  </a:lnTo>
                  <a:close/>
                  <a:moveTo>
                    <a:pt x="318" y="32"/>
                  </a:moveTo>
                  <a:lnTo>
                    <a:pt x="321" y="32"/>
                  </a:lnTo>
                  <a:lnTo>
                    <a:pt x="321" y="33"/>
                  </a:lnTo>
                  <a:lnTo>
                    <a:pt x="321" y="35"/>
                  </a:lnTo>
                  <a:lnTo>
                    <a:pt x="316" y="50"/>
                  </a:lnTo>
                  <a:lnTo>
                    <a:pt x="315" y="51"/>
                  </a:lnTo>
                  <a:lnTo>
                    <a:pt x="314" y="53"/>
                  </a:lnTo>
                  <a:lnTo>
                    <a:pt x="314" y="51"/>
                  </a:lnTo>
                  <a:lnTo>
                    <a:pt x="312" y="51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6" y="33"/>
                  </a:lnTo>
                  <a:lnTo>
                    <a:pt x="318" y="32"/>
                  </a:lnTo>
                  <a:lnTo>
                    <a:pt x="318" y="32"/>
                  </a:lnTo>
                  <a:close/>
                  <a:moveTo>
                    <a:pt x="488" y="22"/>
                  </a:moveTo>
                  <a:lnTo>
                    <a:pt x="491" y="24"/>
                  </a:lnTo>
                  <a:lnTo>
                    <a:pt x="491" y="25"/>
                  </a:lnTo>
                  <a:lnTo>
                    <a:pt x="491" y="26"/>
                  </a:lnTo>
                  <a:lnTo>
                    <a:pt x="478" y="37"/>
                  </a:lnTo>
                  <a:lnTo>
                    <a:pt x="477" y="39"/>
                  </a:lnTo>
                  <a:lnTo>
                    <a:pt x="476" y="37"/>
                  </a:lnTo>
                  <a:lnTo>
                    <a:pt x="474" y="36"/>
                  </a:lnTo>
                  <a:lnTo>
                    <a:pt x="476" y="35"/>
                  </a:lnTo>
                  <a:lnTo>
                    <a:pt x="477" y="33"/>
                  </a:lnTo>
                  <a:lnTo>
                    <a:pt x="477" y="33"/>
                  </a:lnTo>
                  <a:lnTo>
                    <a:pt x="477" y="33"/>
                  </a:lnTo>
                  <a:lnTo>
                    <a:pt x="477" y="33"/>
                  </a:lnTo>
                  <a:lnTo>
                    <a:pt x="477" y="32"/>
                  </a:lnTo>
                  <a:lnTo>
                    <a:pt x="477" y="32"/>
                  </a:lnTo>
                  <a:lnTo>
                    <a:pt x="480" y="31"/>
                  </a:lnTo>
                  <a:lnTo>
                    <a:pt x="481" y="29"/>
                  </a:lnTo>
                  <a:lnTo>
                    <a:pt x="484" y="26"/>
                  </a:lnTo>
                  <a:lnTo>
                    <a:pt x="485" y="25"/>
                  </a:lnTo>
                  <a:lnTo>
                    <a:pt x="487" y="24"/>
                  </a:lnTo>
                  <a:lnTo>
                    <a:pt x="487" y="24"/>
                  </a:lnTo>
                  <a:lnTo>
                    <a:pt x="488" y="22"/>
                  </a:lnTo>
                  <a:close/>
                  <a:moveTo>
                    <a:pt x="644" y="11"/>
                  </a:moveTo>
                  <a:lnTo>
                    <a:pt x="646" y="11"/>
                  </a:lnTo>
                  <a:lnTo>
                    <a:pt x="646" y="13"/>
                  </a:lnTo>
                  <a:lnTo>
                    <a:pt x="654" y="26"/>
                  </a:lnTo>
                  <a:lnTo>
                    <a:pt x="655" y="28"/>
                  </a:lnTo>
                  <a:lnTo>
                    <a:pt x="654" y="29"/>
                  </a:lnTo>
                  <a:lnTo>
                    <a:pt x="653" y="31"/>
                  </a:lnTo>
                  <a:lnTo>
                    <a:pt x="651" y="29"/>
                  </a:lnTo>
                  <a:lnTo>
                    <a:pt x="650" y="29"/>
                  </a:lnTo>
                  <a:lnTo>
                    <a:pt x="642" y="15"/>
                  </a:lnTo>
                  <a:lnTo>
                    <a:pt x="642" y="14"/>
                  </a:lnTo>
                  <a:lnTo>
                    <a:pt x="643" y="13"/>
                  </a:lnTo>
                  <a:lnTo>
                    <a:pt x="644" y="11"/>
                  </a:lnTo>
                  <a:close/>
                  <a:moveTo>
                    <a:pt x="511" y="0"/>
                  </a:moveTo>
                  <a:lnTo>
                    <a:pt x="513" y="0"/>
                  </a:lnTo>
                  <a:lnTo>
                    <a:pt x="513" y="3"/>
                  </a:lnTo>
                  <a:lnTo>
                    <a:pt x="513" y="4"/>
                  </a:lnTo>
                  <a:lnTo>
                    <a:pt x="502" y="15"/>
                  </a:lnTo>
                  <a:lnTo>
                    <a:pt x="500" y="17"/>
                  </a:lnTo>
                  <a:lnTo>
                    <a:pt x="498" y="15"/>
                  </a:lnTo>
                  <a:lnTo>
                    <a:pt x="498" y="14"/>
                  </a:lnTo>
                  <a:lnTo>
                    <a:pt x="498" y="13"/>
                  </a:lnTo>
                  <a:lnTo>
                    <a:pt x="510" y="0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27" name="Freeform 97">
              <a:extLst>
                <a:ext uri="{FF2B5EF4-FFF2-40B4-BE49-F238E27FC236}">
                  <a16:creationId xmlns:a16="http://schemas.microsoft.com/office/drawing/2014/main" xmlns="" id="{95074445-9551-4671-98C1-4FB8EC6A6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4551" y="4673600"/>
              <a:ext cx="185738" cy="7938"/>
            </a:xfrm>
            <a:custGeom>
              <a:avLst/>
              <a:gdLst>
                <a:gd name="T0" fmla="*/ 98 w 117"/>
                <a:gd name="T1" fmla="*/ 0 h 5"/>
                <a:gd name="T2" fmla="*/ 114 w 117"/>
                <a:gd name="T3" fmla="*/ 0 h 5"/>
                <a:gd name="T4" fmla="*/ 117 w 117"/>
                <a:gd name="T5" fmla="*/ 4 h 5"/>
                <a:gd name="T6" fmla="*/ 116 w 117"/>
                <a:gd name="T7" fmla="*/ 4 h 5"/>
                <a:gd name="T8" fmla="*/ 114 w 117"/>
                <a:gd name="T9" fmla="*/ 5 h 5"/>
                <a:gd name="T10" fmla="*/ 98 w 117"/>
                <a:gd name="T11" fmla="*/ 5 h 5"/>
                <a:gd name="T12" fmla="*/ 96 w 117"/>
                <a:gd name="T13" fmla="*/ 4 h 5"/>
                <a:gd name="T14" fmla="*/ 96 w 117"/>
                <a:gd name="T15" fmla="*/ 2 h 5"/>
                <a:gd name="T16" fmla="*/ 96 w 117"/>
                <a:gd name="T17" fmla="*/ 1 h 5"/>
                <a:gd name="T18" fmla="*/ 98 w 117"/>
                <a:gd name="T19" fmla="*/ 0 h 5"/>
                <a:gd name="T20" fmla="*/ 66 w 117"/>
                <a:gd name="T21" fmla="*/ 0 h 5"/>
                <a:gd name="T22" fmla="*/ 83 w 117"/>
                <a:gd name="T23" fmla="*/ 0 h 5"/>
                <a:gd name="T24" fmla="*/ 84 w 117"/>
                <a:gd name="T25" fmla="*/ 1 h 5"/>
                <a:gd name="T26" fmla="*/ 85 w 117"/>
                <a:gd name="T27" fmla="*/ 2 h 5"/>
                <a:gd name="T28" fmla="*/ 84 w 117"/>
                <a:gd name="T29" fmla="*/ 4 h 5"/>
                <a:gd name="T30" fmla="*/ 83 w 117"/>
                <a:gd name="T31" fmla="*/ 5 h 5"/>
                <a:gd name="T32" fmla="*/ 66 w 117"/>
                <a:gd name="T33" fmla="*/ 5 h 5"/>
                <a:gd name="T34" fmla="*/ 65 w 117"/>
                <a:gd name="T35" fmla="*/ 4 h 5"/>
                <a:gd name="T36" fmla="*/ 63 w 117"/>
                <a:gd name="T37" fmla="*/ 2 h 5"/>
                <a:gd name="T38" fmla="*/ 65 w 117"/>
                <a:gd name="T39" fmla="*/ 1 h 5"/>
                <a:gd name="T40" fmla="*/ 66 w 117"/>
                <a:gd name="T41" fmla="*/ 0 h 5"/>
                <a:gd name="T42" fmla="*/ 34 w 117"/>
                <a:gd name="T43" fmla="*/ 0 h 5"/>
                <a:gd name="T44" fmla="*/ 51 w 117"/>
                <a:gd name="T45" fmla="*/ 0 h 5"/>
                <a:gd name="T46" fmla="*/ 52 w 117"/>
                <a:gd name="T47" fmla="*/ 1 h 5"/>
                <a:gd name="T48" fmla="*/ 52 w 117"/>
                <a:gd name="T49" fmla="*/ 2 h 5"/>
                <a:gd name="T50" fmla="*/ 52 w 117"/>
                <a:gd name="T51" fmla="*/ 4 h 5"/>
                <a:gd name="T52" fmla="*/ 51 w 117"/>
                <a:gd name="T53" fmla="*/ 5 h 5"/>
                <a:gd name="T54" fmla="*/ 34 w 117"/>
                <a:gd name="T55" fmla="*/ 5 h 5"/>
                <a:gd name="T56" fmla="*/ 33 w 117"/>
                <a:gd name="T57" fmla="*/ 4 h 5"/>
                <a:gd name="T58" fmla="*/ 31 w 117"/>
                <a:gd name="T59" fmla="*/ 2 h 5"/>
                <a:gd name="T60" fmla="*/ 33 w 117"/>
                <a:gd name="T61" fmla="*/ 1 h 5"/>
                <a:gd name="T62" fmla="*/ 34 w 117"/>
                <a:gd name="T63" fmla="*/ 0 h 5"/>
                <a:gd name="T64" fmla="*/ 2 w 117"/>
                <a:gd name="T65" fmla="*/ 0 h 5"/>
                <a:gd name="T66" fmla="*/ 18 w 117"/>
                <a:gd name="T67" fmla="*/ 0 h 5"/>
                <a:gd name="T68" fmla="*/ 19 w 117"/>
                <a:gd name="T69" fmla="*/ 1 h 5"/>
                <a:gd name="T70" fmla="*/ 20 w 117"/>
                <a:gd name="T71" fmla="*/ 2 h 5"/>
                <a:gd name="T72" fmla="*/ 19 w 117"/>
                <a:gd name="T73" fmla="*/ 4 h 5"/>
                <a:gd name="T74" fmla="*/ 18 w 117"/>
                <a:gd name="T75" fmla="*/ 5 h 5"/>
                <a:gd name="T76" fmla="*/ 2 w 117"/>
                <a:gd name="T77" fmla="*/ 5 h 5"/>
                <a:gd name="T78" fmla="*/ 0 w 117"/>
                <a:gd name="T79" fmla="*/ 4 h 5"/>
                <a:gd name="T80" fmla="*/ 0 w 117"/>
                <a:gd name="T81" fmla="*/ 2 h 5"/>
                <a:gd name="T82" fmla="*/ 0 w 117"/>
                <a:gd name="T83" fmla="*/ 1 h 5"/>
                <a:gd name="T84" fmla="*/ 2 w 117"/>
                <a:gd name="T8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5">
                  <a:moveTo>
                    <a:pt x="98" y="0"/>
                  </a:moveTo>
                  <a:lnTo>
                    <a:pt x="114" y="0"/>
                  </a:lnTo>
                  <a:lnTo>
                    <a:pt x="117" y="4"/>
                  </a:lnTo>
                  <a:lnTo>
                    <a:pt x="116" y="4"/>
                  </a:lnTo>
                  <a:lnTo>
                    <a:pt x="114" y="5"/>
                  </a:lnTo>
                  <a:lnTo>
                    <a:pt x="98" y="5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96" y="1"/>
                  </a:lnTo>
                  <a:lnTo>
                    <a:pt x="98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4" y="1"/>
                  </a:lnTo>
                  <a:lnTo>
                    <a:pt x="85" y="2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66" y="5"/>
                  </a:lnTo>
                  <a:lnTo>
                    <a:pt x="65" y="4"/>
                  </a:lnTo>
                  <a:lnTo>
                    <a:pt x="63" y="2"/>
                  </a:lnTo>
                  <a:lnTo>
                    <a:pt x="65" y="1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3" y="1"/>
                  </a:lnTo>
                  <a:lnTo>
                    <a:pt x="34" y="0"/>
                  </a:lnTo>
                  <a:close/>
                  <a:moveTo>
                    <a:pt x="2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28" name="Freeform 98">
              <a:extLst>
                <a:ext uri="{FF2B5EF4-FFF2-40B4-BE49-F238E27FC236}">
                  <a16:creationId xmlns:a16="http://schemas.microsoft.com/office/drawing/2014/main" xmlns="" id="{50A53D92-E5BA-425B-ABF4-2ABCD097A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2013" y="2887663"/>
              <a:ext cx="1233488" cy="2112963"/>
            </a:xfrm>
            <a:custGeom>
              <a:avLst/>
              <a:gdLst>
                <a:gd name="T0" fmla="*/ 442 w 777"/>
                <a:gd name="T1" fmla="*/ 255 h 1331"/>
                <a:gd name="T2" fmla="*/ 434 w 777"/>
                <a:gd name="T3" fmla="*/ 287 h 1331"/>
                <a:gd name="T4" fmla="*/ 384 w 777"/>
                <a:gd name="T5" fmla="*/ 322 h 1331"/>
                <a:gd name="T6" fmla="*/ 411 w 777"/>
                <a:gd name="T7" fmla="*/ 326 h 1331"/>
                <a:gd name="T8" fmla="*/ 467 w 777"/>
                <a:gd name="T9" fmla="*/ 302 h 1331"/>
                <a:gd name="T10" fmla="*/ 518 w 777"/>
                <a:gd name="T11" fmla="*/ 258 h 1331"/>
                <a:gd name="T12" fmla="*/ 492 w 777"/>
                <a:gd name="T13" fmla="*/ 230 h 1331"/>
                <a:gd name="T14" fmla="*/ 348 w 777"/>
                <a:gd name="T15" fmla="*/ 0 h 1331"/>
                <a:gd name="T16" fmla="*/ 404 w 777"/>
                <a:gd name="T17" fmla="*/ 31 h 1331"/>
                <a:gd name="T18" fmla="*/ 417 w 777"/>
                <a:gd name="T19" fmla="*/ 10 h 1331"/>
                <a:gd name="T20" fmla="*/ 498 w 777"/>
                <a:gd name="T21" fmla="*/ 35 h 1331"/>
                <a:gd name="T22" fmla="*/ 523 w 777"/>
                <a:gd name="T23" fmla="*/ 71 h 1331"/>
                <a:gd name="T24" fmla="*/ 532 w 777"/>
                <a:gd name="T25" fmla="*/ 196 h 1331"/>
                <a:gd name="T26" fmla="*/ 586 w 777"/>
                <a:gd name="T27" fmla="*/ 248 h 1331"/>
                <a:gd name="T28" fmla="*/ 640 w 777"/>
                <a:gd name="T29" fmla="*/ 299 h 1331"/>
                <a:gd name="T30" fmla="*/ 676 w 777"/>
                <a:gd name="T31" fmla="*/ 377 h 1331"/>
                <a:gd name="T32" fmla="*/ 635 w 777"/>
                <a:gd name="T33" fmla="*/ 424 h 1331"/>
                <a:gd name="T34" fmla="*/ 744 w 777"/>
                <a:gd name="T35" fmla="*/ 504 h 1331"/>
                <a:gd name="T36" fmla="*/ 773 w 777"/>
                <a:gd name="T37" fmla="*/ 608 h 1331"/>
                <a:gd name="T38" fmla="*/ 709 w 777"/>
                <a:gd name="T39" fmla="*/ 635 h 1331"/>
                <a:gd name="T40" fmla="*/ 752 w 777"/>
                <a:gd name="T41" fmla="*/ 722 h 1331"/>
                <a:gd name="T42" fmla="*/ 752 w 777"/>
                <a:gd name="T43" fmla="*/ 810 h 1331"/>
                <a:gd name="T44" fmla="*/ 754 w 777"/>
                <a:gd name="T45" fmla="*/ 845 h 1331"/>
                <a:gd name="T46" fmla="*/ 589 w 777"/>
                <a:gd name="T47" fmla="*/ 1008 h 1331"/>
                <a:gd name="T48" fmla="*/ 492 w 777"/>
                <a:gd name="T49" fmla="*/ 1013 h 1331"/>
                <a:gd name="T50" fmla="*/ 357 w 777"/>
                <a:gd name="T51" fmla="*/ 1104 h 1331"/>
                <a:gd name="T52" fmla="*/ 326 w 777"/>
                <a:gd name="T53" fmla="*/ 1154 h 1331"/>
                <a:gd name="T54" fmla="*/ 409 w 777"/>
                <a:gd name="T55" fmla="*/ 1122 h 1331"/>
                <a:gd name="T56" fmla="*/ 437 w 777"/>
                <a:gd name="T57" fmla="*/ 1155 h 1331"/>
                <a:gd name="T58" fmla="*/ 417 w 777"/>
                <a:gd name="T59" fmla="*/ 1323 h 1331"/>
                <a:gd name="T60" fmla="*/ 409 w 777"/>
                <a:gd name="T61" fmla="*/ 1284 h 1331"/>
                <a:gd name="T62" fmla="*/ 384 w 777"/>
                <a:gd name="T63" fmla="*/ 1331 h 1331"/>
                <a:gd name="T64" fmla="*/ 293 w 777"/>
                <a:gd name="T65" fmla="*/ 1316 h 1331"/>
                <a:gd name="T66" fmla="*/ 294 w 777"/>
                <a:gd name="T67" fmla="*/ 1313 h 1331"/>
                <a:gd name="T68" fmla="*/ 294 w 777"/>
                <a:gd name="T69" fmla="*/ 1307 h 1331"/>
                <a:gd name="T70" fmla="*/ 296 w 777"/>
                <a:gd name="T71" fmla="*/ 1302 h 1331"/>
                <a:gd name="T72" fmla="*/ 293 w 777"/>
                <a:gd name="T73" fmla="*/ 1299 h 1331"/>
                <a:gd name="T74" fmla="*/ 261 w 777"/>
                <a:gd name="T75" fmla="*/ 1299 h 1331"/>
                <a:gd name="T76" fmla="*/ 282 w 777"/>
                <a:gd name="T77" fmla="*/ 1226 h 1331"/>
                <a:gd name="T78" fmla="*/ 310 w 777"/>
                <a:gd name="T79" fmla="*/ 1139 h 1331"/>
                <a:gd name="T80" fmla="*/ 344 w 777"/>
                <a:gd name="T81" fmla="*/ 1086 h 1331"/>
                <a:gd name="T82" fmla="*/ 181 w 777"/>
                <a:gd name="T83" fmla="*/ 971 h 1331"/>
                <a:gd name="T84" fmla="*/ 235 w 777"/>
                <a:gd name="T85" fmla="*/ 666 h 1331"/>
                <a:gd name="T86" fmla="*/ 210 w 777"/>
                <a:gd name="T87" fmla="*/ 641 h 1331"/>
                <a:gd name="T88" fmla="*/ 27 w 777"/>
                <a:gd name="T89" fmla="*/ 563 h 1331"/>
                <a:gd name="T90" fmla="*/ 0 w 777"/>
                <a:gd name="T91" fmla="*/ 504 h 1331"/>
                <a:gd name="T92" fmla="*/ 1 w 777"/>
                <a:gd name="T93" fmla="*/ 497 h 1331"/>
                <a:gd name="T94" fmla="*/ 1 w 777"/>
                <a:gd name="T95" fmla="*/ 474 h 1331"/>
                <a:gd name="T96" fmla="*/ 1 w 777"/>
                <a:gd name="T97" fmla="*/ 443 h 1331"/>
                <a:gd name="T98" fmla="*/ 0 w 777"/>
                <a:gd name="T99" fmla="*/ 430 h 1331"/>
                <a:gd name="T100" fmla="*/ 62 w 777"/>
                <a:gd name="T101" fmla="*/ 370 h 1331"/>
                <a:gd name="T102" fmla="*/ 126 w 777"/>
                <a:gd name="T103" fmla="*/ 157 h 1331"/>
                <a:gd name="T104" fmla="*/ 159 w 777"/>
                <a:gd name="T105" fmla="*/ 89 h 1331"/>
                <a:gd name="T106" fmla="*/ 224 w 777"/>
                <a:gd name="T107" fmla="*/ 71 h 1331"/>
                <a:gd name="T108" fmla="*/ 286 w 777"/>
                <a:gd name="T109" fmla="*/ 92 h 1331"/>
                <a:gd name="T110" fmla="*/ 325 w 777"/>
                <a:gd name="T111" fmla="*/ 31 h 1331"/>
                <a:gd name="T112" fmla="*/ 348 w 777"/>
                <a:gd name="T113" fmla="*/ 0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7" h="1331">
                  <a:moveTo>
                    <a:pt x="442" y="230"/>
                  </a:moveTo>
                  <a:lnTo>
                    <a:pt x="442" y="255"/>
                  </a:lnTo>
                  <a:lnTo>
                    <a:pt x="434" y="255"/>
                  </a:lnTo>
                  <a:lnTo>
                    <a:pt x="434" y="287"/>
                  </a:lnTo>
                  <a:lnTo>
                    <a:pt x="404" y="302"/>
                  </a:lnTo>
                  <a:lnTo>
                    <a:pt x="384" y="322"/>
                  </a:lnTo>
                  <a:lnTo>
                    <a:pt x="400" y="337"/>
                  </a:lnTo>
                  <a:lnTo>
                    <a:pt x="411" y="326"/>
                  </a:lnTo>
                  <a:lnTo>
                    <a:pt x="467" y="326"/>
                  </a:lnTo>
                  <a:lnTo>
                    <a:pt x="467" y="302"/>
                  </a:lnTo>
                  <a:lnTo>
                    <a:pt x="518" y="302"/>
                  </a:lnTo>
                  <a:lnTo>
                    <a:pt x="518" y="258"/>
                  </a:lnTo>
                  <a:lnTo>
                    <a:pt x="492" y="258"/>
                  </a:lnTo>
                  <a:lnTo>
                    <a:pt x="492" y="230"/>
                  </a:lnTo>
                  <a:lnTo>
                    <a:pt x="442" y="230"/>
                  </a:lnTo>
                  <a:close/>
                  <a:moveTo>
                    <a:pt x="348" y="0"/>
                  </a:moveTo>
                  <a:lnTo>
                    <a:pt x="404" y="0"/>
                  </a:lnTo>
                  <a:lnTo>
                    <a:pt x="404" y="31"/>
                  </a:lnTo>
                  <a:lnTo>
                    <a:pt x="417" y="31"/>
                  </a:lnTo>
                  <a:lnTo>
                    <a:pt x="417" y="10"/>
                  </a:lnTo>
                  <a:lnTo>
                    <a:pt x="498" y="10"/>
                  </a:lnTo>
                  <a:lnTo>
                    <a:pt x="498" y="35"/>
                  </a:lnTo>
                  <a:lnTo>
                    <a:pt x="523" y="35"/>
                  </a:lnTo>
                  <a:lnTo>
                    <a:pt x="523" y="71"/>
                  </a:lnTo>
                  <a:lnTo>
                    <a:pt x="491" y="126"/>
                  </a:lnTo>
                  <a:lnTo>
                    <a:pt x="532" y="196"/>
                  </a:lnTo>
                  <a:lnTo>
                    <a:pt x="553" y="196"/>
                  </a:lnTo>
                  <a:lnTo>
                    <a:pt x="586" y="248"/>
                  </a:lnTo>
                  <a:lnTo>
                    <a:pt x="604" y="248"/>
                  </a:lnTo>
                  <a:lnTo>
                    <a:pt x="640" y="299"/>
                  </a:lnTo>
                  <a:lnTo>
                    <a:pt x="624" y="338"/>
                  </a:lnTo>
                  <a:lnTo>
                    <a:pt x="676" y="377"/>
                  </a:lnTo>
                  <a:lnTo>
                    <a:pt x="654" y="424"/>
                  </a:lnTo>
                  <a:lnTo>
                    <a:pt x="635" y="424"/>
                  </a:lnTo>
                  <a:lnTo>
                    <a:pt x="635" y="504"/>
                  </a:lnTo>
                  <a:lnTo>
                    <a:pt x="744" y="504"/>
                  </a:lnTo>
                  <a:lnTo>
                    <a:pt x="773" y="551"/>
                  </a:lnTo>
                  <a:lnTo>
                    <a:pt x="773" y="608"/>
                  </a:lnTo>
                  <a:lnTo>
                    <a:pt x="734" y="608"/>
                  </a:lnTo>
                  <a:lnTo>
                    <a:pt x="709" y="635"/>
                  </a:lnTo>
                  <a:lnTo>
                    <a:pt x="709" y="679"/>
                  </a:lnTo>
                  <a:lnTo>
                    <a:pt x="752" y="722"/>
                  </a:lnTo>
                  <a:lnTo>
                    <a:pt x="773" y="790"/>
                  </a:lnTo>
                  <a:lnTo>
                    <a:pt x="752" y="810"/>
                  </a:lnTo>
                  <a:lnTo>
                    <a:pt x="777" y="839"/>
                  </a:lnTo>
                  <a:lnTo>
                    <a:pt x="754" y="845"/>
                  </a:lnTo>
                  <a:lnTo>
                    <a:pt x="725" y="921"/>
                  </a:lnTo>
                  <a:lnTo>
                    <a:pt x="589" y="1008"/>
                  </a:lnTo>
                  <a:lnTo>
                    <a:pt x="523" y="993"/>
                  </a:lnTo>
                  <a:lnTo>
                    <a:pt x="492" y="1013"/>
                  </a:lnTo>
                  <a:lnTo>
                    <a:pt x="445" y="1013"/>
                  </a:lnTo>
                  <a:lnTo>
                    <a:pt x="357" y="1104"/>
                  </a:lnTo>
                  <a:lnTo>
                    <a:pt x="364" y="1112"/>
                  </a:lnTo>
                  <a:lnTo>
                    <a:pt x="326" y="1154"/>
                  </a:lnTo>
                  <a:lnTo>
                    <a:pt x="388" y="1155"/>
                  </a:lnTo>
                  <a:lnTo>
                    <a:pt x="409" y="1122"/>
                  </a:lnTo>
                  <a:lnTo>
                    <a:pt x="437" y="1125"/>
                  </a:lnTo>
                  <a:lnTo>
                    <a:pt x="437" y="1155"/>
                  </a:lnTo>
                  <a:lnTo>
                    <a:pt x="466" y="1159"/>
                  </a:lnTo>
                  <a:lnTo>
                    <a:pt x="417" y="1323"/>
                  </a:lnTo>
                  <a:lnTo>
                    <a:pt x="402" y="1305"/>
                  </a:lnTo>
                  <a:lnTo>
                    <a:pt x="409" y="1284"/>
                  </a:lnTo>
                  <a:lnTo>
                    <a:pt x="387" y="1277"/>
                  </a:lnTo>
                  <a:lnTo>
                    <a:pt x="384" y="1331"/>
                  </a:lnTo>
                  <a:lnTo>
                    <a:pt x="322" y="1325"/>
                  </a:lnTo>
                  <a:lnTo>
                    <a:pt x="293" y="1316"/>
                  </a:lnTo>
                  <a:lnTo>
                    <a:pt x="293" y="1316"/>
                  </a:lnTo>
                  <a:lnTo>
                    <a:pt x="294" y="1313"/>
                  </a:lnTo>
                  <a:lnTo>
                    <a:pt x="294" y="1310"/>
                  </a:lnTo>
                  <a:lnTo>
                    <a:pt x="294" y="1307"/>
                  </a:lnTo>
                  <a:lnTo>
                    <a:pt x="296" y="1305"/>
                  </a:lnTo>
                  <a:lnTo>
                    <a:pt x="296" y="1302"/>
                  </a:lnTo>
                  <a:lnTo>
                    <a:pt x="294" y="1299"/>
                  </a:lnTo>
                  <a:lnTo>
                    <a:pt x="293" y="1299"/>
                  </a:lnTo>
                  <a:lnTo>
                    <a:pt x="268" y="1299"/>
                  </a:lnTo>
                  <a:lnTo>
                    <a:pt x="261" y="1299"/>
                  </a:lnTo>
                  <a:lnTo>
                    <a:pt x="257" y="1299"/>
                  </a:lnTo>
                  <a:lnTo>
                    <a:pt x="282" y="1226"/>
                  </a:lnTo>
                  <a:lnTo>
                    <a:pt x="308" y="1234"/>
                  </a:lnTo>
                  <a:lnTo>
                    <a:pt x="310" y="1139"/>
                  </a:lnTo>
                  <a:lnTo>
                    <a:pt x="344" y="1111"/>
                  </a:lnTo>
                  <a:lnTo>
                    <a:pt x="344" y="1086"/>
                  </a:lnTo>
                  <a:lnTo>
                    <a:pt x="296" y="971"/>
                  </a:lnTo>
                  <a:lnTo>
                    <a:pt x="181" y="971"/>
                  </a:lnTo>
                  <a:lnTo>
                    <a:pt x="114" y="810"/>
                  </a:lnTo>
                  <a:lnTo>
                    <a:pt x="235" y="666"/>
                  </a:lnTo>
                  <a:lnTo>
                    <a:pt x="235" y="641"/>
                  </a:lnTo>
                  <a:lnTo>
                    <a:pt x="210" y="641"/>
                  </a:lnTo>
                  <a:lnTo>
                    <a:pt x="210" y="563"/>
                  </a:lnTo>
                  <a:lnTo>
                    <a:pt x="27" y="563"/>
                  </a:lnTo>
                  <a:lnTo>
                    <a:pt x="27" y="504"/>
                  </a:lnTo>
                  <a:lnTo>
                    <a:pt x="0" y="504"/>
                  </a:lnTo>
                  <a:lnTo>
                    <a:pt x="0" y="502"/>
                  </a:lnTo>
                  <a:lnTo>
                    <a:pt x="1" y="497"/>
                  </a:lnTo>
                  <a:lnTo>
                    <a:pt x="1" y="488"/>
                  </a:lnTo>
                  <a:lnTo>
                    <a:pt x="1" y="474"/>
                  </a:lnTo>
                  <a:lnTo>
                    <a:pt x="1" y="457"/>
                  </a:lnTo>
                  <a:lnTo>
                    <a:pt x="1" y="443"/>
                  </a:lnTo>
                  <a:lnTo>
                    <a:pt x="0" y="434"/>
                  </a:lnTo>
                  <a:lnTo>
                    <a:pt x="0" y="430"/>
                  </a:lnTo>
                  <a:lnTo>
                    <a:pt x="62" y="430"/>
                  </a:lnTo>
                  <a:lnTo>
                    <a:pt x="62" y="370"/>
                  </a:lnTo>
                  <a:lnTo>
                    <a:pt x="157" y="214"/>
                  </a:lnTo>
                  <a:lnTo>
                    <a:pt x="126" y="157"/>
                  </a:lnTo>
                  <a:lnTo>
                    <a:pt x="159" y="157"/>
                  </a:lnTo>
                  <a:lnTo>
                    <a:pt x="159" y="89"/>
                  </a:lnTo>
                  <a:lnTo>
                    <a:pt x="224" y="89"/>
                  </a:lnTo>
                  <a:lnTo>
                    <a:pt x="224" y="71"/>
                  </a:lnTo>
                  <a:lnTo>
                    <a:pt x="286" y="71"/>
                  </a:lnTo>
                  <a:lnTo>
                    <a:pt x="286" y="92"/>
                  </a:lnTo>
                  <a:lnTo>
                    <a:pt x="325" y="92"/>
                  </a:lnTo>
                  <a:lnTo>
                    <a:pt x="325" y="31"/>
                  </a:lnTo>
                  <a:lnTo>
                    <a:pt x="348" y="31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29" name="Freeform 99">
              <a:extLst>
                <a:ext uri="{FF2B5EF4-FFF2-40B4-BE49-F238E27FC236}">
                  <a16:creationId xmlns:a16="http://schemas.microsoft.com/office/drawing/2014/main" xmlns="" id="{10FC4E28-7AF7-4B0A-86C3-6A0C85728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2013" y="3497263"/>
              <a:ext cx="1233488" cy="1503363"/>
            </a:xfrm>
            <a:custGeom>
              <a:avLst/>
              <a:gdLst>
                <a:gd name="T0" fmla="*/ 333 w 777"/>
                <a:gd name="T1" fmla="*/ 939 h 947"/>
                <a:gd name="T2" fmla="*/ 386 w 777"/>
                <a:gd name="T3" fmla="*/ 915 h 947"/>
                <a:gd name="T4" fmla="*/ 294 w 777"/>
                <a:gd name="T5" fmla="*/ 917 h 947"/>
                <a:gd name="T6" fmla="*/ 294 w 777"/>
                <a:gd name="T7" fmla="*/ 915 h 947"/>
                <a:gd name="T8" fmla="*/ 423 w 777"/>
                <a:gd name="T9" fmla="*/ 901 h 947"/>
                <a:gd name="T10" fmla="*/ 387 w 777"/>
                <a:gd name="T11" fmla="*/ 893 h 947"/>
                <a:gd name="T12" fmla="*/ 265 w 777"/>
                <a:gd name="T13" fmla="*/ 903 h 947"/>
                <a:gd name="T14" fmla="*/ 275 w 777"/>
                <a:gd name="T15" fmla="*/ 874 h 947"/>
                <a:gd name="T16" fmla="*/ 283 w 777"/>
                <a:gd name="T17" fmla="*/ 847 h 947"/>
                <a:gd name="T18" fmla="*/ 311 w 777"/>
                <a:gd name="T19" fmla="*/ 825 h 947"/>
                <a:gd name="T20" fmla="*/ 447 w 777"/>
                <a:gd name="T21" fmla="*/ 827 h 947"/>
                <a:gd name="T22" fmla="*/ 438 w 777"/>
                <a:gd name="T23" fmla="*/ 771 h 947"/>
                <a:gd name="T24" fmla="*/ 328 w 777"/>
                <a:gd name="T25" fmla="*/ 767 h 947"/>
                <a:gd name="T26" fmla="*/ 312 w 777"/>
                <a:gd name="T27" fmla="*/ 761 h 947"/>
                <a:gd name="T28" fmla="*/ 435 w 777"/>
                <a:gd name="T29" fmla="*/ 741 h 947"/>
                <a:gd name="T30" fmla="*/ 412 w 777"/>
                <a:gd name="T31" fmla="*/ 738 h 947"/>
                <a:gd name="T32" fmla="*/ 355 w 777"/>
                <a:gd name="T33" fmla="*/ 730 h 947"/>
                <a:gd name="T34" fmla="*/ 347 w 777"/>
                <a:gd name="T35" fmla="*/ 713 h 947"/>
                <a:gd name="T36" fmla="*/ 340 w 777"/>
                <a:gd name="T37" fmla="*/ 689 h 947"/>
                <a:gd name="T38" fmla="*/ 391 w 777"/>
                <a:gd name="T39" fmla="*/ 684 h 947"/>
                <a:gd name="T40" fmla="*/ 326 w 777"/>
                <a:gd name="T41" fmla="*/ 652 h 947"/>
                <a:gd name="T42" fmla="*/ 434 w 777"/>
                <a:gd name="T43" fmla="*/ 640 h 947"/>
                <a:gd name="T44" fmla="*/ 506 w 777"/>
                <a:gd name="T45" fmla="*/ 619 h 947"/>
                <a:gd name="T46" fmla="*/ 589 w 777"/>
                <a:gd name="T47" fmla="*/ 624 h 947"/>
                <a:gd name="T48" fmla="*/ 538 w 777"/>
                <a:gd name="T49" fmla="*/ 608 h 947"/>
                <a:gd name="T50" fmla="*/ 310 w 777"/>
                <a:gd name="T51" fmla="*/ 611 h 947"/>
                <a:gd name="T52" fmla="*/ 272 w 777"/>
                <a:gd name="T53" fmla="*/ 587 h 947"/>
                <a:gd name="T54" fmla="*/ 193 w 777"/>
                <a:gd name="T55" fmla="*/ 583 h 947"/>
                <a:gd name="T56" fmla="*/ 180 w 777"/>
                <a:gd name="T57" fmla="*/ 584 h 947"/>
                <a:gd name="T58" fmla="*/ 180 w 777"/>
                <a:gd name="T59" fmla="*/ 583 h 947"/>
                <a:gd name="T60" fmla="*/ 178 w 777"/>
                <a:gd name="T61" fmla="*/ 583 h 947"/>
                <a:gd name="T62" fmla="*/ 671 w 777"/>
                <a:gd name="T63" fmla="*/ 572 h 947"/>
                <a:gd name="T64" fmla="*/ 707 w 777"/>
                <a:gd name="T65" fmla="*/ 544 h 947"/>
                <a:gd name="T66" fmla="*/ 725 w 777"/>
                <a:gd name="T67" fmla="*/ 536 h 947"/>
                <a:gd name="T68" fmla="*/ 163 w 777"/>
                <a:gd name="T69" fmla="*/ 540 h 947"/>
                <a:gd name="T70" fmla="*/ 145 w 777"/>
                <a:gd name="T71" fmla="*/ 490 h 947"/>
                <a:gd name="T72" fmla="*/ 138 w 777"/>
                <a:gd name="T73" fmla="*/ 480 h 947"/>
                <a:gd name="T74" fmla="*/ 769 w 777"/>
                <a:gd name="T75" fmla="*/ 458 h 947"/>
                <a:gd name="T76" fmla="*/ 766 w 777"/>
                <a:gd name="T77" fmla="*/ 458 h 947"/>
                <a:gd name="T78" fmla="*/ 765 w 777"/>
                <a:gd name="T79" fmla="*/ 458 h 947"/>
                <a:gd name="T80" fmla="*/ 121 w 777"/>
                <a:gd name="T81" fmla="*/ 440 h 947"/>
                <a:gd name="T82" fmla="*/ 751 w 777"/>
                <a:gd name="T83" fmla="*/ 431 h 947"/>
                <a:gd name="T84" fmla="*/ 130 w 777"/>
                <a:gd name="T85" fmla="*/ 407 h 947"/>
                <a:gd name="T86" fmla="*/ 768 w 777"/>
                <a:gd name="T87" fmla="*/ 392 h 947"/>
                <a:gd name="T88" fmla="*/ 754 w 777"/>
                <a:gd name="T89" fmla="*/ 360 h 947"/>
                <a:gd name="T90" fmla="*/ 217 w 777"/>
                <a:gd name="T91" fmla="*/ 311 h 947"/>
                <a:gd name="T92" fmla="*/ 235 w 777"/>
                <a:gd name="T93" fmla="*/ 282 h 947"/>
                <a:gd name="T94" fmla="*/ 215 w 777"/>
                <a:gd name="T95" fmla="*/ 255 h 947"/>
                <a:gd name="T96" fmla="*/ 732 w 777"/>
                <a:gd name="T97" fmla="*/ 221 h 947"/>
                <a:gd name="T98" fmla="*/ 770 w 777"/>
                <a:gd name="T99" fmla="*/ 203 h 947"/>
                <a:gd name="T100" fmla="*/ 166 w 777"/>
                <a:gd name="T101" fmla="*/ 177 h 947"/>
                <a:gd name="T102" fmla="*/ 70 w 777"/>
                <a:gd name="T103" fmla="*/ 176 h 947"/>
                <a:gd name="T104" fmla="*/ 762 w 777"/>
                <a:gd name="T105" fmla="*/ 154 h 947"/>
                <a:gd name="T106" fmla="*/ 719 w 777"/>
                <a:gd name="T107" fmla="*/ 126 h 947"/>
                <a:gd name="T108" fmla="*/ 31 w 777"/>
                <a:gd name="T109" fmla="*/ 122 h 947"/>
                <a:gd name="T110" fmla="*/ 5 w 777"/>
                <a:gd name="T111" fmla="*/ 112 h 947"/>
                <a:gd name="T112" fmla="*/ 1 w 777"/>
                <a:gd name="T113" fmla="*/ 115 h 947"/>
                <a:gd name="T114" fmla="*/ 1 w 777"/>
                <a:gd name="T115" fmla="*/ 115 h 947"/>
                <a:gd name="T116" fmla="*/ 2 w 777"/>
                <a:gd name="T117" fmla="*/ 100 h 947"/>
                <a:gd name="T118" fmla="*/ 43 w 777"/>
                <a:gd name="T119" fmla="*/ 46 h 947"/>
                <a:gd name="T120" fmla="*/ 631 w 777"/>
                <a:gd name="T121" fmla="*/ 62 h 947"/>
                <a:gd name="T122" fmla="*/ 654 w 777"/>
                <a:gd name="T123" fmla="*/ 4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7" h="947">
                  <a:moveTo>
                    <a:pt x="368" y="941"/>
                  </a:moveTo>
                  <a:lnTo>
                    <a:pt x="368" y="941"/>
                  </a:lnTo>
                  <a:lnTo>
                    <a:pt x="383" y="943"/>
                  </a:lnTo>
                  <a:lnTo>
                    <a:pt x="384" y="943"/>
                  </a:lnTo>
                  <a:lnTo>
                    <a:pt x="384" y="947"/>
                  </a:lnTo>
                  <a:lnTo>
                    <a:pt x="383" y="947"/>
                  </a:lnTo>
                  <a:lnTo>
                    <a:pt x="383" y="947"/>
                  </a:lnTo>
                  <a:lnTo>
                    <a:pt x="382" y="947"/>
                  </a:lnTo>
                  <a:lnTo>
                    <a:pt x="380" y="947"/>
                  </a:lnTo>
                  <a:lnTo>
                    <a:pt x="376" y="947"/>
                  </a:lnTo>
                  <a:lnTo>
                    <a:pt x="373" y="947"/>
                  </a:lnTo>
                  <a:lnTo>
                    <a:pt x="370" y="946"/>
                  </a:lnTo>
                  <a:lnTo>
                    <a:pt x="368" y="946"/>
                  </a:lnTo>
                  <a:lnTo>
                    <a:pt x="368" y="946"/>
                  </a:lnTo>
                  <a:lnTo>
                    <a:pt x="368" y="946"/>
                  </a:lnTo>
                  <a:lnTo>
                    <a:pt x="366" y="946"/>
                  </a:lnTo>
                  <a:lnTo>
                    <a:pt x="365" y="946"/>
                  </a:lnTo>
                  <a:lnTo>
                    <a:pt x="365" y="943"/>
                  </a:lnTo>
                  <a:lnTo>
                    <a:pt x="365" y="941"/>
                  </a:lnTo>
                  <a:lnTo>
                    <a:pt x="368" y="941"/>
                  </a:lnTo>
                  <a:close/>
                  <a:moveTo>
                    <a:pt x="334" y="939"/>
                  </a:moveTo>
                  <a:lnTo>
                    <a:pt x="336" y="939"/>
                  </a:lnTo>
                  <a:lnTo>
                    <a:pt x="351" y="940"/>
                  </a:lnTo>
                  <a:lnTo>
                    <a:pt x="352" y="940"/>
                  </a:lnTo>
                  <a:lnTo>
                    <a:pt x="354" y="943"/>
                  </a:lnTo>
                  <a:lnTo>
                    <a:pt x="352" y="944"/>
                  </a:lnTo>
                  <a:lnTo>
                    <a:pt x="351" y="944"/>
                  </a:lnTo>
                  <a:lnTo>
                    <a:pt x="351" y="944"/>
                  </a:lnTo>
                  <a:lnTo>
                    <a:pt x="334" y="943"/>
                  </a:lnTo>
                  <a:lnTo>
                    <a:pt x="333" y="943"/>
                  </a:lnTo>
                  <a:lnTo>
                    <a:pt x="333" y="940"/>
                  </a:lnTo>
                  <a:lnTo>
                    <a:pt x="333" y="939"/>
                  </a:lnTo>
                  <a:lnTo>
                    <a:pt x="334" y="939"/>
                  </a:lnTo>
                  <a:close/>
                  <a:moveTo>
                    <a:pt x="304" y="930"/>
                  </a:moveTo>
                  <a:lnTo>
                    <a:pt x="305" y="932"/>
                  </a:lnTo>
                  <a:lnTo>
                    <a:pt x="321" y="936"/>
                  </a:lnTo>
                  <a:lnTo>
                    <a:pt x="322" y="937"/>
                  </a:lnTo>
                  <a:lnTo>
                    <a:pt x="322" y="940"/>
                  </a:lnTo>
                  <a:lnTo>
                    <a:pt x="321" y="940"/>
                  </a:lnTo>
                  <a:lnTo>
                    <a:pt x="319" y="941"/>
                  </a:lnTo>
                  <a:lnTo>
                    <a:pt x="319" y="941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07" y="936"/>
                  </a:lnTo>
                  <a:lnTo>
                    <a:pt x="304" y="936"/>
                  </a:lnTo>
                  <a:lnTo>
                    <a:pt x="304" y="936"/>
                  </a:lnTo>
                  <a:lnTo>
                    <a:pt x="303" y="935"/>
                  </a:lnTo>
                  <a:lnTo>
                    <a:pt x="303" y="933"/>
                  </a:lnTo>
                  <a:lnTo>
                    <a:pt x="303" y="932"/>
                  </a:lnTo>
                  <a:lnTo>
                    <a:pt x="304" y="930"/>
                  </a:lnTo>
                  <a:close/>
                  <a:moveTo>
                    <a:pt x="412" y="925"/>
                  </a:moveTo>
                  <a:lnTo>
                    <a:pt x="413" y="926"/>
                  </a:lnTo>
                  <a:lnTo>
                    <a:pt x="419" y="932"/>
                  </a:lnTo>
                  <a:lnTo>
                    <a:pt x="419" y="932"/>
                  </a:lnTo>
                  <a:lnTo>
                    <a:pt x="419" y="933"/>
                  </a:lnTo>
                  <a:lnTo>
                    <a:pt x="417" y="939"/>
                  </a:lnTo>
                  <a:lnTo>
                    <a:pt x="411" y="929"/>
                  </a:lnTo>
                  <a:lnTo>
                    <a:pt x="409" y="928"/>
                  </a:lnTo>
                  <a:lnTo>
                    <a:pt x="411" y="926"/>
                  </a:lnTo>
                  <a:lnTo>
                    <a:pt x="412" y="925"/>
                  </a:lnTo>
                  <a:close/>
                  <a:moveTo>
                    <a:pt x="383" y="914"/>
                  </a:moveTo>
                  <a:lnTo>
                    <a:pt x="383" y="914"/>
                  </a:lnTo>
                  <a:lnTo>
                    <a:pt x="386" y="915"/>
                  </a:lnTo>
                  <a:lnTo>
                    <a:pt x="386" y="917"/>
                  </a:lnTo>
                  <a:lnTo>
                    <a:pt x="384" y="933"/>
                  </a:lnTo>
                  <a:lnTo>
                    <a:pt x="384" y="935"/>
                  </a:lnTo>
                  <a:lnTo>
                    <a:pt x="383" y="935"/>
                  </a:lnTo>
                  <a:lnTo>
                    <a:pt x="383" y="935"/>
                  </a:lnTo>
                  <a:lnTo>
                    <a:pt x="380" y="935"/>
                  </a:lnTo>
                  <a:lnTo>
                    <a:pt x="380" y="932"/>
                  </a:lnTo>
                  <a:lnTo>
                    <a:pt x="382" y="917"/>
                  </a:lnTo>
                  <a:lnTo>
                    <a:pt x="382" y="915"/>
                  </a:lnTo>
                  <a:lnTo>
                    <a:pt x="383" y="914"/>
                  </a:lnTo>
                  <a:close/>
                  <a:moveTo>
                    <a:pt x="290" y="910"/>
                  </a:moveTo>
                  <a:lnTo>
                    <a:pt x="293" y="910"/>
                  </a:lnTo>
                  <a:lnTo>
                    <a:pt x="296" y="911"/>
                  </a:lnTo>
                  <a:lnTo>
                    <a:pt x="298" y="912"/>
                  </a:lnTo>
                  <a:lnTo>
                    <a:pt x="300" y="915"/>
                  </a:lnTo>
                  <a:lnTo>
                    <a:pt x="300" y="918"/>
                  </a:lnTo>
                  <a:lnTo>
                    <a:pt x="300" y="923"/>
                  </a:lnTo>
                  <a:lnTo>
                    <a:pt x="298" y="929"/>
                  </a:lnTo>
                  <a:lnTo>
                    <a:pt x="298" y="929"/>
                  </a:lnTo>
                  <a:lnTo>
                    <a:pt x="297" y="930"/>
                  </a:lnTo>
                  <a:lnTo>
                    <a:pt x="296" y="930"/>
                  </a:lnTo>
                  <a:lnTo>
                    <a:pt x="294" y="929"/>
                  </a:lnTo>
                  <a:lnTo>
                    <a:pt x="294" y="928"/>
                  </a:lnTo>
                  <a:lnTo>
                    <a:pt x="294" y="923"/>
                  </a:lnTo>
                  <a:lnTo>
                    <a:pt x="296" y="919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4" y="915"/>
                  </a:lnTo>
                  <a:lnTo>
                    <a:pt x="293" y="915"/>
                  </a:lnTo>
                  <a:lnTo>
                    <a:pt x="293" y="915"/>
                  </a:lnTo>
                  <a:lnTo>
                    <a:pt x="293" y="915"/>
                  </a:lnTo>
                  <a:lnTo>
                    <a:pt x="290" y="915"/>
                  </a:lnTo>
                  <a:lnTo>
                    <a:pt x="289" y="914"/>
                  </a:lnTo>
                  <a:lnTo>
                    <a:pt x="289" y="912"/>
                  </a:lnTo>
                  <a:lnTo>
                    <a:pt x="289" y="911"/>
                  </a:lnTo>
                  <a:lnTo>
                    <a:pt x="290" y="910"/>
                  </a:lnTo>
                  <a:close/>
                  <a:moveTo>
                    <a:pt x="258" y="910"/>
                  </a:moveTo>
                  <a:lnTo>
                    <a:pt x="275" y="910"/>
                  </a:lnTo>
                  <a:lnTo>
                    <a:pt x="276" y="911"/>
                  </a:lnTo>
                  <a:lnTo>
                    <a:pt x="276" y="912"/>
                  </a:lnTo>
                  <a:lnTo>
                    <a:pt x="276" y="914"/>
                  </a:lnTo>
                  <a:lnTo>
                    <a:pt x="275" y="915"/>
                  </a:lnTo>
                  <a:lnTo>
                    <a:pt x="268" y="915"/>
                  </a:lnTo>
                  <a:lnTo>
                    <a:pt x="263" y="915"/>
                  </a:lnTo>
                  <a:lnTo>
                    <a:pt x="258" y="915"/>
                  </a:lnTo>
                  <a:lnTo>
                    <a:pt x="257" y="915"/>
                  </a:lnTo>
                  <a:lnTo>
                    <a:pt x="258" y="910"/>
                  </a:lnTo>
                  <a:close/>
                  <a:moveTo>
                    <a:pt x="426" y="900"/>
                  </a:moveTo>
                  <a:lnTo>
                    <a:pt x="427" y="900"/>
                  </a:lnTo>
                  <a:lnTo>
                    <a:pt x="429" y="901"/>
                  </a:lnTo>
                  <a:lnTo>
                    <a:pt x="429" y="903"/>
                  </a:lnTo>
                  <a:lnTo>
                    <a:pt x="423" y="918"/>
                  </a:lnTo>
                  <a:lnTo>
                    <a:pt x="423" y="919"/>
                  </a:lnTo>
                  <a:lnTo>
                    <a:pt x="422" y="921"/>
                  </a:lnTo>
                  <a:lnTo>
                    <a:pt x="420" y="921"/>
                  </a:lnTo>
                  <a:lnTo>
                    <a:pt x="419" y="919"/>
                  </a:lnTo>
                  <a:lnTo>
                    <a:pt x="419" y="917"/>
                  </a:lnTo>
                  <a:lnTo>
                    <a:pt x="423" y="901"/>
                  </a:lnTo>
                  <a:lnTo>
                    <a:pt x="424" y="900"/>
                  </a:lnTo>
                  <a:lnTo>
                    <a:pt x="426" y="900"/>
                  </a:lnTo>
                  <a:close/>
                  <a:moveTo>
                    <a:pt x="412" y="900"/>
                  </a:moveTo>
                  <a:lnTo>
                    <a:pt x="412" y="900"/>
                  </a:lnTo>
                  <a:lnTo>
                    <a:pt x="413" y="901"/>
                  </a:lnTo>
                  <a:lnTo>
                    <a:pt x="413" y="903"/>
                  </a:lnTo>
                  <a:lnTo>
                    <a:pt x="409" y="918"/>
                  </a:lnTo>
                  <a:lnTo>
                    <a:pt x="408" y="919"/>
                  </a:lnTo>
                  <a:lnTo>
                    <a:pt x="406" y="919"/>
                  </a:lnTo>
                  <a:lnTo>
                    <a:pt x="405" y="919"/>
                  </a:lnTo>
                  <a:lnTo>
                    <a:pt x="404" y="918"/>
                  </a:lnTo>
                  <a:lnTo>
                    <a:pt x="404" y="917"/>
                  </a:lnTo>
                  <a:lnTo>
                    <a:pt x="405" y="915"/>
                  </a:lnTo>
                  <a:lnTo>
                    <a:pt x="405" y="914"/>
                  </a:lnTo>
                  <a:lnTo>
                    <a:pt x="406" y="911"/>
                  </a:lnTo>
                  <a:lnTo>
                    <a:pt x="406" y="911"/>
                  </a:lnTo>
                  <a:lnTo>
                    <a:pt x="409" y="901"/>
                  </a:lnTo>
                  <a:lnTo>
                    <a:pt x="411" y="900"/>
                  </a:lnTo>
                  <a:lnTo>
                    <a:pt x="412" y="900"/>
                  </a:lnTo>
                  <a:close/>
                  <a:moveTo>
                    <a:pt x="387" y="889"/>
                  </a:moveTo>
                  <a:lnTo>
                    <a:pt x="388" y="889"/>
                  </a:lnTo>
                  <a:lnTo>
                    <a:pt x="397" y="892"/>
                  </a:lnTo>
                  <a:lnTo>
                    <a:pt x="398" y="893"/>
                  </a:lnTo>
                  <a:lnTo>
                    <a:pt x="398" y="894"/>
                  </a:lnTo>
                  <a:lnTo>
                    <a:pt x="398" y="896"/>
                  </a:lnTo>
                  <a:lnTo>
                    <a:pt x="397" y="896"/>
                  </a:lnTo>
                  <a:lnTo>
                    <a:pt x="395" y="896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893"/>
                  </a:lnTo>
                  <a:lnTo>
                    <a:pt x="387" y="900"/>
                  </a:lnTo>
                  <a:lnTo>
                    <a:pt x="386" y="901"/>
                  </a:lnTo>
                  <a:lnTo>
                    <a:pt x="384" y="903"/>
                  </a:lnTo>
                  <a:lnTo>
                    <a:pt x="384" y="903"/>
                  </a:lnTo>
                  <a:lnTo>
                    <a:pt x="383" y="901"/>
                  </a:lnTo>
                  <a:lnTo>
                    <a:pt x="382" y="900"/>
                  </a:lnTo>
                  <a:lnTo>
                    <a:pt x="382" y="893"/>
                  </a:lnTo>
                  <a:lnTo>
                    <a:pt x="383" y="892"/>
                  </a:lnTo>
                  <a:lnTo>
                    <a:pt x="384" y="889"/>
                  </a:lnTo>
                  <a:lnTo>
                    <a:pt x="387" y="889"/>
                  </a:lnTo>
                  <a:close/>
                  <a:moveTo>
                    <a:pt x="269" y="883"/>
                  </a:moveTo>
                  <a:lnTo>
                    <a:pt x="271" y="883"/>
                  </a:lnTo>
                  <a:lnTo>
                    <a:pt x="272" y="885"/>
                  </a:lnTo>
                  <a:lnTo>
                    <a:pt x="272" y="886"/>
                  </a:lnTo>
                  <a:lnTo>
                    <a:pt x="267" y="901"/>
                  </a:lnTo>
                  <a:lnTo>
                    <a:pt x="265" y="903"/>
                  </a:lnTo>
                  <a:lnTo>
                    <a:pt x="264" y="904"/>
                  </a:lnTo>
                  <a:lnTo>
                    <a:pt x="264" y="904"/>
                  </a:lnTo>
                  <a:lnTo>
                    <a:pt x="263" y="903"/>
                  </a:lnTo>
                  <a:lnTo>
                    <a:pt x="263" y="900"/>
                  </a:lnTo>
                  <a:lnTo>
                    <a:pt x="263" y="900"/>
                  </a:lnTo>
                  <a:lnTo>
                    <a:pt x="263" y="900"/>
                  </a:lnTo>
                  <a:lnTo>
                    <a:pt x="263" y="900"/>
                  </a:lnTo>
                  <a:lnTo>
                    <a:pt x="263" y="900"/>
                  </a:lnTo>
                  <a:lnTo>
                    <a:pt x="263" y="900"/>
                  </a:lnTo>
                  <a:lnTo>
                    <a:pt x="267" y="885"/>
                  </a:lnTo>
                  <a:lnTo>
                    <a:pt x="268" y="885"/>
                  </a:lnTo>
                  <a:lnTo>
                    <a:pt x="269" y="883"/>
                  </a:lnTo>
                  <a:close/>
                  <a:moveTo>
                    <a:pt x="435" y="869"/>
                  </a:moveTo>
                  <a:lnTo>
                    <a:pt x="435" y="869"/>
                  </a:lnTo>
                  <a:lnTo>
                    <a:pt x="437" y="871"/>
                  </a:lnTo>
                  <a:lnTo>
                    <a:pt x="437" y="872"/>
                  </a:lnTo>
                  <a:lnTo>
                    <a:pt x="433" y="887"/>
                  </a:lnTo>
                  <a:lnTo>
                    <a:pt x="431" y="889"/>
                  </a:lnTo>
                  <a:lnTo>
                    <a:pt x="430" y="889"/>
                  </a:lnTo>
                  <a:lnTo>
                    <a:pt x="430" y="889"/>
                  </a:lnTo>
                  <a:lnTo>
                    <a:pt x="429" y="887"/>
                  </a:lnTo>
                  <a:lnTo>
                    <a:pt x="429" y="886"/>
                  </a:lnTo>
                  <a:lnTo>
                    <a:pt x="433" y="871"/>
                  </a:lnTo>
                  <a:lnTo>
                    <a:pt x="434" y="869"/>
                  </a:lnTo>
                  <a:lnTo>
                    <a:pt x="435" y="869"/>
                  </a:lnTo>
                  <a:close/>
                  <a:moveTo>
                    <a:pt x="279" y="853"/>
                  </a:moveTo>
                  <a:lnTo>
                    <a:pt x="281" y="853"/>
                  </a:lnTo>
                  <a:lnTo>
                    <a:pt x="282" y="854"/>
                  </a:lnTo>
                  <a:lnTo>
                    <a:pt x="282" y="856"/>
                  </a:lnTo>
                  <a:lnTo>
                    <a:pt x="276" y="871"/>
                  </a:lnTo>
                  <a:lnTo>
                    <a:pt x="276" y="872"/>
                  </a:lnTo>
                  <a:lnTo>
                    <a:pt x="275" y="874"/>
                  </a:lnTo>
                  <a:lnTo>
                    <a:pt x="274" y="872"/>
                  </a:lnTo>
                  <a:lnTo>
                    <a:pt x="272" y="872"/>
                  </a:lnTo>
                  <a:lnTo>
                    <a:pt x="272" y="869"/>
                  </a:lnTo>
                  <a:lnTo>
                    <a:pt x="272" y="869"/>
                  </a:lnTo>
                  <a:lnTo>
                    <a:pt x="274" y="868"/>
                  </a:lnTo>
                  <a:lnTo>
                    <a:pt x="274" y="865"/>
                  </a:lnTo>
                  <a:lnTo>
                    <a:pt x="275" y="863"/>
                  </a:lnTo>
                  <a:lnTo>
                    <a:pt x="276" y="860"/>
                  </a:lnTo>
                  <a:lnTo>
                    <a:pt x="276" y="860"/>
                  </a:lnTo>
                  <a:lnTo>
                    <a:pt x="276" y="860"/>
                  </a:lnTo>
                  <a:lnTo>
                    <a:pt x="276" y="860"/>
                  </a:lnTo>
                  <a:lnTo>
                    <a:pt x="276" y="860"/>
                  </a:lnTo>
                  <a:lnTo>
                    <a:pt x="276" y="860"/>
                  </a:lnTo>
                  <a:lnTo>
                    <a:pt x="276" y="858"/>
                  </a:lnTo>
                  <a:lnTo>
                    <a:pt x="276" y="858"/>
                  </a:lnTo>
                  <a:lnTo>
                    <a:pt x="278" y="854"/>
                  </a:lnTo>
                  <a:lnTo>
                    <a:pt x="278" y="853"/>
                  </a:lnTo>
                  <a:lnTo>
                    <a:pt x="279" y="853"/>
                  </a:lnTo>
                  <a:close/>
                  <a:moveTo>
                    <a:pt x="283" y="843"/>
                  </a:moveTo>
                  <a:lnTo>
                    <a:pt x="285" y="843"/>
                  </a:lnTo>
                  <a:lnTo>
                    <a:pt x="294" y="846"/>
                  </a:lnTo>
                  <a:lnTo>
                    <a:pt x="294" y="846"/>
                  </a:lnTo>
                  <a:lnTo>
                    <a:pt x="294" y="846"/>
                  </a:lnTo>
                  <a:lnTo>
                    <a:pt x="297" y="847"/>
                  </a:lnTo>
                  <a:lnTo>
                    <a:pt x="298" y="847"/>
                  </a:lnTo>
                  <a:lnTo>
                    <a:pt x="300" y="847"/>
                  </a:lnTo>
                  <a:lnTo>
                    <a:pt x="301" y="849"/>
                  </a:lnTo>
                  <a:lnTo>
                    <a:pt x="301" y="850"/>
                  </a:lnTo>
                  <a:lnTo>
                    <a:pt x="300" y="851"/>
                  </a:lnTo>
                  <a:lnTo>
                    <a:pt x="298" y="853"/>
                  </a:lnTo>
                  <a:lnTo>
                    <a:pt x="298" y="853"/>
                  </a:lnTo>
                  <a:lnTo>
                    <a:pt x="283" y="847"/>
                  </a:lnTo>
                  <a:lnTo>
                    <a:pt x="282" y="846"/>
                  </a:lnTo>
                  <a:lnTo>
                    <a:pt x="282" y="845"/>
                  </a:lnTo>
                  <a:lnTo>
                    <a:pt x="282" y="843"/>
                  </a:lnTo>
                  <a:lnTo>
                    <a:pt x="283" y="843"/>
                  </a:lnTo>
                  <a:close/>
                  <a:moveTo>
                    <a:pt x="444" y="838"/>
                  </a:moveTo>
                  <a:lnTo>
                    <a:pt x="445" y="838"/>
                  </a:lnTo>
                  <a:lnTo>
                    <a:pt x="447" y="839"/>
                  </a:lnTo>
                  <a:lnTo>
                    <a:pt x="447" y="840"/>
                  </a:lnTo>
                  <a:lnTo>
                    <a:pt x="445" y="846"/>
                  </a:lnTo>
                  <a:lnTo>
                    <a:pt x="445" y="846"/>
                  </a:lnTo>
                  <a:lnTo>
                    <a:pt x="445" y="846"/>
                  </a:lnTo>
                  <a:lnTo>
                    <a:pt x="445" y="846"/>
                  </a:lnTo>
                  <a:lnTo>
                    <a:pt x="445" y="846"/>
                  </a:lnTo>
                  <a:lnTo>
                    <a:pt x="445" y="846"/>
                  </a:lnTo>
                  <a:lnTo>
                    <a:pt x="445" y="846"/>
                  </a:lnTo>
                  <a:lnTo>
                    <a:pt x="445" y="846"/>
                  </a:lnTo>
                  <a:lnTo>
                    <a:pt x="444" y="847"/>
                  </a:lnTo>
                  <a:lnTo>
                    <a:pt x="444" y="847"/>
                  </a:lnTo>
                  <a:lnTo>
                    <a:pt x="444" y="850"/>
                  </a:lnTo>
                  <a:lnTo>
                    <a:pt x="442" y="853"/>
                  </a:lnTo>
                  <a:lnTo>
                    <a:pt x="442" y="856"/>
                  </a:lnTo>
                  <a:lnTo>
                    <a:pt x="441" y="857"/>
                  </a:lnTo>
                  <a:lnTo>
                    <a:pt x="441" y="858"/>
                  </a:lnTo>
                  <a:lnTo>
                    <a:pt x="440" y="858"/>
                  </a:lnTo>
                  <a:lnTo>
                    <a:pt x="438" y="858"/>
                  </a:lnTo>
                  <a:lnTo>
                    <a:pt x="437" y="857"/>
                  </a:lnTo>
                  <a:lnTo>
                    <a:pt x="437" y="856"/>
                  </a:lnTo>
                  <a:lnTo>
                    <a:pt x="441" y="840"/>
                  </a:lnTo>
                  <a:lnTo>
                    <a:pt x="442" y="839"/>
                  </a:lnTo>
                  <a:lnTo>
                    <a:pt x="444" y="838"/>
                  </a:lnTo>
                  <a:close/>
                  <a:moveTo>
                    <a:pt x="311" y="825"/>
                  </a:moveTo>
                  <a:lnTo>
                    <a:pt x="311" y="825"/>
                  </a:lnTo>
                  <a:lnTo>
                    <a:pt x="312" y="827"/>
                  </a:lnTo>
                  <a:lnTo>
                    <a:pt x="314" y="828"/>
                  </a:lnTo>
                  <a:lnTo>
                    <a:pt x="314" y="845"/>
                  </a:lnTo>
                  <a:lnTo>
                    <a:pt x="312" y="846"/>
                  </a:lnTo>
                  <a:lnTo>
                    <a:pt x="311" y="846"/>
                  </a:lnTo>
                  <a:lnTo>
                    <a:pt x="311" y="846"/>
                  </a:lnTo>
                  <a:lnTo>
                    <a:pt x="310" y="846"/>
                  </a:lnTo>
                  <a:lnTo>
                    <a:pt x="308" y="845"/>
                  </a:lnTo>
                  <a:lnTo>
                    <a:pt x="308" y="843"/>
                  </a:lnTo>
                  <a:lnTo>
                    <a:pt x="308" y="840"/>
                  </a:lnTo>
                  <a:lnTo>
                    <a:pt x="308" y="838"/>
                  </a:lnTo>
                  <a:lnTo>
                    <a:pt x="308" y="838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10" y="828"/>
                  </a:lnTo>
                  <a:lnTo>
                    <a:pt x="310" y="827"/>
                  </a:lnTo>
                  <a:lnTo>
                    <a:pt x="311" y="825"/>
                  </a:lnTo>
                  <a:close/>
                  <a:moveTo>
                    <a:pt x="453" y="807"/>
                  </a:moveTo>
                  <a:lnTo>
                    <a:pt x="453" y="807"/>
                  </a:lnTo>
                  <a:lnTo>
                    <a:pt x="455" y="809"/>
                  </a:lnTo>
                  <a:lnTo>
                    <a:pt x="455" y="810"/>
                  </a:lnTo>
                  <a:lnTo>
                    <a:pt x="455" y="811"/>
                  </a:lnTo>
                  <a:lnTo>
                    <a:pt x="455" y="813"/>
                  </a:lnTo>
                  <a:lnTo>
                    <a:pt x="453" y="815"/>
                  </a:lnTo>
                  <a:lnTo>
                    <a:pt x="452" y="818"/>
                  </a:lnTo>
                  <a:lnTo>
                    <a:pt x="451" y="825"/>
                  </a:lnTo>
                  <a:lnTo>
                    <a:pt x="449" y="827"/>
                  </a:lnTo>
                  <a:lnTo>
                    <a:pt x="448" y="828"/>
                  </a:lnTo>
                  <a:lnTo>
                    <a:pt x="448" y="827"/>
                  </a:lnTo>
                  <a:lnTo>
                    <a:pt x="447" y="827"/>
                  </a:lnTo>
                  <a:lnTo>
                    <a:pt x="447" y="824"/>
                  </a:lnTo>
                  <a:lnTo>
                    <a:pt x="451" y="809"/>
                  </a:lnTo>
                  <a:lnTo>
                    <a:pt x="452" y="807"/>
                  </a:lnTo>
                  <a:lnTo>
                    <a:pt x="453" y="807"/>
                  </a:lnTo>
                  <a:close/>
                  <a:moveTo>
                    <a:pt x="312" y="793"/>
                  </a:moveTo>
                  <a:lnTo>
                    <a:pt x="312" y="793"/>
                  </a:lnTo>
                  <a:lnTo>
                    <a:pt x="314" y="793"/>
                  </a:lnTo>
                  <a:lnTo>
                    <a:pt x="314" y="796"/>
                  </a:lnTo>
                  <a:lnTo>
                    <a:pt x="314" y="811"/>
                  </a:lnTo>
                  <a:lnTo>
                    <a:pt x="314" y="814"/>
                  </a:lnTo>
                  <a:lnTo>
                    <a:pt x="311" y="814"/>
                  </a:lnTo>
                  <a:lnTo>
                    <a:pt x="311" y="814"/>
                  </a:lnTo>
                  <a:lnTo>
                    <a:pt x="310" y="813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310" y="793"/>
                  </a:lnTo>
                  <a:lnTo>
                    <a:pt x="312" y="793"/>
                  </a:lnTo>
                  <a:close/>
                  <a:moveTo>
                    <a:pt x="462" y="777"/>
                  </a:moveTo>
                  <a:lnTo>
                    <a:pt x="462" y="777"/>
                  </a:lnTo>
                  <a:lnTo>
                    <a:pt x="465" y="778"/>
                  </a:lnTo>
                  <a:lnTo>
                    <a:pt x="465" y="779"/>
                  </a:lnTo>
                  <a:lnTo>
                    <a:pt x="459" y="795"/>
                  </a:lnTo>
                  <a:lnTo>
                    <a:pt x="459" y="796"/>
                  </a:lnTo>
                  <a:lnTo>
                    <a:pt x="458" y="796"/>
                  </a:lnTo>
                  <a:lnTo>
                    <a:pt x="456" y="796"/>
                  </a:lnTo>
                  <a:lnTo>
                    <a:pt x="455" y="795"/>
                  </a:lnTo>
                  <a:lnTo>
                    <a:pt x="455" y="793"/>
                  </a:lnTo>
                  <a:lnTo>
                    <a:pt x="459" y="778"/>
                  </a:lnTo>
                  <a:lnTo>
                    <a:pt x="460" y="777"/>
                  </a:lnTo>
                  <a:lnTo>
                    <a:pt x="462" y="777"/>
                  </a:lnTo>
                  <a:close/>
                  <a:moveTo>
                    <a:pt x="437" y="771"/>
                  </a:moveTo>
                  <a:lnTo>
                    <a:pt x="438" y="771"/>
                  </a:lnTo>
                  <a:lnTo>
                    <a:pt x="448" y="773"/>
                  </a:lnTo>
                  <a:lnTo>
                    <a:pt x="448" y="773"/>
                  </a:lnTo>
                  <a:lnTo>
                    <a:pt x="448" y="773"/>
                  </a:lnTo>
                  <a:lnTo>
                    <a:pt x="451" y="773"/>
                  </a:lnTo>
                  <a:lnTo>
                    <a:pt x="453" y="773"/>
                  </a:lnTo>
                  <a:lnTo>
                    <a:pt x="453" y="774"/>
                  </a:lnTo>
                  <a:lnTo>
                    <a:pt x="455" y="774"/>
                  </a:lnTo>
                  <a:lnTo>
                    <a:pt x="456" y="777"/>
                  </a:lnTo>
                  <a:lnTo>
                    <a:pt x="455" y="778"/>
                  </a:lnTo>
                  <a:lnTo>
                    <a:pt x="453" y="778"/>
                  </a:lnTo>
                  <a:lnTo>
                    <a:pt x="453" y="778"/>
                  </a:lnTo>
                  <a:lnTo>
                    <a:pt x="437" y="775"/>
                  </a:lnTo>
                  <a:lnTo>
                    <a:pt x="435" y="775"/>
                  </a:lnTo>
                  <a:lnTo>
                    <a:pt x="435" y="773"/>
                  </a:lnTo>
                  <a:lnTo>
                    <a:pt x="435" y="771"/>
                  </a:lnTo>
                  <a:lnTo>
                    <a:pt x="437" y="771"/>
                  </a:lnTo>
                  <a:close/>
                  <a:moveTo>
                    <a:pt x="357" y="770"/>
                  </a:moveTo>
                  <a:lnTo>
                    <a:pt x="357" y="770"/>
                  </a:lnTo>
                  <a:lnTo>
                    <a:pt x="373" y="770"/>
                  </a:lnTo>
                  <a:lnTo>
                    <a:pt x="375" y="771"/>
                  </a:lnTo>
                  <a:lnTo>
                    <a:pt x="375" y="773"/>
                  </a:lnTo>
                  <a:lnTo>
                    <a:pt x="375" y="774"/>
                  </a:lnTo>
                  <a:lnTo>
                    <a:pt x="373" y="775"/>
                  </a:lnTo>
                  <a:lnTo>
                    <a:pt x="373" y="775"/>
                  </a:lnTo>
                  <a:lnTo>
                    <a:pt x="357" y="775"/>
                  </a:lnTo>
                  <a:lnTo>
                    <a:pt x="355" y="774"/>
                  </a:lnTo>
                  <a:lnTo>
                    <a:pt x="354" y="773"/>
                  </a:lnTo>
                  <a:lnTo>
                    <a:pt x="355" y="771"/>
                  </a:lnTo>
                  <a:lnTo>
                    <a:pt x="357" y="770"/>
                  </a:lnTo>
                  <a:close/>
                  <a:moveTo>
                    <a:pt x="325" y="764"/>
                  </a:moveTo>
                  <a:lnTo>
                    <a:pt x="326" y="766"/>
                  </a:lnTo>
                  <a:lnTo>
                    <a:pt x="328" y="767"/>
                  </a:lnTo>
                  <a:lnTo>
                    <a:pt x="326" y="768"/>
                  </a:lnTo>
                  <a:lnTo>
                    <a:pt x="326" y="770"/>
                  </a:lnTo>
                  <a:lnTo>
                    <a:pt x="326" y="770"/>
                  </a:lnTo>
                  <a:lnTo>
                    <a:pt x="326" y="770"/>
                  </a:lnTo>
                  <a:lnTo>
                    <a:pt x="326" y="770"/>
                  </a:lnTo>
                  <a:lnTo>
                    <a:pt x="326" y="770"/>
                  </a:lnTo>
                  <a:lnTo>
                    <a:pt x="340" y="770"/>
                  </a:lnTo>
                  <a:lnTo>
                    <a:pt x="343" y="770"/>
                  </a:lnTo>
                  <a:lnTo>
                    <a:pt x="343" y="773"/>
                  </a:lnTo>
                  <a:lnTo>
                    <a:pt x="343" y="774"/>
                  </a:lnTo>
                  <a:lnTo>
                    <a:pt x="340" y="774"/>
                  </a:lnTo>
                  <a:lnTo>
                    <a:pt x="340" y="774"/>
                  </a:lnTo>
                  <a:lnTo>
                    <a:pt x="326" y="774"/>
                  </a:lnTo>
                  <a:lnTo>
                    <a:pt x="323" y="774"/>
                  </a:lnTo>
                  <a:lnTo>
                    <a:pt x="322" y="771"/>
                  </a:lnTo>
                  <a:lnTo>
                    <a:pt x="321" y="768"/>
                  </a:lnTo>
                  <a:lnTo>
                    <a:pt x="322" y="766"/>
                  </a:lnTo>
                  <a:lnTo>
                    <a:pt x="323" y="766"/>
                  </a:lnTo>
                  <a:lnTo>
                    <a:pt x="325" y="764"/>
                  </a:lnTo>
                  <a:close/>
                  <a:moveTo>
                    <a:pt x="312" y="761"/>
                  </a:moveTo>
                  <a:lnTo>
                    <a:pt x="312" y="761"/>
                  </a:lnTo>
                  <a:lnTo>
                    <a:pt x="314" y="761"/>
                  </a:lnTo>
                  <a:lnTo>
                    <a:pt x="315" y="763"/>
                  </a:lnTo>
                  <a:lnTo>
                    <a:pt x="314" y="779"/>
                  </a:lnTo>
                  <a:lnTo>
                    <a:pt x="314" y="781"/>
                  </a:lnTo>
                  <a:lnTo>
                    <a:pt x="312" y="782"/>
                  </a:lnTo>
                  <a:lnTo>
                    <a:pt x="312" y="782"/>
                  </a:lnTo>
                  <a:lnTo>
                    <a:pt x="311" y="781"/>
                  </a:lnTo>
                  <a:lnTo>
                    <a:pt x="310" y="779"/>
                  </a:lnTo>
                  <a:lnTo>
                    <a:pt x="310" y="763"/>
                  </a:lnTo>
                  <a:lnTo>
                    <a:pt x="311" y="761"/>
                  </a:lnTo>
                  <a:lnTo>
                    <a:pt x="312" y="761"/>
                  </a:lnTo>
                  <a:close/>
                  <a:moveTo>
                    <a:pt x="400" y="756"/>
                  </a:moveTo>
                  <a:lnTo>
                    <a:pt x="401" y="756"/>
                  </a:lnTo>
                  <a:lnTo>
                    <a:pt x="402" y="757"/>
                  </a:lnTo>
                  <a:lnTo>
                    <a:pt x="401" y="760"/>
                  </a:lnTo>
                  <a:lnTo>
                    <a:pt x="393" y="773"/>
                  </a:lnTo>
                  <a:lnTo>
                    <a:pt x="391" y="774"/>
                  </a:lnTo>
                  <a:lnTo>
                    <a:pt x="391" y="774"/>
                  </a:lnTo>
                  <a:lnTo>
                    <a:pt x="390" y="774"/>
                  </a:lnTo>
                  <a:lnTo>
                    <a:pt x="388" y="773"/>
                  </a:lnTo>
                  <a:lnTo>
                    <a:pt x="388" y="770"/>
                  </a:lnTo>
                  <a:lnTo>
                    <a:pt x="388" y="770"/>
                  </a:lnTo>
                  <a:lnTo>
                    <a:pt x="390" y="768"/>
                  </a:lnTo>
                  <a:lnTo>
                    <a:pt x="391" y="767"/>
                  </a:lnTo>
                  <a:lnTo>
                    <a:pt x="393" y="764"/>
                  </a:lnTo>
                  <a:lnTo>
                    <a:pt x="394" y="761"/>
                  </a:lnTo>
                  <a:lnTo>
                    <a:pt x="394" y="761"/>
                  </a:lnTo>
                  <a:lnTo>
                    <a:pt x="394" y="761"/>
                  </a:lnTo>
                  <a:lnTo>
                    <a:pt x="398" y="757"/>
                  </a:lnTo>
                  <a:lnTo>
                    <a:pt x="398" y="756"/>
                  </a:lnTo>
                  <a:lnTo>
                    <a:pt x="400" y="756"/>
                  </a:lnTo>
                  <a:close/>
                  <a:moveTo>
                    <a:pt x="347" y="741"/>
                  </a:moveTo>
                  <a:lnTo>
                    <a:pt x="348" y="741"/>
                  </a:lnTo>
                  <a:lnTo>
                    <a:pt x="348" y="743"/>
                  </a:lnTo>
                  <a:lnTo>
                    <a:pt x="348" y="745"/>
                  </a:lnTo>
                  <a:lnTo>
                    <a:pt x="337" y="756"/>
                  </a:lnTo>
                  <a:lnTo>
                    <a:pt x="336" y="757"/>
                  </a:lnTo>
                  <a:lnTo>
                    <a:pt x="334" y="757"/>
                  </a:lnTo>
                  <a:lnTo>
                    <a:pt x="333" y="755"/>
                  </a:lnTo>
                  <a:lnTo>
                    <a:pt x="334" y="753"/>
                  </a:lnTo>
                  <a:lnTo>
                    <a:pt x="344" y="742"/>
                  </a:lnTo>
                  <a:lnTo>
                    <a:pt x="347" y="741"/>
                  </a:lnTo>
                  <a:close/>
                  <a:moveTo>
                    <a:pt x="435" y="741"/>
                  </a:moveTo>
                  <a:lnTo>
                    <a:pt x="435" y="741"/>
                  </a:lnTo>
                  <a:lnTo>
                    <a:pt x="437" y="741"/>
                  </a:lnTo>
                  <a:lnTo>
                    <a:pt x="437" y="756"/>
                  </a:lnTo>
                  <a:lnTo>
                    <a:pt x="435" y="757"/>
                  </a:lnTo>
                  <a:lnTo>
                    <a:pt x="434" y="757"/>
                  </a:lnTo>
                  <a:lnTo>
                    <a:pt x="433" y="757"/>
                  </a:lnTo>
                  <a:lnTo>
                    <a:pt x="433" y="756"/>
                  </a:lnTo>
                  <a:lnTo>
                    <a:pt x="433" y="741"/>
                  </a:lnTo>
                  <a:lnTo>
                    <a:pt x="434" y="741"/>
                  </a:lnTo>
                  <a:lnTo>
                    <a:pt x="435" y="741"/>
                  </a:lnTo>
                  <a:close/>
                  <a:moveTo>
                    <a:pt x="330" y="739"/>
                  </a:moveTo>
                  <a:lnTo>
                    <a:pt x="330" y="739"/>
                  </a:lnTo>
                  <a:lnTo>
                    <a:pt x="332" y="741"/>
                  </a:lnTo>
                  <a:lnTo>
                    <a:pt x="332" y="742"/>
                  </a:lnTo>
                  <a:lnTo>
                    <a:pt x="332" y="743"/>
                  </a:lnTo>
                  <a:lnTo>
                    <a:pt x="319" y="753"/>
                  </a:lnTo>
                  <a:lnTo>
                    <a:pt x="318" y="755"/>
                  </a:lnTo>
                  <a:lnTo>
                    <a:pt x="316" y="755"/>
                  </a:lnTo>
                  <a:lnTo>
                    <a:pt x="315" y="753"/>
                  </a:lnTo>
                  <a:lnTo>
                    <a:pt x="315" y="752"/>
                  </a:lnTo>
                  <a:lnTo>
                    <a:pt x="316" y="750"/>
                  </a:lnTo>
                  <a:lnTo>
                    <a:pt x="329" y="739"/>
                  </a:lnTo>
                  <a:lnTo>
                    <a:pt x="330" y="739"/>
                  </a:lnTo>
                  <a:close/>
                  <a:moveTo>
                    <a:pt x="409" y="738"/>
                  </a:moveTo>
                  <a:lnTo>
                    <a:pt x="409" y="738"/>
                  </a:lnTo>
                  <a:lnTo>
                    <a:pt x="409" y="738"/>
                  </a:lnTo>
                  <a:lnTo>
                    <a:pt x="409" y="738"/>
                  </a:lnTo>
                  <a:lnTo>
                    <a:pt x="409" y="738"/>
                  </a:lnTo>
                  <a:lnTo>
                    <a:pt x="409" y="738"/>
                  </a:lnTo>
                  <a:lnTo>
                    <a:pt x="411" y="738"/>
                  </a:lnTo>
                  <a:lnTo>
                    <a:pt x="411" y="738"/>
                  </a:lnTo>
                  <a:lnTo>
                    <a:pt x="412" y="738"/>
                  </a:lnTo>
                  <a:lnTo>
                    <a:pt x="413" y="738"/>
                  </a:lnTo>
                  <a:lnTo>
                    <a:pt x="416" y="739"/>
                  </a:lnTo>
                  <a:lnTo>
                    <a:pt x="419" y="739"/>
                  </a:lnTo>
                  <a:lnTo>
                    <a:pt x="419" y="739"/>
                  </a:lnTo>
                  <a:lnTo>
                    <a:pt x="422" y="739"/>
                  </a:lnTo>
                  <a:lnTo>
                    <a:pt x="422" y="742"/>
                  </a:lnTo>
                  <a:lnTo>
                    <a:pt x="420" y="743"/>
                  </a:lnTo>
                  <a:lnTo>
                    <a:pt x="419" y="743"/>
                  </a:lnTo>
                  <a:lnTo>
                    <a:pt x="419" y="743"/>
                  </a:lnTo>
                  <a:lnTo>
                    <a:pt x="412" y="743"/>
                  </a:lnTo>
                  <a:lnTo>
                    <a:pt x="411" y="746"/>
                  </a:lnTo>
                  <a:lnTo>
                    <a:pt x="409" y="746"/>
                  </a:lnTo>
                  <a:lnTo>
                    <a:pt x="408" y="748"/>
                  </a:lnTo>
                  <a:lnTo>
                    <a:pt x="406" y="746"/>
                  </a:lnTo>
                  <a:lnTo>
                    <a:pt x="406" y="745"/>
                  </a:lnTo>
                  <a:lnTo>
                    <a:pt x="406" y="743"/>
                  </a:lnTo>
                  <a:lnTo>
                    <a:pt x="409" y="738"/>
                  </a:lnTo>
                  <a:close/>
                  <a:moveTo>
                    <a:pt x="355" y="719"/>
                  </a:moveTo>
                  <a:lnTo>
                    <a:pt x="357" y="719"/>
                  </a:lnTo>
                  <a:lnTo>
                    <a:pt x="357" y="720"/>
                  </a:lnTo>
                  <a:lnTo>
                    <a:pt x="364" y="728"/>
                  </a:lnTo>
                  <a:lnTo>
                    <a:pt x="364" y="728"/>
                  </a:lnTo>
                  <a:lnTo>
                    <a:pt x="364" y="728"/>
                  </a:lnTo>
                  <a:lnTo>
                    <a:pt x="364" y="728"/>
                  </a:lnTo>
                  <a:lnTo>
                    <a:pt x="364" y="728"/>
                  </a:lnTo>
                  <a:lnTo>
                    <a:pt x="364" y="728"/>
                  </a:lnTo>
                  <a:lnTo>
                    <a:pt x="364" y="728"/>
                  </a:lnTo>
                  <a:lnTo>
                    <a:pt x="359" y="732"/>
                  </a:lnTo>
                  <a:lnTo>
                    <a:pt x="358" y="734"/>
                  </a:lnTo>
                  <a:lnTo>
                    <a:pt x="355" y="732"/>
                  </a:lnTo>
                  <a:lnTo>
                    <a:pt x="355" y="731"/>
                  </a:lnTo>
                  <a:lnTo>
                    <a:pt x="355" y="730"/>
                  </a:lnTo>
                  <a:lnTo>
                    <a:pt x="357" y="728"/>
                  </a:lnTo>
                  <a:lnTo>
                    <a:pt x="354" y="723"/>
                  </a:lnTo>
                  <a:lnTo>
                    <a:pt x="352" y="721"/>
                  </a:lnTo>
                  <a:lnTo>
                    <a:pt x="354" y="719"/>
                  </a:lnTo>
                  <a:lnTo>
                    <a:pt x="355" y="719"/>
                  </a:lnTo>
                  <a:close/>
                  <a:moveTo>
                    <a:pt x="347" y="713"/>
                  </a:moveTo>
                  <a:lnTo>
                    <a:pt x="348" y="713"/>
                  </a:lnTo>
                  <a:lnTo>
                    <a:pt x="348" y="714"/>
                  </a:lnTo>
                  <a:lnTo>
                    <a:pt x="348" y="727"/>
                  </a:lnTo>
                  <a:lnTo>
                    <a:pt x="348" y="728"/>
                  </a:lnTo>
                  <a:lnTo>
                    <a:pt x="347" y="730"/>
                  </a:lnTo>
                  <a:lnTo>
                    <a:pt x="344" y="732"/>
                  </a:lnTo>
                  <a:lnTo>
                    <a:pt x="343" y="734"/>
                  </a:lnTo>
                  <a:lnTo>
                    <a:pt x="341" y="734"/>
                  </a:lnTo>
                  <a:lnTo>
                    <a:pt x="340" y="732"/>
                  </a:lnTo>
                  <a:lnTo>
                    <a:pt x="340" y="731"/>
                  </a:lnTo>
                  <a:lnTo>
                    <a:pt x="341" y="730"/>
                  </a:lnTo>
                  <a:lnTo>
                    <a:pt x="341" y="730"/>
                  </a:lnTo>
                  <a:lnTo>
                    <a:pt x="343" y="728"/>
                  </a:lnTo>
                  <a:lnTo>
                    <a:pt x="344" y="727"/>
                  </a:lnTo>
                  <a:lnTo>
                    <a:pt x="344" y="727"/>
                  </a:lnTo>
                  <a:lnTo>
                    <a:pt x="344" y="727"/>
                  </a:lnTo>
                  <a:lnTo>
                    <a:pt x="344" y="727"/>
                  </a:lnTo>
                  <a:lnTo>
                    <a:pt x="344" y="727"/>
                  </a:lnTo>
                  <a:lnTo>
                    <a:pt x="344" y="727"/>
                  </a:lnTo>
                  <a:lnTo>
                    <a:pt x="344" y="727"/>
                  </a:lnTo>
                  <a:lnTo>
                    <a:pt x="344" y="727"/>
                  </a:lnTo>
                  <a:lnTo>
                    <a:pt x="344" y="727"/>
                  </a:lnTo>
                  <a:lnTo>
                    <a:pt x="344" y="727"/>
                  </a:lnTo>
                  <a:lnTo>
                    <a:pt x="344" y="714"/>
                  </a:lnTo>
                  <a:lnTo>
                    <a:pt x="346" y="713"/>
                  </a:lnTo>
                  <a:lnTo>
                    <a:pt x="347" y="713"/>
                  </a:lnTo>
                  <a:close/>
                  <a:moveTo>
                    <a:pt x="377" y="692"/>
                  </a:moveTo>
                  <a:lnTo>
                    <a:pt x="379" y="694"/>
                  </a:lnTo>
                  <a:lnTo>
                    <a:pt x="380" y="695"/>
                  </a:lnTo>
                  <a:lnTo>
                    <a:pt x="379" y="696"/>
                  </a:lnTo>
                  <a:lnTo>
                    <a:pt x="372" y="703"/>
                  </a:lnTo>
                  <a:lnTo>
                    <a:pt x="372" y="705"/>
                  </a:lnTo>
                  <a:lnTo>
                    <a:pt x="372" y="705"/>
                  </a:lnTo>
                  <a:lnTo>
                    <a:pt x="370" y="706"/>
                  </a:lnTo>
                  <a:lnTo>
                    <a:pt x="369" y="707"/>
                  </a:lnTo>
                  <a:lnTo>
                    <a:pt x="368" y="709"/>
                  </a:lnTo>
                  <a:lnTo>
                    <a:pt x="366" y="709"/>
                  </a:lnTo>
                  <a:lnTo>
                    <a:pt x="365" y="709"/>
                  </a:lnTo>
                  <a:lnTo>
                    <a:pt x="364" y="706"/>
                  </a:lnTo>
                  <a:lnTo>
                    <a:pt x="365" y="705"/>
                  </a:lnTo>
                  <a:lnTo>
                    <a:pt x="376" y="694"/>
                  </a:lnTo>
                  <a:lnTo>
                    <a:pt x="377" y="692"/>
                  </a:lnTo>
                  <a:close/>
                  <a:moveTo>
                    <a:pt x="339" y="681"/>
                  </a:moveTo>
                  <a:lnTo>
                    <a:pt x="340" y="681"/>
                  </a:lnTo>
                  <a:lnTo>
                    <a:pt x="341" y="683"/>
                  </a:lnTo>
                  <a:lnTo>
                    <a:pt x="347" y="698"/>
                  </a:lnTo>
                  <a:lnTo>
                    <a:pt x="347" y="699"/>
                  </a:lnTo>
                  <a:lnTo>
                    <a:pt x="347" y="701"/>
                  </a:lnTo>
                  <a:lnTo>
                    <a:pt x="346" y="701"/>
                  </a:lnTo>
                  <a:lnTo>
                    <a:pt x="344" y="701"/>
                  </a:lnTo>
                  <a:lnTo>
                    <a:pt x="343" y="699"/>
                  </a:lnTo>
                  <a:lnTo>
                    <a:pt x="343" y="698"/>
                  </a:lnTo>
                  <a:lnTo>
                    <a:pt x="341" y="696"/>
                  </a:lnTo>
                  <a:lnTo>
                    <a:pt x="341" y="694"/>
                  </a:lnTo>
                  <a:lnTo>
                    <a:pt x="340" y="691"/>
                  </a:lnTo>
                  <a:lnTo>
                    <a:pt x="340" y="691"/>
                  </a:lnTo>
                  <a:lnTo>
                    <a:pt x="340" y="691"/>
                  </a:lnTo>
                  <a:lnTo>
                    <a:pt x="340" y="689"/>
                  </a:lnTo>
                  <a:lnTo>
                    <a:pt x="340" y="689"/>
                  </a:lnTo>
                  <a:lnTo>
                    <a:pt x="340" y="689"/>
                  </a:lnTo>
                  <a:lnTo>
                    <a:pt x="340" y="689"/>
                  </a:lnTo>
                  <a:lnTo>
                    <a:pt x="340" y="689"/>
                  </a:lnTo>
                  <a:lnTo>
                    <a:pt x="340" y="689"/>
                  </a:lnTo>
                  <a:lnTo>
                    <a:pt x="340" y="689"/>
                  </a:lnTo>
                  <a:lnTo>
                    <a:pt x="339" y="689"/>
                  </a:lnTo>
                  <a:lnTo>
                    <a:pt x="339" y="689"/>
                  </a:lnTo>
                  <a:lnTo>
                    <a:pt x="339" y="689"/>
                  </a:lnTo>
                  <a:lnTo>
                    <a:pt x="339" y="689"/>
                  </a:lnTo>
                  <a:lnTo>
                    <a:pt x="339" y="689"/>
                  </a:lnTo>
                  <a:lnTo>
                    <a:pt x="339" y="689"/>
                  </a:lnTo>
                  <a:lnTo>
                    <a:pt x="339" y="689"/>
                  </a:lnTo>
                  <a:lnTo>
                    <a:pt x="337" y="684"/>
                  </a:lnTo>
                  <a:lnTo>
                    <a:pt x="337" y="683"/>
                  </a:lnTo>
                  <a:lnTo>
                    <a:pt x="339" y="681"/>
                  </a:lnTo>
                  <a:lnTo>
                    <a:pt x="339" y="681"/>
                  </a:lnTo>
                  <a:close/>
                  <a:moveTo>
                    <a:pt x="400" y="670"/>
                  </a:moveTo>
                  <a:lnTo>
                    <a:pt x="401" y="670"/>
                  </a:lnTo>
                  <a:lnTo>
                    <a:pt x="402" y="671"/>
                  </a:lnTo>
                  <a:lnTo>
                    <a:pt x="401" y="673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0" y="685"/>
                  </a:lnTo>
                  <a:lnTo>
                    <a:pt x="388" y="685"/>
                  </a:lnTo>
                  <a:lnTo>
                    <a:pt x="387" y="685"/>
                  </a:lnTo>
                  <a:lnTo>
                    <a:pt x="386" y="684"/>
                  </a:lnTo>
                  <a:lnTo>
                    <a:pt x="387" y="681"/>
                  </a:lnTo>
                  <a:lnTo>
                    <a:pt x="398" y="670"/>
                  </a:lnTo>
                  <a:lnTo>
                    <a:pt x="400" y="670"/>
                  </a:lnTo>
                  <a:close/>
                  <a:moveTo>
                    <a:pt x="326" y="651"/>
                  </a:moveTo>
                  <a:lnTo>
                    <a:pt x="328" y="652"/>
                  </a:lnTo>
                  <a:lnTo>
                    <a:pt x="329" y="652"/>
                  </a:lnTo>
                  <a:lnTo>
                    <a:pt x="334" y="667"/>
                  </a:lnTo>
                  <a:lnTo>
                    <a:pt x="334" y="669"/>
                  </a:lnTo>
                  <a:lnTo>
                    <a:pt x="333" y="670"/>
                  </a:lnTo>
                  <a:lnTo>
                    <a:pt x="333" y="671"/>
                  </a:lnTo>
                  <a:lnTo>
                    <a:pt x="332" y="670"/>
                  </a:lnTo>
                  <a:lnTo>
                    <a:pt x="330" y="669"/>
                  </a:lnTo>
                  <a:lnTo>
                    <a:pt x="330" y="669"/>
                  </a:lnTo>
                  <a:lnTo>
                    <a:pt x="330" y="667"/>
                  </a:lnTo>
                  <a:lnTo>
                    <a:pt x="329" y="665"/>
                  </a:lnTo>
                  <a:lnTo>
                    <a:pt x="329" y="665"/>
                  </a:lnTo>
                  <a:lnTo>
                    <a:pt x="329" y="665"/>
                  </a:lnTo>
                  <a:lnTo>
                    <a:pt x="325" y="655"/>
                  </a:lnTo>
                  <a:lnTo>
                    <a:pt x="325" y="652"/>
                  </a:lnTo>
                  <a:lnTo>
                    <a:pt x="326" y="652"/>
                  </a:lnTo>
                  <a:lnTo>
                    <a:pt x="326" y="651"/>
                  </a:lnTo>
                  <a:close/>
                  <a:moveTo>
                    <a:pt x="422" y="647"/>
                  </a:moveTo>
                  <a:lnTo>
                    <a:pt x="424" y="647"/>
                  </a:lnTo>
                  <a:lnTo>
                    <a:pt x="424" y="649"/>
                  </a:lnTo>
                  <a:lnTo>
                    <a:pt x="424" y="651"/>
                  </a:lnTo>
                  <a:lnTo>
                    <a:pt x="413" y="662"/>
                  </a:lnTo>
                  <a:lnTo>
                    <a:pt x="411" y="663"/>
                  </a:lnTo>
                  <a:lnTo>
                    <a:pt x="409" y="662"/>
                  </a:lnTo>
                  <a:lnTo>
                    <a:pt x="409" y="660"/>
                  </a:lnTo>
                  <a:lnTo>
                    <a:pt x="409" y="659"/>
                  </a:lnTo>
                  <a:lnTo>
                    <a:pt x="420" y="647"/>
                  </a:lnTo>
                  <a:lnTo>
                    <a:pt x="422" y="647"/>
                  </a:lnTo>
                  <a:close/>
                  <a:moveTo>
                    <a:pt x="463" y="623"/>
                  </a:moveTo>
                  <a:lnTo>
                    <a:pt x="478" y="623"/>
                  </a:lnTo>
                  <a:lnTo>
                    <a:pt x="481" y="624"/>
                  </a:lnTo>
                  <a:lnTo>
                    <a:pt x="481" y="626"/>
                  </a:lnTo>
                  <a:lnTo>
                    <a:pt x="481" y="627"/>
                  </a:lnTo>
                  <a:lnTo>
                    <a:pt x="478" y="629"/>
                  </a:lnTo>
                  <a:lnTo>
                    <a:pt x="463" y="629"/>
                  </a:lnTo>
                  <a:lnTo>
                    <a:pt x="462" y="627"/>
                  </a:lnTo>
                  <a:lnTo>
                    <a:pt x="460" y="626"/>
                  </a:lnTo>
                  <a:lnTo>
                    <a:pt x="462" y="624"/>
                  </a:lnTo>
                  <a:lnTo>
                    <a:pt x="463" y="623"/>
                  </a:lnTo>
                  <a:close/>
                  <a:moveTo>
                    <a:pt x="445" y="623"/>
                  </a:moveTo>
                  <a:lnTo>
                    <a:pt x="447" y="623"/>
                  </a:lnTo>
                  <a:lnTo>
                    <a:pt x="448" y="624"/>
                  </a:lnTo>
                  <a:lnTo>
                    <a:pt x="449" y="626"/>
                  </a:lnTo>
                  <a:lnTo>
                    <a:pt x="448" y="627"/>
                  </a:lnTo>
                  <a:lnTo>
                    <a:pt x="447" y="629"/>
                  </a:lnTo>
                  <a:lnTo>
                    <a:pt x="445" y="629"/>
                  </a:lnTo>
                  <a:lnTo>
                    <a:pt x="435" y="638"/>
                  </a:lnTo>
                  <a:lnTo>
                    <a:pt x="434" y="640"/>
                  </a:lnTo>
                  <a:lnTo>
                    <a:pt x="431" y="638"/>
                  </a:lnTo>
                  <a:lnTo>
                    <a:pt x="431" y="637"/>
                  </a:lnTo>
                  <a:lnTo>
                    <a:pt x="431" y="635"/>
                  </a:lnTo>
                  <a:lnTo>
                    <a:pt x="442" y="624"/>
                  </a:lnTo>
                  <a:lnTo>
                    <a:pt x="444" y="624"/>
                  </a:lnTo>
                  <a:lnTo>
                    <a:pt x="445" y="623"/>
                  </a:lnTo>
                  <a:close/>
                  <a:moveTo>
                    <a:pt x="314" y="622"/>
                  </a:moveTo>
                  <a:lnTo>
                    <a:pt x="315" y="622"/>
                  </a:lnTo>
                  <a:lnTo>
                    <a:pt x="316" y="623"/>
                  </a:lnTo>
                  <a:lnTo>
                    <a:pt x="322" y="638"/>
                  </a:lnTo>
                  <a:lnTo>
                    <a:pt x="322" y="640"/>
                  </a:lnTo>
                  <a:lnTo>
                    <a:pt x="321" y="641"/>
                  </a:lnTo>
                  <a:lnTo>
                    <a:pt x="321" y="641"/>
                  </a:lnTo>
                  <a:lnTo>
                    <a:pt x="319" y="641"/>
                  </a:lnTo>
                  <a:lnTo>
                    <a:pt x="318" y="640"/>
                  </a:lnTo>
                  <a:lnTo>
                    <a:pt x="318" y="638"/>
                  </a:lnTo>
                  <a:lnTo>
                    <a:pt x="316" y="637"/>
                  </a:lnTo>
                  <a:lnTo>
                    <a:pt x="315" y="634"/>
                  </a:lnTo>
                  <a:lnTo>
                    <a:pt x="315" y="634"/>
                  </a:lnTo>
                  <a:lnTo>
                    <a:pt x="315" y="634"/>
                  </a:lnTo>
                  <a:lnTo>
                    <a:pt x="315" y="634"/>
                  </a:lnTo>
                  <a:lnTo>
                    <a:pt x="312" y="624"/>
                  </a:lnTo>
                  <a:lnTo>
                    <a:pt x="312" y="623"/>
                  </a:lnTo>
                  <a:lnTo>
                    <a:pt x="314" y="622"/>
                  </a:lnTo>
                  <a:lnTo>
                    <a:pt x="314" y="622"/>
                  </a:lnTo>
                  <a:close/>
                  <a:moveTo>
                    <a:pt x="507" y="613"/>
                  </a:moveTo>
                  <a:lnTo>
                    <a:pt x="507" y="613"/>
                  </a:lnTo>
                  <a:lnTo>
                    <a:pt x="509" y="615"/>
                  </a:lnTo>
                  <a:lnTo>
                    <a:pt x="509" y="616"/>
                  </a:lnTo>
                  <a:lnTo>
                    <a:pt x="509" y="617"/>
                  </a:lnTo>
                  <a:lnTo>
                    <a:pt x="507" y="619"/>
                  </a:lnTo>
                  <a:lnTo>
                    <a:pt x="506" y="619"/>
                  </a:lnTo>
                  <a:lnTo>
                    <a:pt x="503" y="620"/>
                  </a:lnTo>
                  <a:lnTo>
                    <a:pt x="503" y="620"/>
                  </a:lnTo>
                  <a:lnTo>
                    <a:pt x="503" y="620"/>
                  </a:lnTo>
                  <a:lnTo>
                    <a:pt x="503" y="620"/>
                  </a:lnTo>
                  <a:lnTo>
                    <a:pt x="503" y="620"/>
                  </a:lnTo>
                  <a:lnTo>
                    <a:pt x="503" y="622"/>
                  </a:lnTo>
                  <a:lnTo>
                    <a:pt x="495" y="627"/>
                  </a:lnTo>
                  <a:lnTo>
                    <a:pt x="494" y="627"/>
                  </a:lnTo>
                  <a:lnTo>
                    <a:pt x="492" y="627"/>
                  </a:lnTo>
                  <a:lnTo>
                    <a:pt x="491" y="626"/>
                  </a:lnTo>
                  <a:lnTo>
                    <a:pt x="491" y="624"/>
                  </a:lnTo>
                  <a:lnTo>
                    <a:pt x="492" y="623"/>
                  </a:lnTo>
                  <a:lnTo>
                    <a:pt x="506" y="615"/>
                  </a:lnTo>
                  <a:lnTo>
                    <a:pt x="507" y="613"/>
                  </a:lnTo>
                  <a:close/>
                  <a:moveTo>
                    <a:pt x="597" y="613"/>
                  </a:moveTo>
                  <a:lnTo>
                    <a:pt x="599" y="613"/>
                  </a:lnTo>
                  <a:lnTo>
                    <a:pt x="599" y="615"/>
                  </a:lnTo>
                  <a:lnTo>
                    <a:pt x="600" y="616"/>
                  </a:lnTo>
                  <a:lnTo>
                    <a:pt x="599" y="617"/>
                  </a:lnTo>
                  <a:lnTo>
                    <a:pt x="590" y="623"/>
                  </a:lnTo>
                  <a:lnTo>
                    <a:pt x="590" y="623"/>
                  </a:lnTo>
                  <a:lnTo>
                    <a:pt x="590" y="623"/>
                  </a:lnTo>
                  <a:lnTo>
                    <a:pt x="590" y="623"/>
                  </a:lnTo>
                  <a:lnTo>
                    <a:pt x="589" y="623"/>
                  </a:lnTo>
                  <a:lnTo>
                    <a:pt x="589" y="623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5" y="623"/>
                  </a:lnTo>
                  <a:lnTo>
                    <a:pt x="582" y="622"/>
                  </a:lnTo>
                  <a:lnTo>
                    <a:pt x="582" y="620"/>
                  </a:lnTo>
                  <a:lnTo>
                    <a:pt x="584" y="619"/>
                  </a:lnTo>
                  <a:lnTo>
                    <a:pt x="585" y="619"/>
                  </a:lnTo>
                  <a:lnTo>
                    <a:pt x="585" y="619"/>
                  </a:lnTo>
                  <a:lnTo>
                    <a:pt x="588" y="619"/>
                  </a:lnTo>
                  <a:lnTo>
                    <a:pt x="596" y="615"/>
                  </a:lnTo>
                  <a:lnTo>
                    <a:pt x="597" y="613"/>
                  </a:lnTo>
                  <a:close/>
                  <a:moveTo>
                    <a:pt x="553" y="611"/>
                  </a:moveTo>
                  <a:lnTo>
                    <a:pt x="554" y="611"/>
                  </a:lnTo>
                  <a:lnTo>
                    <a:pt x="570" y="615"/>
                  </a:lnTo>
                  <a:lnTo>
                    <a:pt x="571" y="616"/>
                  </a:lnTo>
                  <a:lnTo>
                    <a:pt x="571" y="617"/>
                  </a:lnTo>
                  <a:lnTo>
                    <a:pt x="571" y="619"/>
                  </a:lnTo>
                  <a:lnTo>
                    <a:pt x="570" y="619"/>
                  </a:lnTo>
                  <a:lnTo>
                    <a:pt x="568" y="619"/>
                  </a:lnTo>
                  <a:lnTo>
                    <a:pt x="553" y="616"/>
                  </a:lnTo>
                  <a:lnTo>
                    <a:pt x="552" y="615"/>
                  </a:lnTo>
                  <a:lnTo>
                    <a:pt x="552" y="613"/>
                  </a:lnTo>
                  <a:lnTo>
                    <a:pt x="552" y="612"/>
                  </a:lnTo>
                  <a:lnTo>
                    <a:pt x="553" y="611"/>
                  </a:lnTo>
                  <a:close/>
                  <a:moveTo>
                    <a:pt x="523" y="604"/>
                  </a:moveTo>
                  <a:lnTo>
                    <a:pt x="524" y="604"/>
                  </a:lnTo>
                  <a:lnTo>
                    <a:pt x="538" y="608"/>
                  </a:lnTo>
                  <a:lnTo>
                    <a:pt x="539" y="608"/>
                  </a:lnTo>
                  <a:lnTo>
                    <a:pt x="541" y="611"/>
                  </a:lnTo>
                  <a:lnTo>
                    <a:pt x="539" y="612"/>
                  </a:lnTo>
                  <a:lnTo>
                    <a:pt x="538" y="612"/>
                  </a:lnTo>
                  <a:lnTo>
                    <a:pt x="538" y="612"/>
                  </a:lnTo>
                  <a:lnTo>
                    <a:pt x="523" y="609"/>
                  </a:lnTo>
                  <a:lnTo>
                    <a:pt x="521" y="609"/>
                  </a:lnTo>
                  <a:lnTo>
                    <a:pt x="520" y="609"/>
                  </a:lnTo>
                  <a:lnTo>
                    <a:pt x="520" y="609"/>
                  </a:lnTo>
                  <a:lnTo>
                    <a:pt x="518" y="609"/>
                  </a:lnTo>
                  <a:lnTo>
                    <a:pt x="518" y="606"/>
                  </a:lnTo>
                  <a:lnTo>
                    <a:pt x="518" y="605"/>
                  </a:lnTo>
                  <a:lnTo>
                    <a:pt x="520" y="605"/>
                  </a:lnTo>
                  <a:lnTo>
                    <a:pt x="523" y="604"/>
                  </a:lnTo>
                  <a:close/>
                  <a:moveTo>
                    <a:pt x="624" y="597"/>
                  </a:moveTo>
                  <a:lnTo>
                    <a:pt x="625" y="597"/>
                  </a:lnTo>
                  <a:lnTo>
                    <a:pt x="626" y="597"/>
                  </a:lnTo>
                  <a:lnTo>
                    <a:pt x="626" y="599"/>
                  </a:lnTo>
                  <a:lnTo>
                    <a:pt x="625" y="601"/>
                  </a:lnTo>
                  <a:lnTo>
                    <a:pt x="613" y="609"/>
                  </a:lnTo>
                  <a:lnTo>
                    <a:pt x="611" y="609"/>
                  </a:lnTo>
                  <a:lnTo>
                    <a:pt x="610" y="609"/>
                  </a:lnTo>
                  <a:lnTo>
                    <a:pt x="608" y="609"/>
                  </a:lnTo>
                  <a:lnTo>
                    <a:pt x="608" y="606"/>
                  </a:lnTo>
                  <a:lnTo>
                    <a:pt x="610" y="605"/>
                  </a:lnTo>
                  <a:lnTo>
                    <a:pt x="624" y="597"/>
                  </a:lnTo>
                  <a:lnTo>
                    <a:pt x="624" y="597"/>
                  </a:lnTo>
                  <a:close/>
                  <a:moveTo>
                    <a:pt x="301" y="593"/>
                  </a:moveTo>
                  <a:lnTo>
                    <a:pt x="303" y="593"/>
                  </a:lnTo>
                  <a:lnTo>
                    <a:pt x="304" y="594"/>
                  </a:lnTo>
                  <a:lnTo>
                    <a:pt x="310" y="608"/>
                  </a:lnTo>
                  <a:lnTo>
                    <a:pt x="310" y="611"/>
                  </a:lnTo>
                  <a:lnTo>
                    <a:pt x="308" y="612"/>
                  </a:lnTo>
                  <a:lnTo>
                    <a:pt x="308" y="612"/>
                  </a:lnTo>
                  <a:lnTo>
                    <a:pt x="307" y="611"/>
                  </a:lnTo>
                  <a:lnTo>
                    <a:pt x="305" y="611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3" y="604"/>
                  </a:lnTo>
                  <a:lnTo>
                    <a:pt x="301" y="601"/>
                  </a:lnTo>
                  <a:lnTo>
                    <a:pt x="300" y="598"/>
                  </a:lnTo>
                  <a:lnTo>
                    <a:pt x="300" y="595"/>
                  </a:lnTo>
                  <a:lnTo>
                    <a:pt x="300" y="595"/>
                  </a:lnTo>
                  <a:lnTo>
                    <a:pt x="300" y="594"/>
                  </a:lnTo>
                  <a:lnTo>
                    <a:pt x="300" y="593"/>
                  </a:lnTo>
                  <a:lnTo>
                    <a:pt x="301" y="593"/>
                  </a:lnTo>
                  <a:close/>
                  <a:moveTo>
                    <a:pt x="272" y="583"/>
                  </a:moveTo>
                  <a:lnTo>
                    <a:pt x="289" y="583"/>
                  </a:lnTo>
                  <a:lnTo>
                    <a:pt x="290" y="583"/>
                  </a:lnTo>
                  <a:lnTo>
                    <a:pt x="292" y="584"/>
                  </a:lnTo>
                  <a:lnTo>
                    <a:pt x="290" y="586"/>
                  </a:lnTo>
                  <a:lnTo>
                    <a:pt x="289" y="587"/>
                  </a:lnTo>
                  <a:lnTo>
                    <a:pt x="272" y="587"/>
                  </a:lnTo>
                  <a:lnTo>
                    <a:pt x="271" y="586"/>
                  </a:lnTo>
                  <a:lnTo>
                    <a:pt x="271" y="584"/>
                  </a:lnTo>
                  <a:lnTo>
                    <a:pt x="271" y="583"/>
                  </a:lnTo>
                  <a:lnTo>
                    <a:pt x="272" y="583"/>
                  </a:lnTo>
                  <a:close/>
                  <a:moveTo>
                    <a:pt x="240" y="583"/>
                  </a:moveTo>
                  <a:lnTo>
                    <a:pt x="257" y="583"/>
                  </a:lnTo>
                  <a:lnTo>
                    <a:pt x="258" y="583"/>
                  </a:lnTo>
                  <a:lnTo>
                    <a:pt x="258" y="584"/>
                  </a:lnTo>
                  <a:lnTo>
                    <a:pt x="258" y="586"/>
                  </a:lnTo>
                  <a:lnTo>
                    <a:pt x="257" y="587"/>
                  </a:lnTo>
                  <a:lnTo>
                    <a:pt x="240" y="587"/>
                  </a:lnTo>
                  <a:lnTo>
                    <a:pt x="239" y="586"/>
                  </a:lnTo>
                  <a:lnTo>
                    <a:pt x="238" y="584"/>
                  </a:lnTo>
                  <a:lnTo>
                    <a:pt x="239" y="583"/>
                  </a:lnTo>
                  <a:lnTo>
                    <a:pt x="240" y="583"/>
                  </a:lnTo>
                  <a:close/>
                  <a:moveTo>
                    <a:pt x="209" y="583"/>
                  </a:moveTo>
                  <a:lnTo>
                    <a:pt x="224" y="583"/>
                  </a:lnTo>
                  <a:lnTo>
                    <a:pt x="227" y="583"/>
                  </a:lnTo>
                  <a:lnTo>
                    <a:pt x="227" y="584"/>
                  </a:lnTo>
                  <a:lnTo>
                    <a:pt x="227" y="586"/>
                  </a:lnTo>
                  <a:lnTo>
                    <a:pt x="224" y="587"/>
                  </a:lnTo>
                  <a:lnTo>
                    <a:pt x="209" y="587"/>
                  </a:lnTo>
                  <a:lnTo>
                    <a:pt x="206" y="586"/>
                  </a:lnTo>
                  <a:lnTo>
                    <a:pt x="206" y="584"/>
                  </a:lnTo>
                  <a:lnTo>
                    <a:pt x="206" y="583"/>
                  </a:lnTo>
                  <a:lnTo>
                    <a:pt x="209" y="583"/>
                  </a:lnTo>
                  <a:close/>
                  <a:moveTo>
                    <a:pt x="181" y="580"/>
                  </a:moveTo>
                  <a:lnTo>
                    <a:pt x="182" y="580"/>
                  </a:lnTo>
                  <a:lnTo>
                    <a:pt x="184" y="581"/>
                  </a:lnTo>
                  <a:lnTo>
                    <a:pt x="184" y="583"/>
                  </a:lnTo>
                  <a:lnTo>
                    <a:pt x="192" y="583"/>
                  </a:lnTo>
                  <a:lnTo>
                    <a:pt x="193" y="583"/>
                  </a:lnTo>
                  <a:lnTo>
                    <a:pt x="195" y="584"/>
                  </a:lnTo>
                  <a:lnTo>
                    <a:pt x="193" y="586"/>
                  </a:lnTo>
                  <a:lnTo>
                    <a:pt x="192" y="587"/>
                  </a:lnTo>
                  <a:lnTo>
                    <a:pt x="181" y="587"/>
                  </a:lnTo>
                  <a:lnTo>
                    <a:pt x="181" y="587"/>
                  </a:lnTo>
                  <a:lnTo>
                    <a:pt x="180" y="586"/>
                  </a:lnTo>
                  <a:lnTo>
                    <a:pt x="180" y="586"/>
                  </a:lnTo>
                  <a:lnTo>
                    <a:pt x="180" y="586"/>
                  </a:lnTo>
                  <a:lnTo>
                    <a:pt x="180" y="586"/>
                  </a:lnTo>
                  <a:lnTo>
                    <a:pt x="180" y="586"/>
                  </a:lnTo>
                  <a:lnTo>
                    <a:pt x="180" y="586"/>
                  </a:lnTo>
                  <a:lnTo>
                    <a:pt x="180" y="586"/>
                  </a:lnTo>
                  <a:lnTo>
                    <a:pt x="180" y="586"/>
                  </a:lnTo>
                  <a:lnTo>
                    <a:pt x="180" y="586"/>
                  </a:lnTo>
                  <a:lnTo>
                    <a:pt x="180" y="586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80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81"/>
                  </a:lnTo>
                  <a:lnTo>
                    <a:pt x="180" y="580"/>
                  </a:lnTo>
                  <a:lnTo>
                    <a:pt x="181" y="580"/>
                  </a:lnTo>
                  <a:close/>
                  <a:moveTo>
                    <a:pt x="651" y="579"/>
                  </a:moveTo>
                  <a:lnTo>
                    <a:pt x="653" y="579"/>
                  </a:lnTo>
                  <a:lnTo>
                    <a:pt x="653" y="580"/>
                  </a:lnTo>
                  <a:lnTo>
                    <a:pt x="654" y="581"/>
                  </a:lnTo>
                  <a:lnTo>
                    <a:pt x="653" y="583"/>
                  </a:lnTo>
                  <a:lnTo>
                    <a:pt x="639" y="593"/>
                  </a:lnTo>
                  <a:lnTo>
                    <a:pt x="637" y="593"/>
                  </a:lnTo>
                  <a:lnTo>
                    <a:pt x="636" y="593"/>
                  </a:lnTo>
                  <a:lnTo>
                    <a:pt x="636" y="591"/>
                  </a:lnTo>
                  <a:lnTo>
                    <a:pt x="636" y="590"/>
                  </a:lnTo>
                  <a:lnTo>
                    <a:pt x="636" y="588"/>
                  </a:lnTo>
                  <a:lnTo>
                    <a:pt x="650" y="579"/>
                  </a:lnTo>
                  <a:lnTo>
                    <a:pt x="651" y="579"/>
                  </a:lnTo>
                  <a:close/>
                  <a:moveTo>
                    <a:pt x="679" y="561"/>
                  </a:moveTo>
                  <a:lnTo>
                    <a:pt x="679" y="562"/>
                  </a:lnTo>
                  <a:lnTo>
                    <a:pt x="680" y="562"/>
                  </a:lnTo>
                  <a:lnTo>
                    <a:pt x="680" y="565"/>
                  </a:lnTo>
                  <a:lnTo>
                    <a:pt x="680" y="566"/>
                  </a:lnTo>
                  <a:lnTo>
                    <a:pt x="679" y="566"/>
                  </a:lnTo>
                  <a:lnTo>
                    <a:pt x="678" y="568"/>
                  </a:lnTo>
                  <a:lnTo>
                    <a:pt x="676" y="568"/>
                  </a:lnTo>
                  <a:lnTo>
                    <a:pt x="673" y="570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71" y="572"/>
                  </a:lnTo>
                  <a:lnTo>
                    <a:pt x="667" y="575"/>
                  </a:lnTo>
                  <a:lnTo>
                    <a:pt x="665" y="575"/>
                  </a:lnTo>
                  <a:lnTo>
                    <a:pt x="664" y="575"/>
                  </a:lnTo>
                  <a:lnTo>
                    <a:pt x="662" y="573"/>
                  </a:lnTo>
                  <a:lnTo>
                    <a:pt x="662" y="572"/>
                  </a:lnTo>
                  <a:lnTo>
                    <a:pt x="664" y="570"/>
                  </a:lnTo>
                  <a:lnTo>
                    <a:pt x="678" y="562"/>
                  </a:lnTo>
                  <a:lnTo>
                    <a:pt x="679" y="561"/>
                  </a:lnTo>
                  <a:close/>
                  <a:moveTo>
                    <a:pt x="168" y="550"/>
                  </a:moveTo>
                  <a:lnTo>
                    <a:pt x="170" y="550"/>
                  </a:lnTo>
                  <a:lnTo>
                    <a:pt x="171" y="551"/>
                  </a:lnTo>
                  <a:lnTo>
                    <a:pt x="177" y="566"/>
                  </a:lnTo>
                  <a:lnTo>
                    <a:pt x="177" y="568"/>
                  </a:lnTo>
                  <a:lnTo>
                    <a:pt x="175" y="569"/>
                  </a:lnTo>
                  <a:lnTo>
                    <a:pt x="175" y="569"/>
                  </a:lnTo>
                  <a:lnTo>
                    <a:pt x="174" y="569"/>
                  </a:lnTo>
                  <a:lnTo>
                    <a:pt x="173" y="568"/>
                  </a:lnTo>
                  <a:lnTo>
                    <a:pt x="167" y="552"/>
                  </a:lnTo>
                  <a:lnTo>
                    <a:pt x="167" y="551"/>
                  </a:lnTo>
                  <a:lnTo>
                    <a:pt x="168" y="550"/>
                  </a:lnTo>
                  <a:lnTo>
                    <a:pt x="168" y="550"/>
                  </a:lnTo>
                  <a:close/>
                  <a:moveTo>
                    <a:pt x="705" y="544"/>
                  </a:moveTo>
                  <a:lnTo>
                    <a:pt x="707" y="544"/>
                  </a:lnTo>
                  <a:lnTo>
                    <a:pt x="708" y="545"/>
                  </a:lnTo>
                  <a:lnTo>
                    <a:pt x="708" y="547"/>
                  </a:lnTo>
                  <a:lnTo>
                    <a:pt x="707" y="548"/>
                  </a:lnTo>
                  <a:lnTo>
                    <a:pt x="704" y="551"/>
                  </a:lnTo>
                  <a:lnTo>
                    <a:pt x="704" y="551"/>
                  </a:lnTo>
                  <a:lnTo>
                    <a:pt x="704" y="551"/>
                  </a:lnTo>
                  <a:lnTo>
                    <a:pt x="704" y="551"/>
                  </a:lnTo>
                  <a:lnTo>
                    <a:pt x="704" y="551"/>
                  </a:lnTo>
                  <a:lnTo>
                    <a:pt x="703" y="551"/>
                  </a:lnTo>
                  <a:lnTo>
                    <a:pt x="703" y="551"/>
                  </a:lnTo>
                  <a:lnTo>
                    <a:pt x="701" y="552"/>
                  </a:lnTo>
                  <a:lnTo>
                    <a:pt x="698" y="554"/>
                  </a:lnTo>
                  <a:lnTo>
                    <a:pt x="696" y="555"/>
                  </a:lnTo>
                  <a:lnTo>
                    <a:pt x="694" y="557"/>
                  </a:lnTo>
                  <a:lnTo>
                    <a:pt x="693" y="557"/>
                  </a:lnTo>
                  <a:lnTo>
                    <a:pt x="691" y="558"/>
                  </a:lnTo>
                  <a:lnTo>
                    <a:pt x="691" y="557"/>
                  </a:lnTo>
                  <a:lnTo>
                    <a:pt x="690" y="557"/>
                  </a:lnTo>
                  <a:lnTo>
                    <a:pt x="690" y="555"/>
                  </a:lnTo>
                  <a:lnTo>
                    <a:pt x="690" y="552"/>
                  </a:lnTo>
                  <a:lnTo>
                    <a:pt x="704" y="544"/>
                  </a:lnTo>
                  <a:lnTo>
                    <a:pt x="705" y="544"/>
                  </a:lnTo>
                  <a:close/>
                  <a:moveTo>
                    <a:pt x="726" y="523"/>
                  </a:moveTo>
                  <a:lnTo>
                    <a:pt x="727" y="523"/>
                  </a:lnTo>
                  <a:lnTo>
                    <a:pt x="729" y="525"/>
                  </a:lnTo>
                  <a:lnTo>
                    <a:pt x="729" y="52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6"/>
                  </a:lnTo>
                  <a:lnTo>
                    <a:pt x="725" y="537"/>
                  </a:lnTo>
                  <a:lnTo>
                    <a:pt x="725" y="537"/>
                  </a:lnTo>
                  <a:lnTo>
                    <a:pt x="725" y="537"/>
                  </a:lnTo>
                  <a:lnTo>
                    <a:pt x="721" y="540"/>
                  </a:lnTo>
                  <a:lnTo>
                    <a:pt x="719" y="540"/>
                  </a:lnTo>
                  <a:lnTo>
                    <a:pt x="718" y="540"/>
                  </a:lnTo>
                  <a:lnTo>
                    <a:pt x="718" y="539"/>
                  </a:lnTo>
                  <a:lnTo>
                    <a:pt x="716" y="537"/>
                  </a:lnTo>
                  <a:lnTo>
                    <a:pt x="718" y="536"/>
                  </a:lnTo>
                  <a:lnTo>
                    <a:pt x="721" y="534"/>
                  </a:lnTo>
                  <a:lnTo>
                    <a:pt x="725" y="525"/>
                  </a:lnTo>
                  <a:lnTo>
                    <a:pt x="725" y="523"/>
                  </a:lnTo>
                  <a:lnTo>
                    <a:pt x="726" y="523"/>
                  </a:lnTo>
                  <a:close/>
                  <a:moveTo>
                    <a:pt x="156" y="519"/>
                  </a:moveTo>
                  <a:lnTo>
                    <a:pt x="157" y="521"/>
                  </a:lnTo>
                  <a:lnTo>
                    <a:pt x="159" y="522"/>
                  </a:lnTo>
                  <a:lnTo>
                    <a:pt x="164" y="536"/>
                  </a:lnTo>
                  <a:lnTo>
                    <a:pt x="164" y="539"/>
                  </a:lnTo>
                  <a:lnTo>
                    <a:pt x="164" y="540"/>
                  </a:lnTo>
                  <a:lnTo>
                    <a:pt x="163" y="540"/>
                  </a:lnTo>
                  <a:lnTo>
                    <a:pt x="162" y="539"/>
                  </a:lnTo>
                  <a:lnTo>
                    <a:pt x="160" y="539"/>
                  </a:lnTo>
                  <a:lnTo>
                    <a:pt x="155" y="523"/>
                  </a:lnTo>
                  <a:lnTo>
                    <a:pt x="155" y="522"/>
                  </a:lnTo>
                  <a:lnTo>
                    <a:pt x="156" y="521"/>
                  </a:lnTo>
                  <a:lnTo>
                    <a:pt x="156" y="519"/>
                  </a:lnTo>
                  <a:close/>
                  <a:moveTo>
                    <a:pt x="738" y="493"/>
                  </a:moveTo>
                  <a:lnTo>
                    <a:pt x="738" y="493"/>
                  </a:lnTo>
                  <a:lnTo>
                    <a:pt x="740" y="494"/>
                  </a:lnTo>
                  <a:lnTo>
                    <a:pt x="740" y="497"/>
                  </a:lnTo>
                  <a:lnTo>
                    <a:pt x="740" y="497"/>
                  </a:lnTo>
                  <a:lnTo>
                    <a:pt x="740" y="498"/>
                  </a:lnTo>
                  <a:lnTo>
                    <a:pt x="738" y="501"/>
                  </a:lnTo>
                  <a:lnTo>
                    <a:pt x="737" y="504"/>
                  </a:lnTo>
                  <a:lnTo>
                    <a:pt x="737" y="504"/>
                  </a:lnTo>
                  <a:lnTo>
                    <a:pt x="737" y="504"/>
                  </a:lnTo>
                  <a:lnTo>
                    <a:pt x="737" y="504"/>
                  </a:lnTo>
                  <a:lnTo>
                    <a:pt x="737" y="504"/>
                  </a:lnTo>
                  <a:lnTo>
                    <a:pt x="737" y="504"/>
                  </a:lnTo>
                  <a:lnTo>
                    <a:pt x="737" y="504"/>
                  </a:lnTo>
                  <a:lnTo>
                    <a:pt x="737" y="504"/>
                  </a:lnTo>
                  <a:lnTo>
                    <a:pt x="737" y="504"/>
                  </a:lnTo>
                  <a:lnTo>
                    <a:pt x="734" y="511"/>
                  </a:lnTo>
                  <a:lnTo>
                    <a:pt x="733" y="512"/>
                  </a:lnTo>
                  <a:lnTo>
                    <a:pt x="733" y="514"/>
                  </a:lnTo>
                  <a:lnTo>
                    <a:pt x="732" y="512"/>
                  </a:lnTo>
                  <a:lnTo>
                    <a:pt x="730" y="512"/>
                  </a:lnTo>
                  <a:lnTo>
                    <a:pt x="730" y="509"/>
                  </a:lnTo>
                  <a:lnTo>
                    <a:pt x="736" y="494"/>
                  </a:lnTo>
                  <a:lnTo>
                    <a:pt x="737" y="494"/>
                  </a:lnTo>
                  <a:lnTo>
                    <a:pt x="738" y="493"/>
                  </a:lnTo>
                  <a:close/>
                  <a:moveTo>
                    <a:pt x="145" y="490"/>
                  </a:moveTo>
                  <a:lnTo>
                    <a:pt x="146" y="490"/>
                  </a:lnTo>
                  <a:lnTo>
                    <a:pt x="146" y="491"/>
                  </a:lnTo>
                  <a:lnTo>
                    <a:pt x="153" y="507"/>
                  </a:lnTo>
                  <a:lnTo>
                    <a:pt x="153" y="508"/>
                  </a:lnTo>
                  <a:lnTo>
                    <a:pt x="152" y="509"/>
                  </a:lnTo>
                  <a:lnTo>
                    <a:pt x="150" y="509"/>
                  </a:lnTo>
                  <a:lnTo>
                    <a:pt x="149" y="509"/>
                  </a:lnTo>
                  <a:lnTo>
                    <a:pt x="149" y="508"/>
                  </a:lnTo>
                  <a:lnTo>
                    <a:pt x="142" y="493"/>
                  </a:lnTo>
                  <a:lnTo>
                    <a:pt x="142" y="491"/>
                  </a:lnTo>
                  <a:lnTo>
                    <a:pt x="144" y="490"/>
                  </a:lnTo>
                  <a:lnTo>
                    <a:pt x="145" y="490"/>
                  </a:lnTo>
                  <a:close/>
                  <a:moveTo>
                    <a:pt x="750" y="464"/>
                  </a:moveTo>
                  <a:lnTo>
                    <a:pt x="751" y="464"/>
                  </a:lnTo>
                  <a:lnTo>
                    <a:pt x="752" y="465"/>
                  </a:lnTo>
                  <a:lnTo>
                    <a:pt x="752" y="467"/>
                  </a:lnTo>
                  <a:lnTo>
                    <a:pt x="747" y="482"/>
                  </a:lnTo>
                  <a:lnTo>
                    <a:pt x="745" y="483"/>
                  </a:lnTo>
                  <a:lnTo>
                    <a:pt x="744" y="483"/>
                  </a:lnTo>
                  <a:lnTo>
                    <a:pt x="743" y="483"/>
                  </a:lnTo>
                  <a:lnTo>
                    <a:pt x="743" y="482"/>
                  </a:lnTo>
                  <a:lnTo>
                    <a:pt x="743" y="480"/>
                  </a:lnTo>
                  <a:lnTo>
                    <a:pt x="748" y="465"/>
                  </a:lnTo>
                  <a:lnTo>
                    <a:pt x="748" y="464"/>
                  </a:lnTo>
                  <a:lnTo>
                    <a:pt x="750" y="464"/>
                  </a:lnTo>
                  <a:close/>
                  <a:moveTo>
                    <a:pt x="132" y="460"/>
                  </a:moveTo>
                  <a:lnTo>
                    <a:pt x="134" y="461"/>
                  </a:lnTo>
                  <a:lnTo>
                    <a:pt x="135" y="461"/>
                  </a:lnTo>
                  <a:lnTo>
                    <a:pt x="141" y="476"/>
                  </a:lnTo>
                  <a:lnTo>
                    <a:pt x="141" y="478"/>
                  </a:lnTo>
                  <a:lnTo>
                    <a:pt x="139" y="479"/>
                  </a:lnTo>
                  <a:lnTo>
                    <a:pt x="138" y="480"/>
                  </a:lnTo>
                  <a:lnTo>
                    <a:pt x="137" y="479"/>
                  </a:lnTo>
                  <a:lnTo>
                    <a:pt x="137" y="478"/>
                  </a:lnTo>
                  <a:lnTo>
                    <a:pt x="130" y="464"/>
                  </a:lnTo>
                  <a:lnTo>
                    <a:pt x="130" y="461"/>
                  </a:lnTo>
                  <a:lnTo>
                    <a:pt x="131" y="460"/>
                  </a:lnTo>
                  <a:lnTo>
                    <a:pt x="132" y="460"/>
                  </a:lnTo>
                  <a:close/>
                  <a:moveTo>
                    <a:pt x="774" y="451"/>
                  </a:moveTo>
                  <a:lnTo>
                    <a:pt x="777" y="455"/>
                  </a:lnTo>
                  <a:lnTo>
                    <a:pt x="772" y="457"/>
                  </a:lnTo>
                  <a:lnTo>
                    <a:pt x="772" y="457"/>
                  </a:lnTo>
                  <a:lnTo>
                    <a:pt x="772" y="457"/>
                  </a:lnTo>
                  <a:lnTo>
                    <a:pt x="772" y="457"/>
                  </a:lnTo>
                  <a:lnTo>
                    <a:pt x="772" y="457"/>
                  </a:lnTo>
                  <a:lnTo>
                    <a:pt x="772" y="457"/>
                  </a:lnTo>
                  <a:lnTo>
                    <a:pt x="772" y="457"/>
                  </a:lnTo>
                  <a:lnTo>
                    <a:pt x="770" y="457"/>
                  </a:lnTo>
                  <a:lnTo>
                    <a:pt x="770" y="457"/>
                  </a:lnTo>
                  <a:lnTo>
                    <a:pt x="770" y="457"/>
                  </a:lnTo>
                  <a:lnTo>
                    <a:pt x="770" y="457"/>
                  </a:lnTo>
                  <a:lnTo>
                    <a:pt x="770" y="457"/>
                  </a:lnTo>
                  <a:lnTo>
                    <a:pt x="770" y="457"/>
                  </a:lnTo>
                  <a:lnTo>
                    <a:pt x="770" y="457"/>
                  </a:lnTo>
                  <a:lnTo>
                    <a:pt x="770" y="457"/>
                  </a:lnTo>
                  <a:lnTo>
                    <a:pt x="770" y="457"/>
                  </a:lnTo>
                  <a:lnTo>
                    <a:pt x="770" y="457"/>
                  </a:lnTo>
                  <a:lnTo>
                    <a:pt x="770" y="457"/>
                  </a:lnTo>
                  <a:lnTo>
                    <a:pt x="770" y="458"/>
                  </a:lnTo>
                  <a:lnTo>
                    <a:pt x="770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9" y="458"/>
                  </a:lnTo>
                  <a:lnTo>
                    <a:pt x="768" y="458"/>
                  </a:lnTo>
                  <a:lnTo>
                    <a:pt x="768" y="458"/>
                  </a:lnTo>
                  <a:lnTo>
                    <a:pt x="768" y="458"/>
                  </a:lnTo>
                  <a:lnTo>
                    <a:pt x="768" y="458"/>
                  </a:lnTo>
                  <a:lnTo>
                    <a:pt x="768" y="458"/>
                  </a:lnTo>
                  <a:lnTo>
                    <a:pt x="768" y="458"/>
                  </a:lnTo>
                  <a:lnTo>
                    <a:pt x="768" y="458"/>
                  </a:lnTo>
                  <a:lnTo>
                    <a:pt x="768" y="458"/>
                  </a:lnTo>
                  <a:lnTo>
                    <a:pt x="768" y="458"/>
                  </a:lnTo>
                  <a:lnTo>
                    <a:pt x="768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6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58"/>
                  </a:lnTo>
                  <a:lnTo>
                    <a:pt x="765" y="460"/>
                  </a:lnTo>
                  <a:lnTo>
                    <a:pt x="762" y="458"/>
                  </a:lnTo>
                  <a:lnTo>
                    <a:pt x="762" y="457"/>
                  </a:lnTo>
                  <a:lnTo>
                    <a:pt x="762" y="455"/>
                  </a:lnTo>
                  <a:lnTo>
                    <a:pt x="763" y="454"/>
                  </a:lnTo>
                  <a:lnTo>
                    <a:pt x="774" y="451"/>
                  </a:lnTo>
                  <a:close/>
                  <a:moveTo>
                    <a:pt x="120" y="431"/>
                  </a:moveTo>
                  <a:lnTo>
                    <a:pt x="121" y="431"/>
                  </a:lnTo>
                  <a:lnTo>
                    <a:pt x="123" y="432"/>
                  </a:lnTo>
                  <a:lnTo>
                    <a:pt x="128" y="447"/>
                  </a:lnTo>
                  <a:lnTo>
                    <a:pt x="128" y="449"/>
                  </a:lnTo>
                  <a:lnTo>
                    <a:pt x="127" y="450"/>
                  </a:lnTo>
                  <a:lnTo>
                    <a:pt x="127" y="450"/>
                  </a:lnTo>
                  <a:lnTo>
                    <a:pt x="126" y="450"/>
                  </a:lnTo>
                  <a:lnTo>
                    <a:pt x="124" y="449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121" y="440"/>
                  </a:lnTo>
                  <a:lnTo>
                    <a:pt x="120" y="437"/>
                  </a:lnTo>
                  <a:lnTo>
                    <a:pt x="119" y="436"/>
                  </a:lnTo>
                  <a:lnTo>
                    <a:pt x="119" y="435"/>
                  </a:lnTo>
                  <a:lnTo>
                    <a:pt x="119" y="433"/>
                  </a:lnTo>
                  <a:lnTo>
                    <a:pt x="119" y="432"/>
                  </a:lnTo>
                  <a:lnTo>
                    <a:pt x="120" y="431"/>
                  </a:lnTo>
                  <a:lnTo>
                    <a:pt x="120" y="431"/>
                  </a:lnTo>
                  <a:close/>
                  <a:moveTo>
                    <a:pt x="752" y="428"/>
                  </a:moveTo>
                  <a:lnTo>
                    <a:pt x="754" y="428"/>
                  </a:lnTo>
                  <a:lnTo>
                    <a:pt x="755" y="428"/>
                  </a:lnTo>
                  <a:lnTo>
                    <a:pt x="758" y="433"/>
                  </a:lnTo>
                  <a:lnTo>
                    <a:pt x="758" y="433"/>
                  </a:lnTo>
                  <a:lnTo>
                    <a:pt x="758" y="433"/>
                  </a:lnTo>
                  <a:lnTo>
                    <a:pt x="758" y="433"/>
                  </a:lnTo>
                  <a:lnTo>
                    <a:pt x="758" y="433"/>
                  </a:lnTo>
                  <a:lnTo>
                    <a:pt x="758" y="433"/>
                  </a:lnTo>
                  <a:lnTo>
                    <a:pt x="758" y="433"/>
                  </a:lnTo>
                  <a:lnTo>
                    <a:pt x="761" y="435"/>
                  </a:lnTo>
                  <a:lnTo>
                    <a:pt x="762" y="437"/>
                  </a:lnTo>
                  <a:lnTo>
                    <a:pt x="763" y="439"/>
                  </a:lnTo>
                  <a:lnTo>
                    <a:pt x="765" y="440"/>
                  </a:lnTo>
                  <a:lnTo>
                    <a:pt x="765" y="440"/>
                  </a:lnTo>
                  <a:lnTo>
                    <a:pt x="765" y="443"/>
                  </a:lnTo>
                  <a:lnTo>
                    <a:pt x="765" y="444"/>
                  </a:lnTo>
                  <a:lnTo>
                    <a:pt x="763" y="444"/>
                  </a:lnTo>
                  <a:lnTo>
                    <a:pt x="762" y="444"/>
                  </a:lnTo>
                  <a:lnTo>
                    <a:pt x="761" y="444"/>
                  </a:lnTo>
                  <a:lnTo>
                    <a:pt x="751" y="431"/>
                  </a:lnTo>
                  <a:lnTo>
                    <a:pt x="751" y="429"/>
                  </a:lnTo>
                  <a:lnTo>
                    <a:pt x="751" y="428"/>
                  </a:lnTo>
                  <a:lnTo>
                    <a:pt x="752" y="428"/>
                  </a:lnTo>
                  <a:close/>
                  <a:moveTo>
                    <a:pt x="132" y="407"/>
                  </a:moveTo>
                  <a:lnTo>
                    <a:pt x="134" y="407"/>
                  </a:lnTo>
                  <a:lnTo>
                    <a:pt x="135" y="408"/>
                  </a:lnTo>
                  <a:lnTo>
                    <a:pt x="134" y="411"/>
                  </a:lnTo>
                  <a:lnTo>
                    <a:pt x="124" y="422"/>
                  </a:lnTo>
                  <a:lnTo>
                    <a:pt x="123" y="424"/>
                  </a:lnTo>
                  <a:lnTo>
                    <a:pt x="121" y="424"/>
                  </a:lnTo>
                  <a:lnTo>
                    <a:pt x="120" y="424"/>
                  </a:lnTo>
                  <a:lnTo>
                    <a:pt x="120" y="422"/>
                  </a:lnTo>
                  <a:lnTo>
                    <a:pt x="120" y="419"/>
                  </a:lnTo>
                  <a:lnTo>
                    <a:pt x="120" y="419"/>
                  </a:lnTo>
                  <a:lnTo>
                    <a:pt x="121" y="418"/>
                  </a:lnTo>
                  <a:lnTo>
                    <a:pt x="124" y="415"/>
                  </a:lnTo>
                  <a:lnTo>
                    <a:pt x="126" y="413"/>
                  </a:lnTo>
                  <a:lnTo>
                    <a:pt x="128" y="411"/>
                  </a:lnTo>
                  <a:lnTo>
                    <a:pt x="128" y="411"/>
                  </a:lnTo>
                  <a:lnTo>
                    <a:pt x="128" y="411"/>
                  </a:lnTo>
                  <a:lnTo>
                    <a:pt x="128" y="411"/>
                  </a:lnTo>
                  <a:lnTo>
                    <a:pt x="128" y="411"/>
                  </a:lnTo>
                  <a:lnTo>
                    <a:pt x="128" y="411"/>
                  </a:lnTo>
                  <a:lnTo>
                    <a:pt x="128" y="411"/>
                  </a:lnTo>
                  <a:lnTo>
                    <a:pt x="128" y="410"/>
                  </a:lnTo>
                  <a:lnTo>
                    <a:pt x="128" y="410"/>
                  </a:lnTo>
                  <a:lnTo>
                    <a:pt x="128" y="410"/>
                  </a:lnTo>
                  <a:lnTo>
                    <a:pt x="128" y="410"/>
                  </a:lnTo>
                  <a:lnTo>
                    <a:pt x="128" y="410"/>
                  </a:lnTo>
                  <a:lnTo>
                    <a:pt x="128" y="410"/>
                  </a:lnTo>
                  <a:lnTo>
                    <a:pt x="128" y="410"/>
                  </a:lnTo>
                  <a:lnTo>
                    <a:pt x="130" y="407"/>
                  </a:lnTo>
                  <a:lnTo>
                    <a:pt x="131" y="407"/>
                  </a:lnTo>
                  <a:lnTo>
                    <a:pt x="132" y="407"/>
                  </a:lnTo>
                  <a:close/>
                  <a:moveTo>
                    <a:pt x="769" y="403"/>
                  </a:moveTo>
                  <a:lnTo>
                    <a:pt x="770" y="403"/>
                  </a:lnTo>
                  <a:lnTo>
                    <a:pt x="770" y="403"/>
                  </a:lnTo>
                  <a:lnTo>
                    <a:pt x="772" y="404"/>
                  </a:lnTo>
                  <a:lnTo>
                    <a:pt x="773" y="406"/>
                  </a:lnTo>
                  <a:lnTo>
                    <a:pt x="773" y="406"/>
                  </a:lnTo>
                  <a:lnTo>
                    <a:pt x="762" y="417"/>
                  </a:lnTo>
                  <a:lnTo>
                    <a:pt x="761" y="417"/>
                  </a:lnTo>
                  <a:lnTo>
                    <a:pt x="759" y="417"/>
                  </a:lnTo>
                  <a:lnTo>
                    <a:pt x="758" y="415"/>
                  </a:lnTo>
                  <a:lnTo>
                    <a:pt x="759" y="414"/>
                  </a:lnTo>
                  <a:lnTo>
                    <a:pt x="769" y="403"/>
                  </a:lnTo>
                  <a:close/>
                  <a:moveTo>
                    <a:pt x="153" y="382"/>
                  </a:moveTo>
                  <a:lnTo>
                    <a:pt x="155" y="382"/>
                  </a:lnTo>
                  <a:lnTo>
                    <a:pt x="155" y="383"/>
                  </a:lnTo>
                  <a:lnTo>
                    <a:pt x="155" y="386"/>
                  </a:lnTo>
                  <a:lnTo>
                    <a:pt x="145" y="399"/>
                  </a:lnTo>
                  <a:lnTo>
                    <a:pt x="144" y="399"/>
                  </a:lnTo>
                  <a:lnTo>
                    <a:pt x="142" y="399"/>
                  </a:lnTo>
                  <a:lnTo>
                    <a:pt x="141" y="399"/>
                  </a:lnTo>
                  <a:lnTo>
                    <a:pt x="141" y="397"/>
                  </a:lnTo>
                  <a:lnTo>
                    <a:pt x="141" y="395"/>
                  </a:lnTo>
                  <a:lnTo>
                    <a:pt x="150" y="382"/>
                  </a:lnTo>
                  <a:lnTo>
                    <a:pt x="152" y="382"/>
                  </a:lnTo>
                  <a:lnTo>
                    <a:pt x="153" y="382"/>
                  </a:lnTo>
                  <a:close/>
                  <a:moveTo>
                    <a:pt x="761" y="372"/>
                  </a:moveTo>
                  <a:lnTo>
                    <a:pt x="762" y="372"/>
                  </a:lnTo>
                  <a:lnTo>
                    <a:pt x="763" y="374"/>
                  </a:lnTo>
                  <a:lnTo>
                    <a:pt x="768" y="389"/>
                  </a:lnTo>
                  <a:lnTo>
                    <a:pt x="768" y="392"/>
                  </a:lnTo>
                  <a:lnTo>
                    <a:pt x="766" y="393"/>
                  </a:lnTo>
                  <a:lnTo>
                    <a:pt x="766" y="393"/>
                  </a:lnTo>
                  <a:lnTo>
                    <a:pt x="765" y="392"/>
                  </a:lnTo>
                  <a:lnTo>
                    <a:pt x="763" y="390"/>
                  </a:lnTo>
                  <a:lnTo>
                    <a:pt x="759" y="375"/>
                  </a:lnTo>
                  <a:lnTo>
                    <a:pt x="759" y="374"/>
                  </a:lnTo>
                  <a:lnTo>
                    <a:pt x="761" y="372"/>
                  </a:lnTo>
                  <a:lnTo>
                    <a:pt x="761" y="372"/>
                  </a:lnTo>
                  <a:close/>
                  <a:moveTo>
                    <a:pt x="174" y="357"/>
                  </a:moveTo>
                  <a:lnTo>
                    <a:pt x="175" y="357"/>
                  </a:lnTo>
                  <a:lnTo>
                    <a:pt x="175" y="360"/>
                  </a:lnTo>
                  <a:lnTo>
                    <a:pt x="175" y="361"/>
                  </a:lnTo>
                  <a:lnTo>
                    <a:pt x="166" y="374"/>
                  </a:lnTo>
                  <a:lnTo>
                    <a:pt x="164" y="374"/>
                  </a:lnTo>
                  <a:lnTo>
                    <a:pt x="163" y="374"/>
                  </a:lnTo>
                  <a:lnTo>
                    <a:pt x="162" y="374"/>
                  </a:lnTo>
                  <a:lnTo>
                    <a:pt x="160" y="372"/>
                  </a:lnTo>
                  <a:lnTo>
                    <a:pt x="162" y="371"/>
                  </a:lnTo>
                  <a:lnTo>
                    <a:pt x="170" y="360"/>
                  </a:lnTo>
                  <a:lnTo>
                    <a:pt x="171" y="359"/>
                  </a:lnTo>
                  <a:lnTo>
                    <a:pt x="171" y="359"/>
                  </a:lnTo>
                  <a:lnTo>
                    <a:pt x="173" y="357"/>
                  </a:lnTo>
                  <a:lnTo>
                    <a:pt x="174" y="357"/>
                  </a:lnTo>
                  <a:close/>
                  <a:moveTo>
                    <a:pt x="752" y="342"/>
                  </a:moveTo>
                  <a:lnTo>
                    <a:pt x="754" y="342"/>
                  </a:lnTo>
                  <a:lnTo>
                    <a:pt x="754" y="343"/>
                  </a:lnTo>
                  <a:lnTo>
                    <a:pt x="759" y="359"/>
                  </a:lnTo>
                  <a:lnTo>
                    <a:pt x="759" y="360"/>
                  </a:lnTo>
                  <a:lnTo>
                    <a:pt x="758" y="361"/>
                  </a:lnTo>
                  <a:lnTo>
                    <a:pt x="756" y="361"/>
                  </a:lnTo>
                  <a:lnTo>
                    <a:pt x="755" y="361"/>
                  </a:lnTo>
                  <a:lnTo>
                    <a:pt x="754" y="360"/>
                  </a:lnTo>
                  <a:lnTo>
                    <a:pt x="750" y="345"/>
                  </a:lnTo>
                  <a:lnTo>
                    <a:pt x="750" y="343"/>
                  </a:lnTo>
                  <a:lnTo>
                    <a:pt x="751" y="342"/>
                  </a:lnTo>
                  <a:lnTo>
                    <a:pt x="752" y="342"/>
                  </a:lnTo>
                  <a:close/>
                  <a:moveTo>
                    <a:pt x="195" y="332"/>
                  </a:moveTo>
                  <a:lnTo>
                    <a:pt x="196" y="334"/>
                  </a:lnTo>
                  <a:lnTo>
                    <a:pt x="196" y="335"/>
                  </a:lnTo>
                  <a:lnTo>
                    <a:pt x="196" y="336"/>
                  </a:lnTo>
                  <a:lnTo>
                    <a:pt x="185" y="349"/>
                  </a:lnTo>
                  <a:lnTo>
                    <a:pt x="185" y="349"/>
                  </a:lnTo>
                  <a:lnTo>
                    <a:pt x="184" y="350"/>
                  </a:lnTo>
                  <a:lnTo>
                    <a:pt x="182" y="349"/>
                  </a:lnTo>
                  <a:lnTo>
                    <a:pt x="181" y="347"/>
                  </a:lnTo>
                  <a:lnTo>
                    <a:pt x="182" y="346"/>
                  </a:lnTo>
                  <a:lnTo>
                    <a:pt x="192" y="334"/>
                  </a:lnTo>
                  <a:lnTo>
                    <a:pt x="193" y="332"/>
                  </a:lnTo>
                  <a:lnTo>
                    <a:pt x="195" y="332"/>
                  </a:lnTo>
                  <a:close/>
                  <a:moveTo>
                    <a:pt x="732" y="318"/>
                  </a:moveTo>
                  <a:lnTo>
                    <a:pt x="734" y="318"/>
                  </a:lnTo>
                  <a:lnTo>
                    <a:pt x="745" y="331"/>
                  </a:lnTo>
                  <a:lnTo>
                    <a:pt x="745" y="332"/>
                  </a:lnTo>
                  <a:lnTo>
                    <a:pt x="745" y="334"/>
                  </a:lnTo>
                  <a:lnTo>
                    <a:pt x="744" y="335"/>
                  </a:lnTo>
                  <a:lnTo>
                    <a:pt x="741" y="334"/>
                  </a:lnTo>
                  <a:lnTo>
                    <a:pt x="730" y="323"/>
                  </a:lnTo>
                  <a:lnTo>
                    <a:pt x="730" y="321"/>
                  </a:lnTo>
                  <a:lnTo>
                    <a:pt x="730" y="318"/>
                  </a:lnTo>
                  <a:lnTo>
                    <a:pt x="732" y="318"/>
                  </a:lnTo>
                  <a:close/>
                  <a:moveTo>
                    <a:pt x="215" y="307"/>
                  </a:moveTo>
                  <a:lnTo>
                    <a:pt x="217" y="309"/>
                  </a:lnTo>
                  <a:lnTo>
                    <a:pt x="217" y="310"/>
                  </a:lnTo>
                  <a:lnTo>
                    <a:pt x="217" y="311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4" y="325"/>
                  </a:lnTo>
                  <a:lnTo>
                    <a:pt x="203" y="324"/>
                  </a:lnTo>
                  <a:lnTo>
                    <a:pt x="202" y="323"/>
                  </a:lnTo>
                  <a:lnTo>
                    <a:pt x="203" y="321"/>
                  </a:lnTo>
                  <a:lnTo>
                    <a:pt x="213" y="309"/>
                  </a:lnTo>
                  <a:lnTo>
                    <a:pt x="214" y="307"/>
                  </a:lnTo>
                  <a:lnTo>
                    <a:pt x="215" y="307"/>
                  </a:lnTo>
                  <a:close/>
                  <a:moveTo>
                    <a:pt x="709" y="296"/>
                  </a:moveTo>
                  <a:lnTo>
                    <a:pt x="711" y="296"/>
                  </a:lnTo>
                  <a:lnTo>
                    <a:pt x="722" y="307"/>
                  </a:lnTo>
                  <a:lnTo>
                    <a:pt x="723" y="309"/>
                  </a:lnTo>
                  <a:lnTo>
                    <a:pt x="722" y="311"/>
                  </a:lnTo>
                  <a:lnTo>
                    <a:pt x="721" y="311"/>
                  </a:lnTo>
                  <a:lnTo>
                    <a:pt x="719" y="311"/>
                  </a:lnTo>
                  <a:lnTo>
                    <a:pt x="708" y="299"/>
                  </a:lnTo>
                  <a:lnTo>
                    <a:pt x="707" y="298"/>
                  </a:lnTo>
                  <a:lnTo>
                    <a:pt x="708" y="296"/>
                  </a:lnTo>
                  <a:lnTo>
                    <a:pt x="709" y="296"/>
                  </a:lnTo>
                  <a:close/>
                  <a:moveTo>
                    <a:pt x="235" y="282"/>
                  </a:moveTo>
                  <a:lnTo>
                    <a:pt x="238" y="284"/>
                  </a:lnTo>
                  <a:lnTo>
                    <a:pt x="238" y="285"/>
                  </a:lnTo>
                  <a:lnTo>
                    <a:pt x="238" y="287"/>
                  </a:lnTo>
                  <a:lnTo>
                    <a:pt x="227" y="299"/>
                  </a:lnTo>
                  <a:lnTo>
                    <a:pt x="227" y="300"/>
                  </a:lnTo>
                  <a:lnTo>
                    <a:pt x="225" y="300"/>
                  </a:lnTo>
                  <a:lnTo>
                    <a:pt x="224" y="299"/>
                  </a:lnTo>
                  <a:lnTo>
                    <a:pt x="222" y="298"/>
                  </a:lnTo>
                  <a:lnTo>
                    <a:pt x="224" y="296"/>
                  </a:lnTo>
                  <a:lnTo>
                    <a:pt x="233" y="284"/>
                  </a:lnTo>
                  <a:lnTo>
                    <a:pt x="235" y="282"/>
                  </a:lnTo>
                  <a:close/>
                  <a:moveTo>
                    <a:pt x="707" y="262"/>
                  </a:moveTo>
                  <a:lnTo>
                    <a:pt x="709" y="263"/>
                  </a:lnTo>
                  <a:lnTo>
                    <a:pt x="709" y="264"/>
                  </a:lnTo>
                  <a:lnTo>
                    <a:pt x="709" y="281"/>
                  </a:lnTo>
                  <a:lnTo>
                    <a:pt x="709" y="282"/>
                  </a:lnTo>
                  <a:lnTo>
                    <a:pt x="707" y="284"/>
                  </a:lnTo>
                  <a:lnTo>
                    <a:pt x="705" y="282"/>
                  </a:lnTo>
                  <a:lnTo>
                    <a:pt x="705" y="281"/>
                  </a:lnTo>
                  <a:lnTo>
                    <a:pt x="705" y="264"/>
                  </a:lnTo>
                  <a:lnTo>
                    <a:pt x="705" y="263"/>
                  </a:lnTo>
                  <a:lnTo>
                    <a:pt x="707" y="262"/>
                  </a:lnTo>
                  <a:close/>
                  <a:moveTo>
                    <a:pt x="229" y="253"/>
                  </a:moveTo>
                  <a:lnTo>
                    <a:pt x="235" y="253"/>
                  </a:lnTo>
                  <a:lnTo>
                    <a:pt x="238" y="253"/>
                  </a:lnTo>
                  <a:lnTo>
                    <a:pt x="239" y="255"/>
                  </a:lnTo>
                  <a:lnTo>
                    <a:pt x="240" y="257"/>
                  </a:lnTo>
                  <a:lnTo>
                    <a:pt x="240" y="269"/>
                  </a:lnTo>
                  <a:lnTo>
                    <a:pt x="239" y="270"/>
                  </a:lnTo>
                  <a:lnTo>
                    <a:pt x="238" y="270"/>
                  </a:lnTo>
                  <a:lnTo>
                    <a:pt x="236" y="270"/>
                  </a:lnTo>
                  <a:lnTo>
                    <a:pt x="235" y="269"/>
                  </a:lnTo>
                  <a:lnTo>
                    <a:pt x="235" y="257"/>
                  </a:lnTo>
                  <a:lnTo>
                    <a:pt x="229" y="257"/>
                  </a:lnTo>
                  <a:lnTo>
                    <a:pt x="228" y="257"/>
                  </a:lnTo>
                  <a:lnTo>
                    <a:pt x="227" y="255"/>
                  </a:lnTo>
                  <a:lnTo>
                    <a:pt x="228" y="253"/>
                  </a:lnTo>
                  <a:lnTo>
                    <a:pt x="229" y="253"/>
                  </a:lnTo>
                  <a:close/>
                  <a:moveTo>
                    <a:pt x="213" y="242"/>
                  </a:moveTo>
                  <a:lnTo>
                    <a:pt x="214" y="242"/>
                  </a:lnTo>
                  <a:lnTo>
                    <a:pt x="215" y="245"/>
                  </a:lnTo>
                  <a:lnTo>
                    <a:pt x="215" y="253"/>
                  </a:lnTo>
                  <a:lnTo>
                    <a:pt x="215" y="255"/>
                  </a:lnTo>
                  <a:lnTo>
                    <a:pt x="215" y="257"/>
                  </a:lnTo>
                  <a:lnTo>
                    <a:pt x="215" y="257"/>
                  </a:lnTo>
                  <a:lnTo>
                    <a:pt x="210" y="257"/>
                  </a:lnTo>
                  <a:lnTo>
                    <a:pt x="210" y="245"/>
                  </a:lnTo>
                  <a:lnTo>
                    <a:pt x="211" y="242"/>
                  </a:lnTo>
                  <a:lnTo>
                    <a:pt x="213" y="242"/>
                  </a:lnTo>
                  <a:close/>
                  <a:moveTo>
                    <a:pt x="721" y="234"/>
                  </a:moveTo>
                  <a:lnTo>
                    <a:pt x="722" y="234"/>
                  </a:lnTo>
                  <a:lnTo>
                    <a:pt x="722" y="235"/>
                  </a:lnTo>
                  <a:lnTo>
                    <a:pt x="722" y="238"/>
                  </a:lnTo>
                  <a:lnTo>
                    <a:pt x="711" y="249"/>
                  </a:lnTo>
                  <a:lnTo>
                    <a:pt x="709" y="249"/>
                  </a:lnTo>
                  <a:lnTo>
                    <a:pt x="707" y="249"/>
                  </a:lnTo>
                  <a:lnTo>
                    <a:pt x="707" y="248"/>
                  </a:lnTo>
                  <a:lnTo>
                    <a:pt x="707" y="245"/>
                  </a:lnTo>
                  <a:lnTo>
                    <a:pt x="719" y="234"/>
                  </a:lnTo>
                  <a:lnTo>
                    <a:pt x="721" y="234"/>
                  </a:lnTo>
                  <a:close/>
                  <a:moveTo>
                    <a:pt x="734" y="220"/>
                  </a:moveTo>
                  <a:lnTo>
                    <a:pt x="748" y="220"/>
                  </a:lnTo>
                  <a:lnTo>
                    <a:pt x="751" y="221"/>
                  </a:lnTo>
                  <a:lnTo>
                    <a:pt x="751" y="223"/>
                  </a:lnTo>
                  <a:lnTo>
                    <a:pt x="751" y="224"/>
                  </a:lnTo>
                  <a:lnTo>
                    <a:pt x="748" y="224"/>
                  </a:lnTo>
                  <a:lnTo>
                    <a:pt x="734" y="224"/>
                  </a:lnTo>
                  <a:lnTo>
                    <a:pt x="734" y="226"/>
                  </a:lnTo>
                  <a:lnTo>
                    <a:pt x="733" y="226"/>
                  </a:lnTo>
                  <a:lnTo>
                    <a:pt x="733" y="226"/>
                  </a:lnTo>
                  <a:lnTo>
                    <a:pt x="732" y="227"/>
                  </a:lnTo>
                  <a:lnTo>
                    <a:pt x="730" y="226"/>
                  </a:lnTo>
                  <a:lnTo>
                    <a:pt x="729" y="224"/>
                  </a:lnTo>
                  <a:lnTo>
                    <a:pt x="730" y="223"/>
                  </a:lnTo>
                  <a:lnTo>
                    <a:pt x="732" y="221"/>
                  </a:lnTo>
                  <a:lnTo>
                    <a:pt x="733" y="220"/>
                  </a:lnTo>
                  <a:lnTo>
                    <a:pt x="734" y="220"/>
                  </a:lnTo>
                  <a:close/>
                  <a:moveTo>
                    <a:pt x="770" y="215"/>
                  </a:moveTo>
                  <a:lnTo>
                    <a:pt x="772" y="215"/>
                  </a:lnTo>
                  <a:lnTo>
                    <a:pt x="773" y="217"/>
                  </a:lnTo>
                  <a:lnTo>
                    <a:pt x="773" y="224"/>
                  </a:lnTo>
                  <a:lnTo>
                    <a:pt x="765" y="224"/>
                  </a:lnTo>
                  <a:lnTo>
                    <a:pt x="763" y="224"/>
                  </a:lnTo>
                  <a:lnTo>
                    <a:pt x="762" y="223"/>
                  </a:lnTo>
                  <a:lnTo>
                    <a:pt x="763" y="221"/>
                  </a:lnTo>
                  <a:lnTo>
                    <a:pt x="765" y="220"/>
                  </a:lnTo>
                  <a:lnTo>
                    <a:pt x="768" y="220"/>
                  </a:lnTo>
                  <a:lnTo>
                    <a:pt x="768" y="217"/>
                  </a:lnTo>
                  <a:lnTo>
                    <a:pt x="769" y="215"/>
                  </a:lnTo>
                  <a:lnTo>
                    <a:pt x="770" y="215"/>
                  </a:lnTo>
                  <a:close/>
                  <a:moveTo>
                    <a:pt x="213" y="210"/>
                  </a:moveTo>
                  <a:lnTo>
                    <a:pt x="214" y="210"/>
                  </a:lnTo>
                  <a:lnTo>
                    <a:pt x="215" y="212"/>
                  </a:lnTo>
                  <a:lnTo>
                    <a:pt x="215" y="228"/>
                  </a:lnTo>
                  <a:lnTo>
                    <a:pt x="214" y="230"/>
                  </a:lnTo>
                  <a:lnTo>
                    <a:pt x="213" y="231"/>
                  </a:lnTo>
                  <a:lnTo>
                    <a:pt x="211" y="230"/>
                  </a:lnTo>
                  <a:lnTo>
                    <a:pt x="210" y="228"/>
                  </a:lnTo>
                  <a:lnTo>
                    <a:pt x="210" y="212"/>
                  </a:lnTo>
                  <a:lnTo>
                    <a:pt x="211" y="210"/>
                  </a:lnTo>
                  <a:lnTo>
                    <a:pt x="213" y="210"/>
                  </a:lnTo>
                  <a:close/>
                  <a:moveTo>
                    <a:pt x="770" y="183"/>
                  </a:moveTo>
                  <a:lnTo>
                    <a:pt x="772" y="183"/>
                  </a:lnTo>
                  <a:lnTo>
                    <a:pt x="773" y="184"/>
                  </a:lnTo>
                  <a:lnTo>
                    <a:pt x="773" y="201"/>
                  </a:lnTo>
                  <a:lnTo>
                    <a:pt x="772" y="202"/>
                  </a:lnTo>
                  <a:lnTo>
                    <a:pt x="770" y="203"/>
                  </a:lnTo>
                  <a:lnTo>
                    <a:pt x="769" y="202"/>
                  </a:lnTo>
                  <a:lnTo>
                    <a:pt x="768" y="201"/>
                  </a:lnTo>
                  <a:lnTo>
                    <a:pt x="768" y="184"/>
                  </a:lnTo>
                  <a:lnTo>
                    <a:pt x="769" y="183"/>
                  </a:lnTo>
                  <a:lnTo>
                    <a:pt x="770" y="183"/>
                  </a:lnTo>
                  <a:close/>
                  <a:moveTo>
                    <a:pt x="213" y="177"/>
                  </a:moveTo>
                  <a:lnTo>
                    <a:pt x="214" y="179"/>
                  </a:lnTo>
                  <a:lnTo>
                    <a:pt x="215" y="180"/>
                  </a:lnTo>
                  <a:lnTo>
                    <a:pt x="215" y="197"/>
                  </a:lnTo>
                  <a:lnTo>
                    <a:pt x="214" y="198"/>
                  </a:lnTo>
                  <a:lnTo>
                    <a:pt x="213" y="198"/>
                  </a:lnTo>
                  <a:lnTo>
                    <a:pt x="211" y="198"/>
                  </a:lnTo>
                  <a:lnTo>
                    <a:pt x="210" y="197"/>
                  </a:lnTo>
                  <a:lnTo>
                    <a:pt x="210" y="180"/>
                  </a:lnTo>
                  <a:lnTo>
                    <a:pt x="211" y="179"/>
                  </a:lnTo>
                  <a:lnTo>
                    <a:pt x="213" y="177"/>
                  </a:lnTo>
                  <a:close/>
                  <a:moveTo>
                    <a:pt x="181" y="173"/>
                  </a:moveTo>
                  <a:lnTo>
                    <a:pt x="196" y="173"/>
                  </a:lnTo>
                  <a:lnTo>
                    <a:pt x="199" y="174"/>
                  </a:lnTo>
                  <a:lnTo>
                    <a:pt x="199" y="176"/>
                  </a:lnTo>
                  <a:lnTo>
                    <a:pt x="199" y="177"/>
                  </a:lnTo>
                  <a:lnTo>
                    <a:pt x="196" y="179"/>
                  </a:lnTo>
                  <a:lnTo>
                    <a:pt x="181" y="179"/>
                  </a:lnTo>
                  <a:lnTo>
                    <a:pt x="178" y="177"/>
                  </a:lnTo>
                  <a:lnTo>
                    <a:pt x="178" y="176"/>
                  </a:lnTo>
                  <a:lnTo>
                    <a:pt x="178" y="174"/>
                  </a:lnTo>
                  <a:lnTo>
                    <a:pt x="181" y="173"/>
                  </a:lnTo>
                  <a:close/>
                  <a:moveTo>
                    <a:pt x="148" y="173"/>
                  </a:moveTo>
                  <a:lnTo>
                    <a:pt x="164" y="173"/>
                  </a:lnTo>
                  <a:lnTo>
                    <a:pt x="166" y="174"/>
                  </a:lnTo>
                  <a:lnTo>
                    <a:pt x="167" y="176"/>
                  </a:lnTo>
                  <a:lnTo>
                    <a:pt x="166" y="177"/>
                  </a:lnTo>
                  <a:lnTo>
                    <a:pt x="164" y="179"/>
                  </a:lnTo>
                  <a:lnTo>
                    <a:pt x="148" y="179"/>
                  </a:lnTo>
                  <a:lnTo>
                    <a:pt x="146" y="177"/>
                  </a:lnTo>
                  <a:lnTo>
                    <a:pt x="146" y="176"/>
                  </a:lnTo>
                  <a:lnTo>
                    <a:pt x="146" y="174"/>
                  </a:lnTo>
                  <a:lnTo>
                    <a:pt x="148" y="173"/>
                  </a:lnTo>
                  <a:close/>
                  <a:moveTo>
                    <a:pt x="116" y="173"/>
                  </a:moveTo>
                  <a:lnTo>
                    <a:pt x="132" y="173"/>
                  </a:lnTo>
                  <a:lnTo>
                    <a:pt x="134" y="174"/>
                  </a:lnTo>
                  <a:lnTo>
                    <a:pt x="134" y="176"/>
                  </a:lnTo>
                  <a:lnTo>
                    <a:pt x="134" y="177"/>
                  </a:lnTo>
                  <a:lnTo>
                    <a:pt x="132" y="179"/>
                  </a:lnTo>
                  <a:lnTo>
                    <a:pt x="116" y="179"/>
                  </a:lnTo>
                  <a:lnTo>
                    <a:pt x="114" y="177"/>
                  </a:lnTo>
                  <a:lnTo>
                    <a:pt x="113" y="176"/>
                  </a:lnTo>
                  <a:lnTo>
                    <a:pt x="114" y="174"/>
                  </a:lnTo>
                  <a:lnTo>
                    <a:pt x="116" y="173"/>
                  </a:lnTo>
                  <a:close/>
                  <a:moveTo>
                    <a:pt x="84" y="173"/>
                  </a:moveTo>
                  <a:lnTo>
                    <a:pt x="99" y="173"/>
                  </a:lnTo>
                  <a:lnTo>
                    <a:pt x="102" y="174"/>
                  </a:lnTo>
                  <a:lnTo>
                    <a:pt x="102" y="176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84" y="179"/>
                  </a:lnTo>
                  <a:lnTo>
                    <a:pt x="83" y="177"/>
                  </a:lnTo>
                  <a:lnTo>
                    <a:pt x="81" y="176"/>
                  </a:lnTo>
                  <a:lnTo>
                    <a:pt x="83" y="174"/>
                  </a:lnTo>
                  <a:lnTo>
                    <a:pt x="84" y="173"/>
                  </a:lnTo>
                  <a:close/>
                  <a:moveTo>
                    <a:pt x="52" y="173"/>
                  </a:moveTo>
                  <a:lnTo>
                    <a:pt x="67" y="173"/>
                  </a:lnTo>
                  <a:lnTo>
                    <a:pt x="69" y="174"/>
                  </a:lnTo>
                  <a:lnTo>
                    <a:pt x="70" y="176"/>
                  </a:lnTo>
                  <a:lnTo>
                    <a:pt x="69" y="177"/>
                  </a:lnTo>
                  <a:lnTo>
                    <a:pt x="67" y="179"/>
                  </a:lnTo>
                  <a:lnTo>
                    <a:pt x="52" y="179"/>
                  </a:lnTo>
                  <a:lnTo>
                    <a:pt x="49" y="177"/>
                  </a:lnTo>
                  <a:lnTo>
                    <a:pt x="49" y="176"/>
                  </a:lnTo>
                  <a:lnTo>
                    <a:pt x="49" y="174"/>
                  </a:lnTo>
                  <a:lnTo>
                    <a:pt x="52" y="173"/>
                  </a:lnTo>
                  <a:close/>
                  <a:moveTo>
                    <a:pt x="29" y="169"/>
                  </a:moveTo>
                  <a:lnTo>
                    <a:pt x="30" y="169"/>
                  </a:lnTo>
                  <a:lnTo>
                    <a:pt x="31" y="170"/>
                  </a:lnTo>
                  <a:lnTo>
                    <a:pt x="31" y="173"/>
                  </a:lnTo>
                  <a:lnTo>
                    <a:pt x="36" y="173"/>
                  </a:lnTo>
                  <a:lnTo>
                    <a:pt x="37" y="174"/>
                  </a:lnTo>
                  <a:lnTo>
                    <a:pt x="38" y="176"/>
                  </a:lnTo>
                  <a:lnTo>
                    <a:pt x="37" y="177"/>
                  </a:lnTo>
                  <a:lnTo>
                    <a:pt x="36" y="179"/>
                  </a:lnTo>
                  <a:lnTo>
                    <a:pt x="27" y="179"/>
                  </a:lnTo>
                  <a:lnTo>
                    <a:pt x="27" y="170"/>
                  </a:lnTo>
                  <a:lnTo>
                    <a:pt x="27" y="169"/>
                  </a:lnTo>
                  <a:lnTo>
                    <a:pt x="29" y="169"/>
                  </a:lnTo>
                  <a:close/>
                  <a:moveTo>
                    <a:pt x="763" y="154"/>
                  </a:moveTo>
                  <a:lnTo>
                    <a:pt x="763" y="154"/>
                  </a:lnTo>
                  <a:lnTo>
                    <a:pt x="765" y="155"/>
                  </a:lnTo>
                  <a:lnTo>
                    <a:pt x="773" y="167"/>
                  </a:lnTo>
                  <a:lnTo>
                    <a:pt x="773" y="169"/>
                  </a:lnTo>
                  <a:lnTo>
                    <a:pt x="772" y="170"/>
                  </a:lnTo>
                  <a:lnTo>
                    <a:pt x="770" y="170"/>
                  </a:lnTo>
                  <a:lnTo>
                    <a:pt x="769" y="170"/>
                  </a:lnTo>
                  <a:lnTo>
                    <a:pt x="769" y="170"/>
                  </a:lnTo>
                  <a:lnTo>
                    <a:pt x="761" y="156"/>
                  </a:lnTo>
                  <a:lnTo>
                    <a:pt x="761" y="155"/>
                  </a:lnTo>
                  <a:lnTo>
                    <a:pt x="762" y="154"/>
                  </a:lnTo>
                  <a:lnTo>
                    <a:pt x="763" y="154"/>
                  </a:lnTo>
                  <a:close/>
                  <a:moveTo>
                    <a:pt x="29" y="136"/>
                  </a:moveTo>
                  <a:lnTo>
                    <a:pt x="30" y="137"/>
                  </a:lnTo>
                  <a:lnTo>
                    <a:pt x="31" y="138"/>
                  </a:lnTo>
                  <a:lnTo>
                    <a:pt x="31" y="155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5"/>
                  </a:lnTo>
                  <a:lnTo>
                    <a:pt x="27" y="138"/>
                  </a:lnTo>
                  <a:lnTo>
                    <a:pt x="27" y="137"/>
                  </a:lnTo>
                  <a:lnTo>
                    <a:pt x="29" y="136"/>
                  </a:lnTo>
                  <a:close/>
                  <a:moveTo>
                    <a:pt x="745" y="126"/>
                  </a:moveTo>
                  <a:lnTo>
                    <a:pt x="747" y="126"/>
                  </a:lnTo>
                  <a:lnTo>
                    <a:pt x="748" y="127"/>
                  </a:lnTo>
                  <a:lnTo>
                    <a:pt x="756" y="141"/>
                  </a:lnTo>
                  <a:lnTo>
                    <a:pt x="756" y="143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4" y="144"/>
                  </a:lnTo>
                  <a:lnTo>
                    <a:pt x="752" y="144"/>
                  </a:lnTo>
                  <a:lnTo>
                    <a:pt x="744" y="130"/>
                  </a:lnTo>
                  <a:lnTo>
                    <a:pt x="744" y="127"/>
                  </a:lnTo>
                  <a:lnTo>
                    <a:pt x="745" y="126"/>
                  </a:lnTo>
                  <a:lnTo>
                    <a:pt x="745" y="126"/>
                  </a:lnTo>
                  <a:close/>
                  <a:moveTo>
                    <a:pt x="719" y="120"/>
                  </a:moveTo>
                  <a:lnTo>
                    <a:pt x="736" y="120"/>
                  </a:lnTo>
                  <a:lnTo>
                    <a:pt x="737" y="122"/>
                  </a:lnTo>
                  <a:lnTo>
                    <a:pt x="738" y="123"/>
                  </a:lnTo>
                  <a:lnTo>
                    <a:pt x="737" y="125"/>
                  </a:lnTo>
                  <a:lnTo>
                    <a:pt x="736" y="126"/>
                  </a:lnTo>
                  <a:lnTo>
                    <a:pt x="719" y="126"/>
                  </a:lnTo>
                  <a:lnTo>
                    <a:pt x="718" y="125"/>
                  </a:lnTo>
                  <a:lnTo>
                    <a:pt x="716" y="123"/>
                  </a:lnTo>
                  <a:lnTo>
                    <a:pt x="718" y="122"/>
                  </a:lnTo>
                  <a:lnTo>
                    <a:pt x="719" y="120"/>
                  </a:lnTo>
                  <a:close/>
                  <a:moveTo>
                    <a:pt x="687" y="120"/>
                  </a:moveTo>
                  <a:lnTo>
                    <a:pt x="704" y="120"/>
                  </a:lnTo>
                  <a:lnTo>
                    <a:pt x="705" y="122"/>
                  </a:lnTo>
                  <a:lnTo>
                    <a:pt x="705" y="123"/>
                  </a:lnTo>
                  <a:lnTo>
                    <a:pt x="705" y="125"/>
                  </a:lnTo>
                  <a:lnTo>
                    <a:pt x="704" y="126"/>
                  </a:lnTo>
                  <a:lnTo>
                    <a:pt x="687" y="126"/>
                  </a:lnTo>
                  <a:lnTo>
                    <a:pt x="686" y="125"/>
                  </a:lnTo>
                  <a:lnTo>
                    <a:pt x="685" y="123"/>
                  </a:lnTo>
                  <a:lnTo>
                    <a:pt x="686" y="122"/>
                  </a:lnTo>
                  <a:lnTo>
                    <a:pt x="687" y="120"/>
                  </a:lnTo>
                  <a:close/>
                  <a:moveTo>
                    <a:pt x="655" y="120"/>
                  </a:moveTo>
                  <a:lnTo>
                    <a:pt x="671" y="120"/>
                  </a:lnTo>
                  <a:lnTo>
                    <a:pt x="672" y="122"/>
                  </a:lnTo>
                  <a:lnTo>
                    <a:pt x="673" y="123"/>
                  </a:lnTo>
                  <a:lnTo>
                    <a:pt x="672" y="125"/>
                  </a:lnTo>
                  <a:lnTo>
                    <a:pt x="671" y="126"/>
                  </a:lnTo>
                  <a:lnTo>
                    <a:pt x="655" y="126"/>
                  </a:lnTo>
                  <a:lnTo>
                    <a:pt x="653" y="125"/>
                  </a:lnTo>
                  <a:lnTo>
                    <a:pt x="653" y="123"/>
                  </a:lnTo>
                  <a:lnTo>
                    <a:pt x="653" y="122"/>
                  </a:lnTo>
                  <a:lnTo>
                    <a:pt x="655" y="120"/>
                  </a:lnTo>
                  <a:close/>
                  <a:moveTo>
                    <a:pt x="12" y="116"/>
                  </a:moveTo>
                  <a:lnTo>
                    <a:pt x="27" y="116"/>
                  </a:lnTo>
                  <a:lnTo>
                    <a:pt x="29" y="116"/>
                  </a:lnTo>
                  <a:lnTo>
                    <a:pt x="30" y="119"/>
                  </a:lnTo>
                  <a:lnTo>
                    <a:pt x="31" y="120"/>
                  </a:lnTo>
                  <a:lnTo>
                    <a:pt x="31" y="122"/>
                  </a:lnTo>
                  <a:lnTo>
                    <a:pt x="30" y="125"/>
                  </a:lnTo>
                  <a:lnTo>
                    <a:pt x="29" y="125"/>
                  </a:lnTo>
                  <a:lnTo>
                    <a:pt x="27" y="125"/>
                  </a:lnTo>
                  <a:lnTo>
                    <a:pt x="27" y="122"/>
                  </a:lnTo>
                  <a:lnTo>
                    <a:pt x="27" y="120"/>
                  </a:lnTo>
                  <a:lnTo>
                    <a:pt x="12" y="120"/>
                  </a:lnTo>
                  <a:lnTo>
                    <a:pt x="11" y="120"/>
                  </a:lnTo>
                  <a:lnTo>
                    <a:pt x="9" y="119"/>
                  </a:lnTo>
                  <a:lnTo>
                    <a:pt x="11" y="116"/>
                  </a:lnTo>
                  <a:lnTo>
                    <a:pt x="12" y="116"/>
                  </a:lnTo>
                  <a:close/>
                  <a:moveTo>
                    <a:pt x="632" y="107"/>
                  </a:moveTo>
                  <a:lnTo>
                    <a:pt x="633" y="107"/>
                  </a:lnTo>
                  <a:lnTo>
                    <a:pt x="635" y="109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40" y="122"/>
                  </a:lnTo>
                  <a:lnTo>
                    <a:pt x="642" y="123"/>
                  </a:lnTo>
                  <a:lnTo>
                    <a:pt x="640" y="125"/>
                  </a:lnTo>
                  <a:lnTo>
                    <a:pt x="639" y="126"/>
                  </a:lnTo>
                  <a:lnTo>
                    <a:pt x="635" y="126"/>
                  </a:lnTo>
                  <a:lnTo>
                    <a:pt x="632" y="125"/>
                  </a:lnTo>
                  <a:lnTo>
                    <a:pt x="631" y="123"/>
                  </a:lnTo>
                  <a:lnTo>
                    <a:pt x="631" y="120"/>
                  </a:lnTo>
                  <a:lnTo>
                    <a:pt x="631" y="109"/>
                  </a:lnTo>
                  <a:lnTo>
                    <a:pt x="631" y="107"/>
                  </a:lnTo>
                  <a:lnTo>
                    <a:pt x="632" y="107"/>
                  </a:lnTo>
                  <a:close/>
                  <a:moveTo>
                    <a:pt x="4" y="100"/>
                  </a:moveTo>
                  <a:lnTo>
                    <a:pt x="4" y="100"/>
                  </a:lnTo>
                  <a:lnTo>
                    <a:pt x="5" y="100"/>
                  </a:lnTo>
                  <a:lnTo>
                    <a:pt x="7" y="101"/>
                  </a:lnTo>
                  <a:lnTo>
                    <a:pt x="7" y="108"/>
                  </a:lnTo>
                  <a:lnTo>
                    <a:pt x="5" y="112"/>
                  </a:lnTo>
                  <a:lnTo>
                    <a:pt x="5" y="115"/>
                  </a:lnTo>
                  <a:lnTo>
                    <a:pt x="5" y="118"/>
                  </a:lnTo>
                  <a:lnTo>
                    <a:pt x="5" y="119"/>
                  </a:lnTo>
                  <a:lnTo>
                    <a:pt x="4" y="119"/>
                  </a:lnTo>
                  <a:lnTo>
                    <a:pt x="4" y="120"/>
                  </a:lnTo>
                  <a:lnTo>
                    <a:pt x="2" y="120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08"/>
                  </a:lnTo>
                  <a:lnTo>
                    <a:pt x="1" y="101"/>
                  </a:lnTo>
                  <a:lnTo>
                    <a:pt x="2" y="100"/>
                  </a:lnTo>
                  <a:lnTo>
                    <a:pt x="4" y="100"/>
                  </a:lnTo>
                  <a:close/>
                  <a:moveTo>
                    <a:pt x="632" y="75"/>
                  </a:moveTo>
                  <a:lnTo>
                    <a:pt x="633" y="75"/>
                  </a:lnTo>
                  <a:lnTo>
                    <a:pt x="635" y="76"/>
                  </a:lnTo>
                  <a:lnTo>
                    <a:pt x="635" y="93"/>
                  </a:lnTo>
                  <a:lnTo>
                    <a:pt x="633" y="94"/>
                  </a:lnTo>
                  <a:lnTo>
                    <a:pt x="632" y="95"/>
                  </a:lnTo>
                  <a:lnTo>
                    <a:pt x="631" y="94"/>
                  </a:lnTo>
                  <a:lnTo>
                    <a:pt x="631" y="93"/>
                  </a:lnTo>
                  <a:lnTo>
                    <a:pt x="631" y="76"/>
                  </a:lnTo>
                  <a:lnTo>
                    <a:pt x="631" y="75"/>
                  </a:lnTo>
                  <a:lnTo>
                    <a:pt x="632" y="75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5" y="68"/>
                  </a:lnTo>
                  <a:lnTo>
                    <a:pt x="5" y="69"/>
                  </a:lnTo>
                  <a:lnTo>
                    <a:pt x="7" y="86"/>
                  </a:lnTo>
                  <a:lnTo>
                    <a:pt x="5" y="87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1" y="86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2" y="66"/>
                  </a:lnTo>
                  <a:close/>
                  <a:moveTo>
                    <a:pt x="25" y="46"/>
                  </a:moveTo>
                  <a:lnTo>
                    <a:pt x="40" y="46"/>
                  </a:lnTo>
                  <a:lnTo>
                    <a:pt x="43" y="46"/>
                  </a:lnTo>
                  <a:lnTo>
                    <a:pt x="43" y="48"/>
                  </a:lnTo>
                  <a:lnTo>
                    <a:pt x="43" y="50"/>
                  </a:lnTo>
                  <a:lnTo>
                    <a:pt x="40" y="50"/>
                  </a:lnTo>
                  <a:lnTo>
                    <a:pt x="25" y="50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5" y="46"/>
                  </a:lnTo>
                  <a:close/>
                  <a:moveTo>
                    <a:pt x="0" y="46"/>
                  </a:moveTo>
                  <a:lnTo>
                    <a:pt x="8" y="46"/>
                  </a:lnTo>
                  <a:lnTo>
                    <a:pt x="9" y="46"/>
                  </a:lnTo>
                  <a:lnTo>
                    <a:pt x="11" y="48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4" y="54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close/>
                  <a:moveTo>
                    <a:pt x="632" y="41"/>
                  </a:moveTo>
                  <a:lnTo>
                    <a:pt x="633" y="43"/>
                  </a:lnTo>
                  <a:lnTo>
                    <a:pt x="635" y="44"/>
                  </a:lnTo>
                  <a:lnTo>
                    <a:pt x="635" y="61"/>
                  </a:lnTo>
                  <a:lnTo>
                    <a:pt x="633" y="62"/>
                  </a:lnTo>
                  <a:lnTo>
                    <a:pt x="632" y="64"/>
                  </a:lnTo>
                  <a:lnTo>
                    <a:pt x="631" y="62"/>
                  </a:lnTo>
                  <a:lnTo>
                    <a:pt x="631" y="61"/>
                  </a:lnTo>
                  <a:lnTo>
                    <a:pt x="631" y="44"/>
                  </a:lnTo>
                  <a:lnTo>
                    <a:pt x="631" y="43"/>
                  </a:lnTo>
                  <a:lnTo>
                    <a:pt x="632" y="41"/>
                  </a:lnTo>
                  <a:close/>
                  <a:moveTo>
                    <a:pt x="65" y="33"/>
                  </a:moveTo>
                  <a:lnTo>
                    <a:pt x="66" y="33"/>
                  </a:lnTo>
                  <a:lnTo>
                    <a:pt x="67" y="35"/>
                  </a:lnTo>
                  <a:lnTo>
                    <a:pt x="67" y="46"/>
                  </a:lnTo>
                  <a:lnTo>
                    <a:pt x="66" y="48"/>
                  </a:lnTo>
                  <a:lnTo>
                    <a:pt x="65" y="50"/>
                  </a:lnTo>
                  <a:lnTo>
                    <a:pt x="62" y="50"/>
                  </a:lnTo>
                  <a:lnTo>
                    <a:pt x="56" y="50"/>
                  </a:lnTo>
                  <a:lnTo>
                    <a:pt x="55" y="50"/>
                  </a:lnTo>
                  <a:lnTo>
                    <a:pt x="54" y="48"/>
                  </a:lnTo>
                  <a:lnTo>
                    <a:pt x="55" y="46"/>
                  </a:lnTo>
                  <a:lnTo>
                    <a:pt x="56" y="46"/>
                  </a:lnTo>
                  <a:lnTo>
                    <a:pt x="62" y="46"/>
                  </a:lnTo>
                  <a:lnTo>
                    <a:pt x="62" y="35"/>
                  </a:lnTo>
                  <a:lnTo>
                    <a:pt x="63" y="33"/>
                  </a:lnTo>
                  <a:lnTo>
                    <a:pt x="65" y="33"/>
                  </a:lnTo>
                  <a:close/>
                  <a:moveTo>
                    <a:pt x="655" y="29"/>
                  </a:moveTo>
                  <a:lnTo>
                    <a:pt x="657" y="30"/>
                  </a:lnTo>
                  <a:lnTo>
                    <a:pt x="658" y="30"/>
                  </a:lnTo>
                  <a:lnTo>
                    <a:pt x="658" y="33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46" y="40"/>
                  </a:lnTo>
                  <a:lnTo>
                    <a:pt x="644" y="39"/>
                  </a:lnTo>
                  <a:lnTo>
                    <a:pt x="643" y="37"/>
                  </a:lnTo>
                  <a:lnTo>
                    <a:pt x="644" y="36"/>
                  </a:lnTo>
                  <a:lnTo>
                    <a:pt x="646" y="35"/>
                  </a:lnTo>
                  <a:lnTo>
                    <a:pt x="651" y="35"/>
                  </a:lnTo>
                  <a:lnTo>
                    <a:pt x="654" y="30"/>
                  </a:lnTo>
                  <a:lnTo>
                    <a:pt x="654" y="30"/>
                  </a:lnTo>
                  <a:lnTo>
                    <a:pt x="655" y="29"/>
                  </a:lnTo>
                  <a:close/>
                  <a:moveTo>
                    <a:pt x="65" y="0"/>
                  </a:moveTo>
                  <a:lnTo>
                    <a:pt x="66" y="1"/>
                  </a:lnTo>
                  <a:lnTo>
                    <a:pt x="67" y="3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5" y="22"/>
                  </a:lnTo>
                  <a:lnTo>
                    <a:pt x="63" y="21"/>
                  </a:lnTo>
                  <a:lnTo>
                    <a:pt x="62" y="19"/>
                  </a:lnTo>
                  <a:lnTo>
                    <a:pt x="62" y="3"/>
                  </a:lnTo>
                  <a:lnTo>
                    <a:pt x="63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30" name="Freeform 100">
              <a:extLst>
                <a:ext uri="{FF2B5EF4-FFF2-40B4-BE49-F238E27FC236}">
                  <a16:creationId xmlns:a16="http://schemas.microsoft.com/office/drawing/2014/main" xmlns="" id="{27B7BE28-5E1A-47D0-9A78-76096186F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0438" y="2887663"/>
              <a:ext cx="969963" cy="639763"/>
            </a:xfrm>
            <a:custGeom>
              <a:avLst/>
              <a:gdLst>
                <a:gd name="T0" fmla="*/ 605 w 611"/>
                <a:gd name="T1" fmla="*/ 385 h 403"/>
                <a:gd name="T2" fmla="*/ 12 w 611"/>
                <a:gd name="T3" fmla="*/ 358 h 403"/>
                <a:gd name="T4" fmla="*/ 0 w 611"/>
                <a:gd name="T5" fmla="*/ 369 h 403"/>
                <a:gd name="T6" fmla="*/ 584 w 611"/>
                <a:gd name="T7" fmla="*/ 355 h 403"/>
                <a:gd name="T8" fmla="*/ 29 w 611"/>
                <a:gd name="T9" fmla="*/ 330 h 403"/>
                <a:gd name="T10" fmla="*/ 389 w 611"/>
                <a:gd name="T11" fmla="*/ 329 h 403"/>
                <a:gd name="T12" fmla="*/ 340 w 611"/>
                <a:gd name="T13" fmla="*/ 334 h 403"/>
                <a:gd name="T14" fmla="*/ 569 w 611"/>
                <a:gd name="T15" fmla="*/ 316 h 403"/>
                <a:gd name="T16" fmla="*/ 405 w 611"/>
                <a:gd name="T17" fmla="*/ 330 h 403"/>
                <a:gd name="T18" fmla="*/ 409 w 611"/>
                <a:gd name="T19" fmla="*/ 305 h 403"/>
                <a:gd name="T20" fmla="*/ 344 w 611"/>
                <a:gd name="T21" fmla="*/ 298 h 403"/>
                <a:gd name="T22" fmla="*/ 342 w 611"/>
                <a:gd name="T23" fmla="*/ 304 h 403"/>
                <a:gd name="T24" fmla="*/ 340 w 611"/>
                <a:gd name="T25" fmla="*/ 304 h 403"/>
                <a:gd name="T26" fmla="*/ 339 w 611"/>
                <a:gd name="T27" fmla="*/ 305 h 403"/>
                <a:gd name="T28" fmla="*/ 338 w 611"/>
                <a:gd name="T29" fmla="*/ 306 h 403"/>
                <a:gd name="T30" fmla="*/ 338 w 611"/>
                <a:gd name="T31" fmla="*/ 306 h 403"/>
                <a:gd name="T32" fmla="*/ 336 w 611"/>
                <a:gd name="T33" fmla="*/ 308 h 403"/>
                <a:gd name="T34" fmla="*/ 336 w 611"/>
                <a:gd name="T35" fmla="*/ 309 h 403"/>
                <a:gd name="T36" fmla="*/ 335 w 611"/>
                <a:gd name="T37" fmla="*/ 309 h 403"/>
                <a:gd name="T38" fmla="*/ 333 w 611"/>
                <a:gd name="T39" fmla="*/ 311 h 403"/>
                <a:gd name="T40" fmla="*/ 333 w 611"/>
                <a:gd name="T41" fmla="*/ 311 h 403"/>
                <a:gd name="T42" fmla="*/ 332 w 611"/>
                <a:gd name="T43" fmla="*/ 312 h 403"/>
                <a:gd name="T44" fmla="*/ 441 w 611"/>
                <a:gd name="T45" fmla="*/ 306 h 403"/>
                <a:gd name="T46" fmla="*/ 573 w 611"/>
                <a:gd name="T47" fmla="*/ 301 h 403"/>
                <a:gd name="T48" fmla="*/ 62 w 611"/>
                <a:gd name="T49" fmla="*/ 273 h 403"/>
                <a:gd name="T50" fmla="*/ 456 w 611"/>
                <a:gd name="T51" fmla="*/ 284 h 403"/>
                <a:gd name="T52" fmla="*/ 563 w 611"/>
                <a:gd name="T53" fmla="*/ 277 h 403"/>
                <a:gd name="T54" fmla="*/ 432 w 611"/>
                <a:gd name="T55" fmla="*/ 257 h 403"/>
                <a:gd name="T56" fmla="*/ 369 w 611"/>
                <a:gd name="T57" fmla="*/ 251 h 403"/>
                <a:gd name="T58" fmla="*/ 544 w 611"/>
                <a:gd name="T59" fmla="*/ 248 h 403"/>
                <a:gd name="T60" fmla="*/ 544 w 611"/>
                <a:gd name="T61" fmla="*/ 250 h 403"/>
                <a:gd name="T62" fmla="*/ 80 w 611"/>
                <a:gd name="T63" fmla="*/ 250 h 403"/>
                <a:gd name="T64" fmla="*/ 376 w 611"/>
                <a:gd name="T65" fmla="*/ 230 h 403"/>
                <a:gd name="T66" fmla="*/ 429 w 611"/>
                <a:gd name="T67" fmla="*/ 225 h 403"/>
                <a:gd name="T68" fmla="*/ 516 w 611"/>
                <a:gd name="T69" fmla="*/ 234 h 403"/>
                <a:gd name="T70" fmla="*/ 97 w 611"/>
                <a:gd name="T71" fmla="*/ 221 h 403"/>
                <a:gd name="T72" fmla="*/ 93 w 611"/>
                <a:gd name="T73" fmla="*/ 219 h 403"/>
                <a:gd name="T74" fmla="*/ 466 w 611"/>
                <a:gd name="T75" fmla="*/ 190 h 403"/>
                <a:gd name="T76" fmla="*/ 470 w 611"/>
                <a:gd name="T77" fmla="*/ 196 h 403"/>
                <a:gd name="T78" fmla="*/ 465 w 611"/>
                <a:gd name="T79" fmla="*/ 189 h 403"/>
                <a:gd name="T80" fmla="*/ 84 w 611"/>
                <a:gd name="T81" fmla="*/ 189 h 403"/>
                <a:gd name="T82" fmla="*/ 91 w 611"/>
                <a:gd name="T83" fmla="*/ 160 h 403"/>
                <a:gd name="T84" fmla="*/ 75 w 611"/>
                <a:gd name="T85" fmla="*/ 178 h 403"/>
                <a:gd name="T86" fmla="*/ 72 w 611"/>
                <a:gd name="T87" fmla="*/ 157 h 403"/>
                <a:gd name="T88" fmla="*/ 101 w 611"/>
                <a:gd name="T89" fmla="*/ 151 h 403"/>
                <a:gd name="T90" fmla="*/ 440 w 611"/>
                <a:gd name="T91" fmla="*/ 107 h 403"/>
                <a:gd name="T92" fmla="*/ 440 w 611"/>
                <a:gd name="T93" fmla="*/ 107 h 403"/>
                <a:gd name="T94" fmla="*/ 102 w 611"/>
                <a:gd name="T95" fmla="*/ 118 h 403"/>
                <a:gd name="T96" fmla="*/ 224 w 611"/>
                <a:gd name="T97" fmla="*/ 92 h 403"/>
                <a:gd name="T98" fmla="*/ 100 w 611"/>
                <a:gd name="T99" fmla="*/ 93 h 403"/>
                <a:gd name="T100" fmla="*/ 263 w 611"/>
                <a:gd name="T101" fmla="*/ 82 h 403"/>
                <a:gd name="T102" fmla="*/ 445 w 611"/>
                <a:gd name="T103" fmla="*/ 93 h 403"/>
                <a:gd name="T104" fmla="*/ 212 w 611"/>
                <a:gd name="T105" fmla="*/ 71 h 403"/>
                <a:gd name="T106" fmla="*/ 165 w 611"/>
                <a:gd name="T107" fmla="*/ 86 h 403"/>
                <a:gd name="T108" fmla="*/ 461 w 611"/>
                <a:gd name="T109" fmla="*/ 47 h 403"/>
                <a:gd name="T110" fmla="*/ 440 w 611"/>
                <a:gd name="T111" fmla="*/ 35 h 403"/>
                <a:gd name="T112" fmla="*/ 342 w 611"/>
                <a:gd name="T113" fmla="*/ 31 h 403"/>
                <a:gd name="T114" fmla="*/ 358 w 611"/>
                <a:gd name="T115" fmla="*/ 10 h 403"/>
                <a:gd name="T116" fmla="*/ 401 w 611"/>
                <a:gd name="T117" fmla="*/ 16 h 403"/>
                <a:gd name="T118" fmla="*/ 292 w 611"/>
                <a:gd name="T119" fmla="*/ 10 h 403"/>
                <a:gd name="T120" fmla="*/ 310 w 611"/>
                <a:gd name="T12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1" h="403">
                  <a:moveTo>
                    <a:pt x="607" y="384"/>
                  </a:moveTo>
                  <a:lnTo>
                    <a:pt x="607" y="384"/>
                  </a:lnTo>
                  <a:lnTo>
                    <a:pt x="609" y="385"/>
                  </a:lnTo>
                  <a:lnTo>
                    <a:pt x="609" y="388"/>
                  </a:lnTo>
                  <a:lnTo>
                    <a:pt x="607" y="392"/>
                  </a:lnTo>
                  <a:lnTo>
                    <a:pt x="607" y="392"/>
                  </a:lnTo>
                  <a:lnTo>
                    <a:pt x="607" y="392"/>
                  </a:lnTo>
                  <a:lnTo>
                    <a:pt x="606" y="395"/>
                  </a:lnTo>
                  <a:lnTo>
                    <a:pt x="605" y="398"/>
                  </a:lnTo>
                  <a:lnTo>
                    <a:pt x="603" y="401"/>
                  </a:lnTo>
                  <a:lnTo>
                    <a:pt x="603" y="402"/>
                  </a:lnTo>
                  <a:lnTo>
                    <a:pt x="602" y="402"/>
                  </a:lnTo>
                  <a:lnTo>
                    <a:pt x="602" y="403"/>
                  </a:lnTo>
                  <a:lnTo>
                    <a:pt x="600" y="403"/>
                  </a:lnTo>
                  <a:lnTo>
                    <a:pt x="599" y="403"/>
                  </a:lnTo>
                  <a:lnTo>
                    <a:pt x="598" y="402"/>
                  </a:lnTo>
                  <a:lnTo>
                    <a:pt x="598" y="401"/>
                  </a:lnTo>
                  <a:lnTo>
                    <a:pt x="605" y="385"/>
                  </a:lnTo>
                  <a:lnTo>
                    <a:pt x="606" y="384"/>
                  </a:lnTo>
                  <a:lnTo>
                    <a:pt x="607" y="384"/>
                  </a:lnTo>
                  <a:close/>
                  <a:moveTo>
                    <a:pt x="596" y="365"/>
                  </a:moveTo>
                  <a:lnTo>
                    <a:pt x="598" y="365"/>
                  </a:lnTo>
                  <a:lnTo>
                    <a:pt x="610" y="374"/>
                  </a:lnTo>
                  <a:lnTo>
                    <a:pt x="611" y="376"/>
                  </a:lnTo>
                  <a:lnTo>
                    <a:pt x="611" y="377"/>
                  </a:lnTo>
                  <a:lnTo>
                    <a:pt x="610" y="378"/>
                  </a:lnTo>
                  <a:lnTo>
                    <a:pt x="609" y="378"/>
                  </a:lnTo>
                  <a:lnTo>
                    <a:pt x="607" y="378"/>
                  </a:lnTo>
                  <a:lnTo>
                    <a:pt x="595" y="369"/>
                  </a:lnTo>
                  <a:lnTo>
                    <a:pt x="593" y="367"/>
                  </a:lnTo>
                  <a:lnTo>
                    <a:pt x="595" y="365"/>
                  </a:lnTo>
                  <a:lnTo>
                    <a:pt x="595" y="365"/>
                  </a:lnTo>
                  <a:lnTo>
                    <a:pt x="596" y="365"/>
                  </a:lnTo>
                  <a:close/>
                  <a:moveTo>
                    <a:pt x="10" y="356"/>
                  </a:moveTo>
                  <a:lnTo>
                    <a:pt x="11" y="356"/>
                  </a:lnTo>
                  <a:lnTo>
                    <a:pt x="12" y="358"/>
                  </a:lnTo>
                  <a:lnTo>
                    <a:pt x="12" y="359"/>
                  </a:lnTo>
                  <a:lnTo>
                    <a:pt x="5" y="371"/>
                  </a:lnTo>
                  <a:lnTo>
                    <a:pt x="5" y="371"/>
                  </a:lnTo>
                  <a:lnTo>
                    <a:pt x="4" y="373"/>
                  </a:lnTo>
                  <a:lnTo>
                    <a:pt x="3" y="373"/>
                  </a:lnTo>
                  <a:lnTo>
                    <a:pt x="1" y="373"/>
                  </a:lnTo>
                  <a:lnTo>
                    <a:pt x="0" y="371"/>
                  </a:lnTo>
                  <a:lnTo>
                    <a:pt x="0" y="370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69"/>
                  </a:lnTo>
                  <a:lnTo>
                    <a:pt x="1" y="369"/>
                  </a:lnTo>
                  <a:lnTo>
                    <a:pt x="1" y="369"/>
                  </a:lnTo>
                  <a:lnTo>
                    <a:pt x="1" y="369"/>
                  </a:lnTo>
                  <a:lnTo>
                    <a:pt x="1" y="369"/>
                  </a:lnTo>
                  <a:lnTo>
                    <a:pt x="1" y="369"/>
                  </a:lnTo>
                  <a:lnTo>
                    <a:pt x="1" y="369"/>
                  </a:lnTo>
                  <a:lnTo>
                    <a:pt x="1" y="369"/>
                  </a:lnTo>
                  <a:lnTo>
                    <a:pt x="1" y="369"/>
                  </a:lnTo>
                  <a:lnTo>
                    <a:pt x="1" y="369"/>
                  </a:lnTo>
                  <a:lnTo>
                    <a:pt x="8" y="356"/>
                  </a:lnTo>
                  <a:lnTo>
                    <a:pt x="8" y="356"/>
                  </a:lnTo>
                  <a:lnTo>
                    <a:pt x="10" y="356"/>
                  </a:lnTo>
                  <a:close/>
                  <a:moveTo>
                    <a:pt x="570" y="345"/>
                  </a:moveTo>
                  <a:lnTo>
                    <a:pt x="571" y="345"/>
                  </a:lnTo>
                  <a:lnTo>
                    <a:pt x="584" y="355"/>
                  </a:lnTo>
                  <a:lnTo>
                    <a:pt x="584" y="355"/>
                  </a:lnTo>
                  <a:lnTo>
                    <a:pt x="584" y="355"/>
                  </a:lnTo>
                  <a:lnTo>
                    <a:pt x="584" y="355"/>
                  </a:lnTo>
                  <a:lnTo>
                    <a:pt x="584" y="355"/>
                  </a:lnTo>
                  <a:lnTo>
                    <a:pt x="584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5" y="356"/>
                  </a:lnTo>
                  <a:lnTo>
                    <a:pt x="585" y="359"/>
                  </a:lnTo>
                  <a:lnTo>
                    <a:pt x="584" y="359"/>
                  </a:lnTo>
                  <a:lnTo>
                    <a:pt x="584" y="359"/>
                  </a:lnTo>
                  <a:lnTo>
                    <a:pt x="582" y="359"/>
                  </a:lnTo>
                  <a:lnTo>
                    <a:pt x="569" y="349"/>
                  </a:lnTo>
                  <a:lnTo>
                    <a:pt x="569" y="348"/>
                  </a:lnTo>
                  <a:lnTo>
                    <a:pt x="569" y="347"/>
                  </a:lnTo>
                  <a:lnTo>
                    <a:pt x="569" y="345"/>
                  </a:lnTo>
                  <a:lnTo>
                    <a:pt x="570" y="345"/>
                  </a:lnTo>
                  <a:close/>
                  <a:moveTo>
                    <a:pt x="26" y="329"/>
                  </a:moveTo>
                  <a:lnTo>
                    <a:pt x="28" y="329"/>
                  </a:lnTo>
                  <a:lnTo>
                    <a:pt x="29" y="330"/>
                  </a:lnTo>
                  <a:lnTo>
                    <a:pt x="29" y="331"/>
                  </a:lnTo>
                  <a:lnTo>
                    <a:pt x="21" y="345"/>
                  </a:lnTo>
                  <a:lnTo>
                    <a:pt x="19" y="347"/>
                  </a:lnTo>
                  <a:lnTo>
                    <a:pt x="18" y="347"/>
                  </a:lnTo>
                  <a:lnTo>
                    <a:pt x="16" y="347"/>
                  </a:lnTo>
                  <a:lnTo>
                    <a:pt x="16" y="345"/>
                  </a:lnTo>
                  <a:lnTo>
                    <a:pt x="16" y="344"/>
                  </a:lnTo>
                  <a:lnTo>
                    <a:pt x="21" y="337"/>
                  </a:lnTo>
                  <a:lnTo>
                    <a:pt x="22" y="334"/>
                  </a:lnTo>
                  <a:lnTo>
                    <a:pt x="23" y="331"/>
                  </a:lnTo>
                  <a:lnTo>
                    <a:pt x="25" y="330"/>
                  </a:lnTo>
                  <a:lnTo>
                    <a:pt x="25" y="330"/>
                  </a:lnTo>
                  <a:lnTo>
                    <a:pt x="26" y="329"/>
                  </a:lnTo>
                  <a:lnTo>
                    <a:pt x="26" y="329"/>
                  </a:lnTo>
                  <a:close/>
                  <a:moveTo>
                    <a:pt x="369" y="326"/>
                  </a:moveTo>
                  <a:lnTo>
                    <a:pt x="386" y="326"/>
                  </a:lnTo>
                  <a:lnTo>
                    <a:pt x="387" y="326"/>
                  </a:lnTo>
                  <a:lnTo>
                    <a:pt x="389" y="329"/>
                  </a:lnTo>
                  <a:lnTo>
                    <a:pt x="387" y="330"/>
                  </a:lnTo>
                  <a:lnTo>
                    <a:pt x="386" y="330"/>
                  </a:lnTo>
                  <a:lnTo>
                    <a:pt x="369" y="330"/>
                  </a:lnTo>
                  <a:lnTo>
                    <a:pt x="368" y="330"/>
                  </a:lnTo>
                  <a:lnTo>
                    <a:pt x="368" y="329"/>
                  </a:lnTo>
                  <a:lnTo>
                    <a:pt x="368" y="326"/>
                  </a:lnTo>
                  <a:lnTo>
                    <a:pt x="369" y="326"/>
                  </a:lnTo>
                  <a:close/>
                  <a:moveTo>
                    <a:pt x="349" y="326"/>
                  </a:moveTo>
                  <a:lnTo>
                    <a:pt x="354" y="326"/>
                  </a:lnTo>
                  <a:lnTo>
                    <a:pt x="355" y="326"/>
                  </a:lnTo>
                  <a:lnTo>
                    <a:pt x="357" y="329"/>
                  </a:lnTo>
                  <a:lnTo>
                    <a:pt x="355" y="330"/>
                  </a:lnTo>
                  <a:lnTo>
                    <a:pt x="354" y="330"/>
                  </a:lnTo>
                  <a:lnTo>
                    <a:pt x="350" y="330"/>
                  </a:lnTo>
                  <a:lnTo>
                    <a:pt x="344" y="337"/>
                  </a:lnTo>
                  <a:lnTo>
                    <a:pt x="343" y="337"/>
                  </a:lnTo>
                  <a:lnTo>
                    <a:pt x="340" y="337"/>
                  </a:lnTo>
                  <a:lnTo>
                    <a:pt x="340" y="334"/>
                  </a:lnTo>
                  <a:lnTo>
                    <a:pt x="340" y="333"/>
                  </a:lnTo>
                  <a:lnTo>
                    <a:pt x="349" y="326"/>
                  </a:lnTo>
                  <a:lnTo>
                    <a:pt x="349" y="326"/>
                  </a:lnTo>
                  <a:lnTo>
                    <a:pt x="349" y="326"/>
                  </a:lnTo>
                  <a:lnTo>
                    <a:pt x="349" y="326"/>
                  </a:lnTo>
                  <a:close/>
                  <a:moveTo>
                    <a:pt x="322" y="323"/>
                  </a:moveTo>
                  <a:lnTo>
                    <a:pt x="325" y="323"/>
                  </a:lnTo>
                  <a:lnTo>
                    <a:pt x="336" y="335"/>
                  </a:lnTo>
                  <a:lnTo>
                    <a:pt x="336" y="337"/>
                  </a:lnTo>
                  <a:lnTo>
                    <a:pt x="336" y="338"/>
                  </a:lnTo>
                  <a:lnTo>
                    <a:pt x="335" y="338"/>
                  </a:lnTo>
                  <a:lnTo>
                    <a:pt x="332" y="338"/>
                  </a:lnTo>
                  <a:lnTo>
                    <a:pt x="321" y="327"/>
                  </a:lnTo>
                  <a:lnTo>
                    <a:pt x="321" y="326"/>
                  </a:lnTo>
                  <a:lnTo>
                    <a:pt x="321" y="323"/>
                  </a:lnTo>
                  <a:lnTo>
                    <a:pt x="322" y="323"/>
                  </a:lnTo>
                  <a:close/>
                  <a:moveTo>
                    <a:pt x="569" y="316"/>
                  </a:moveTo>
                  <a:lnTo>
                    <a:pt x="569" y="316"/>
                  </a:lnTo>
                  <a:lnTo>
                    <a:pt x="570" y="317"/>
                  </a:lnTo>
                  <a:lnTo>
                    <a:pt x="570" y="320"/>
                  </a:lnTo>
                  <a:lnTo>
                    <a:pt x="564" y="334"/>
                  </a:lnTo>
                  <a:lnTo>
                    <a:pt x="563" y="335"/>
                  </a:lnTo>
                  <a:lnTo>
                    <a:pt x="562" y="337"/>
                  </a:lnTo>
                  <a:lnTo>
                    <a:pt x="560" y="335"/>
                  </a:lnTo>
                  <a:lnTo>
                    <a:pt x="559" y="334"/>
                  </a:lnTo>
                  <a:lnTo>
                    <a:pt x="559" y="333"/>
                  </a:lnTo>
                  <a:lnTo>
                    <a:pt x="566" y="317"/>
                  </a:lnTo>
                  <a:lnTo>
                    <a:pt x="567" y="317"/>
                  </a:lnTo>
                  <a:lnTo>
                    <a:pt x="569" y="316"/>
                  </a:lnTo>
                  <a:close/>
                  <a:moveTo>
                    <a:pt x="407" y="309"/>
                  </a:moveTo>
                  <a:lnTo>
                    <a:pt x="408" y="311"/>
                  </a:lnTo>
                  <a:lnTo>
                    <a:pt x="409" y="312"/>
                  </a:lnTo>
                  <a:lnTo>
                    <a:pt x="409" y="326"/>
                  </a:lnTo>
                  <a:lnTo>
                    <a:pt x="409" y="329"/>
                  </a:lnTo>
                  <a:lnTo>
                    <a:pt x="407" y="330"/>
                  </a:lnTo>
                  <a:lnTo>
                    <a:pt x="405" y="330"/>
                  </a:lnTo>
                  <a:lnTo>
                    <a:pt x="403" y="330"/>
                  </a:lnTo>
                  <a:lnTo>
                    <a:pt x="401" y="330"/>
                  </a:lnTo>
                  <a:lnTo>
                    <a:pt x="400" y="329"/>
                  </a:lnTo>
                  <a:lnTo>
                    <a:pt x="401" y="326"/>
                  </a:lnTo>
                  <a:lnTo>
                    <a:pt x="403" y="326"/>
                  </a:lnTo>
                  <a:lnTo>
                    <a:pt x="405" y="326"/>
                  </a:lnTo>
                  <a:lnTo>
                    <a:pt x="405" y="312"/>
                  </a:lnTo>
                  <a:lnTo>
                    <a:pt x="405" y="311"/>
                  </a:lnTo>
                  <a:lnTo>
                    <a:pt x="407" y="309"/>
                  </a:lnTo>
                  <a:close/>
                  <a:moveTo>
                    <a:pt x="411" y="302"/>
                  </a:moveTo>
                  <a:lnTo>
                    <a:pt x="427" y="302"/>
                  </a:lnTo>
                  <a:lnTo>
                    <a:pt x="429" y="304"/>
                  </a:lnTo>
                  <a:lnTo>
                    <a:pt x="430" y="305"/>
                  </a:lnTo>
                  <a:lnTo>
                    <a:pt x="429" y="306"/>
                  </a:lnTo>
                  <a:lnTo>
                    <a:pt x="427" y="308"/>
                  </a:lnTo>
                  <a:lnTo>
                    <a:pt x="411" y="308"/>
                  </a:lnTo>
                  <a:lnTo>
                    <a:pt x="409" y="306"/>
                  </a:lnTo>
                  <a:lnTo>
                    <a:pt x="409" y="305"/>
                  </a:lnTo>
                  <a:lnTo>
                    <a:pt x="409" y="304"/>
                  </a:lnTo>
                  <a:lnTo>
                    <a:pt x="411" y="302"/>
                  </a:lnTo>
                  <a:close/>
                  <a:moveTo>
                    <a:pt x="44" y="301"/>
                  </a:moveTo>
                  <a:lnTo>
                    <a:pt x="46" y="301"/>
                  </a:lnTo>
                  <a:lnTo>
                    <a:pt x="46" y="302"/>
                  </a:lnTo>
                  <a:lnTo>
                    <a:pt x="46" y="305"/>
                  </a:lnTo>
                  <a:lnTo>
                    <a:pt x="37" y="319"/>
                  </a:lnTo>
                  <a:lnTo>
                    <a:pt x="36" y="319"/>
                  </a:lnTo>
                  <a:lnTo>
                    <a:pt x="36" y="319"/>
                  </a:lnTo>
                  <a:lnTo>
                    <a:pt x="34" y="319"/>
                  </a:lnTo>
                  <a:lnTo>
                    <a:pt x="33" y="317"/>
                  </a:lnTo>
                  <a:lnTo>
                    <a:pt x="33" y="316"/>
                  </a:lnTo>
                  <a:lnTo>
                    <a:pt x="41" y="302"/>
                  </a:lnTo>
                  <a:lnTo>
                    <a:pt x="43" y="301"/>
                  </a:lnTo>
                  <a:lnTo>
                    <a:pt x="44" y="301"/>
                  </a:lnTo>
                  <a:close/>
                  <a:moveTo>
                    <a:pt x="343" y="297"/>
                  </a:moveTo>
                  <a:lnTo>
                    <a:pt x="344" y="297"/>
                  </a:lnTo>
                  <a:lnTo>
                    <a:pt x="344" y="298"/>
                  </a:lnTo>
                  <a:lnTo>
                    <a:pt x="346" y="299"/>
                  </a:lnTo>
                  <a:lnTo>
                    <a:pt x="344" y="301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2" y="304"/>
                  </a:lnTo>
                  <a:lnTo>
                    <a:pt x="342" y="304"/>
                  </a:lnTo>
                  <a:lnTo>
                    <a:pt x="342" y="304"/>
                  </a:lnTo>
                  <a:lnTo>
                    <a:pt x="342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6"/>
                  </a:lnTo>
                  <a:lnTo>
                    <a:pt x="339" y="306"/>
                  </a:lnTo>
                  <a:lnTo>
                    <a:pt x="339" y="306"/>
                  </a:lnTo>
                  <a:lnTo>
                    <a:pt x="339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38" y="308"/>
                  </a:lnTo>
                  <a:lnTo>
                    <a:pt x="338" y="308"/>
                  </a:lnTo>
                  <a:lnTo>
                    <a:pt x="338" y="308"/>
                  </a:lnTo>
                  <a:lnTo>
                    <a:pt x="338" y="308"/>
                  </a:lnTo>
                  <a:lnTo>
                    <a:pt x="338" y="308"/>
                  </a:lnTo>
                  <a:lnTo>
                    <a:pt x="338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8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11"/>
                  </a:lnTo>
                  <a:lnTo>
                    <a:pt x="335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1"/>
                  </a:lnTo>
                  <a:lnTo>
                    <a:pt x="333" y="312"/>
                  </a:lnTo>
                  <a:lnTo>
                    <a:pt x="333" y="312"/>
                  </a:lnTo>
                  <a:lnTo>
                    <a:pt x="333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2" y="312"/>
                  </a:lnTo>
                  <a:lnTo>
                    <a:pt x="331" y="313"/>
                  </a:lnTo>
                  <a:lnTo>
                    <a:pt x="329" y="312"/>
                  </a:lnTo>
                  <a:lnTo>
                    <a:pt x="328" y="311"/>
                  </a:lnTo>
                  <a:lnTo>
                    <a:pt x="329" y="309"/>
                  </a:lnTo>
                  <a:lnTo>
                    <a:pt x="339" y="299"/>
                  </a:lnTo>
                  <a:lnTo>
                    <a:pt x="339" y="298"/>
                  </a:lnTo>
                  <a:lnTo>
                    <a:pt x="342" y="297"/>
                  </a:lnTo>
                  <a:lnTo>
                    <a:pt x="343" y="297"/>
                  </a:lnTo>
                  <a:close/>
                  <a:moveTo>
                    <a:pt x="459" y="297"/>
                  </a:moveTo>
                  <a:lnTo>
                    <a:pt x="461" y="298"/>
                  </a:lnTo>
                  <a:lnTo>
                    <a:pt x="461" y="299"/>
                  </a:lnTo>
                  <a:lnTo>
                    <a:pt x="461" y="302"/>
                  </a:lnTo>
                  <a:lnTo>
                    <a:pt x="461" y="305"/>
                  </a:lnTo>
                  <a:lnTo>
                    <a:pt x="459" y="306"/>
                  </a:lnTo>
                  <a:lnTo>
                    <a:pt x="456" y="308"/>
                  </a:lnTo>
                  <a:lnTo>
                    <a:pt x="444" y="308"/>
                  </a:lnTo>
                  <a:lnTo>
                    <a:pt x="441" y="306"/>
                  </a:lnTo>
                  <a:lnTo>
                    <a:pt x="441" y="305"/>
                  </a:lnTo>
                  <a:lnTo>
                    <a:pt x="441" y="304"/>
                  </a:lnTo>
                  <a:lnTo>
                    <a:pt x="444" y="302"/>
                  </a:lnTo>
                  <a:lnTo>
                    <a:pt x="456" y="302"/>
                  </a:lnTo>
                  <a:lnTo>
                    <a:pt x="456" y="299"/>
                  </a:lnTo>
                  <a:lnTo>
                    <a:pt x="456" y="298"/>
                  </a:lnTo>
                  <a:lnTo>
                    <a:pt x="459" y="297"/>
                  </a:lnTo>
                  <a:close/>
                  <a:moveTo>
                    <a:pt x="570" y="290"/>
                  </a:moveTo>
                  <a:lnTo>
                    <a:pt x="571" y="290"/>
                  </a:lnTo>
                  <a:lnTo>
                    <a:pt x="573" y="291"/>
                  </a:lnTo>
                  <a:lnTo>
                    <a:pt x="578" y="299"/>
                  </a:lnTo>
                  <a:lnTo>
                    <a:pt x="577" y="305"/>
                  </a:lnTo>
                  <a:lnTo>
                    <a:pt x="575" y="306"/>
                  </a:lnTo>
                  <a:lnTo>
                    <a:pt x="574" y="306"/>
                  </a:lnTo>
                  <a:lnTo>
                    <a:pt x="573" y="306"/>
                  </a:lnTo>
                  <a:lnTo>
                    <a:pt x="571" y="305"/>
                  </a:lnTo>
                  <a:lnTo>
                    <a:pt x="571" y="304"/>
                  </a:lnTo>
                  <a:lnTo>
                    <a:pt x="573" y="301"/>
                  </a:lnTo>
                  <a:lnTo>
                    <a:pt x="569" y="294"/>
                  </a:lnTo>
                  <a:lnTo>
                    <a:pt x="569" y="293"/>
                  </a:lnTo>
                  <a:lnTo>
                    <a:pt x="569" y="291"/>
                  </a:lnTo>
                  <a:lnTo>
                    <a:pt x="570" y="290"/>
                  </a:lnTo>
                  <a:close/>
                  <a:moveTo>
                    <a:pt x="369" y="283"/>
                  </a:moveTo>
                  <a:lnTo>
                    <a:pt x="371" y="284"/>
                  </a:lnTo>
                  <a:lnTo>
                    <a:pt x="371" y="284"/>
                  </a:lnTo>
                  <a:lnTo>
                    <a:pt x="372" y="286"/>
                  </a:lnTo>
                  <a:lnTo>
                    <a:pt x="372" y="287"/>
                  </a:lnTo>
                  <a:lnTo>
                    <a:pt x="358" y="294"/>
                  </a:lnTo>
                  <a:lnTo>
                    <a:pt x="357" y="294"/>
                  </a:lnTo>
                  <a:lnTo>
                    <a:pt x="355" y="294"/>
                  </a:lnTo>
                  <a:lnTo>
                    <a:pt x="355" y="293"/>
                  </a:lnTo>
                  <a:lnTo>
                    <a:pt x="355" y="291"/>
                  </a:lnTo>
                  <a:lnTo>
                    <a:pt x="355" y="290"/>
                  </a:lnTo>
                  <a:lnTo>
                    <a:pt x="369" y="283"/>
                  </a:lnTo>
                  <a:close/>
                  <a:moveTo>
                    <a:pt x="61" y="273"/>
                  </a:moveTo>
                  <a:lnTo>
                    <a:pt x="62" y="273"/>
                  </a:lnTo>
                  <a:lnTo>
                    <a:pt x="64" y="276"/>
                  </a:lnTo>
                  <a:lnTo>
                    <a:pt x="62" y="277"/>
                  </a:lnTo>
                  <a:lnTo>
                    <a:pt x="54" y="291"/>
                  </a:lnTo>
                  <a:lnTo>
                    <a:pt x="54" y="291"/>
                  </a:lnTo>
                  <a:lnTo>
                    <a:pt x="52" y="293"/>
                  </a:lnTo>
                  <a:lnTo>
                    <a:pt x="51" y="291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8" y="275"/>
                  </a:lnTo>
                  <a:lnTo>
                    <a:pt x="59" y="273"/>
                  </a:lnTo>
                  <a:lnTo>
                    <a:pt x="61" y="273"/>
                  </a:lnTo>
                  <a:close/>
                  <a:moveTo>
                    <a:pt x="459" y="265"/>
                  </a:moveTo>
                  <a:lnTo>
                    <a:pt x="461" y="265"/>
                  </a:lnTo>
                  <a:lnTo>
                    <a:pt x="461" y="266"/>
                  </a:lnTo>
                  <a:lnTo>
                    <a:pt x="461" y="283"/>
                  </a:lnTo>
                  <a:lnTo>
                    <a:pt x="461" y="284"/>
                  </a:lnTo>
                  <a:lnTo>
                    <a:pt x="459" y="286"/>
                  </a:lnTo>
                  <a:lnTo>
                    <a:pt x="456" y="284"/>
                  </a:lnTo>
                  <a:lnTo>
                    <a:pt x="456" y="283"/>
                  </a:lnTo>
                  <a:lnTo>
                    <a:pt x="456" y="266"/>
                  </a:lnTo>
                  <a:lnTo>
                    <a:pt x="456" y="265"/>
                  </a:lnTo>
                  <a:lnTo>
                    <a:pt x="459" y="265"/>
                  </a:lnTo>
                  <a:close/>
                  <a:moveTo>
                    <a:pt x="552" y="263"/>
                  </a:moveTo>
                  <a:lnTo>
                    <a:pt x="553" y="263"/>
                  </a:lnTo>
                  <a:lnTo>
                    <a:pt x="555" y="265"/>
                  </a:lnTo>
                  <a:lnTo>
                    <a:pt x="556" y="268"/>
                  </a:lnTo>
                  <a:lnTo>
                    <a:pt x="556" y="268"/>
                  </a:lnTo>
                  <a:lnTo>
                    <a:pt x="556" y="268"/>
                  </a:lnTo>
                  <a:lnTo>
                    <a:pt x="556" y="268"/>
                  </a:lnTo>
                  <a:lnTo>
                    <a:pt x="556" y="268"/>
                  </a:lnTo>
                  <a:lnTo>
                    <a:pt x="556" y="268"/>
                  </a:lnTo>
                  <a:lnTo>
                    <a:pt x="556" y="268"/>
                  </a:lnTo>
                  <a:lnTo>
                    <a:pt x="559" y="270"/>
                  </a:lnTo>
                  <a:lnTo>
                    <a:pt x="560" y="273"/>
                  </a:lnTo>
                  <a:lnTo>
                    <a:pt x="562" y="276"/>
                  </a:lnTo>
                  <a:lnTo>
                    <a:pt x="563" y="277"/>
                  </a:lnTo>
                  <a:lnTo>
                    <a:pt x="563" y="277"/>
                  </a:lnTo>
                  <a:lnTo>
                    <a:pt x="564" y="280"/>
                  </a:lnTo>
                  <a:lnTo>
                    <a:pt x="563" y="281"/>
                  </a:lnTo>
                  <a:lnTo>
                    <a:pt x="562" y="281"/>
                  </a:lnTo>
                  <a:lnTo>
                    <a:pt x="560" y="281"/>
                  </a:lnTo>
                  <a:lnTo>
                    <a:pt x="559" y="280"/>
                  </a:lnTo>
                  <a:lnTo>
                    <a:pt x="551" y="268"/>
                  </a:lnTo>
                  <a:lnTo>
                    <a:pt x="551" y="266"/>
                  </a:lnTo>
                  <a:lnTo>
                    <a:pt x="551" y="263"/>
                  </a:lnTo>
                  <a:lnTo>
                    <a:pt x="552" y="263"/>
                  </a:lnTo>
                  <a:close/>
                  <a:moveTo>
                    <a:pt x="433" y="252"/>
                  </a:moveTo>
                  <a:lnTo>
                    <a:pt x="450" y="252"/>
                  </a:lnTo>
                  <a:lnTo>
                    <a:pt x="451" y="254"/>
                  </a:lnTo>
                  <a:lnTo>
                    <a:pt x="452" y="255"/>
                  </a:lnTo>
                  <a:lnTo>
                    <a:pt x="451" y="257"/>
                  </a:lnTo>
                  <a:lnTo>
                    <a:pt x="450" y="258"/>
                  </a:lnTo>
                  <a:lnTo>
                    <a:pt x="433" y="258"/>
                  </a:lnTo>
                  <a:lnTo>
                    <a:pt x="432" y="257"/>
                  </a:lnTo>
                  <a:lnTo>
                    <a:pt x="432" y="255"/>
                  </a:lnTo>
                  <a:lnTo>
                    <a:pt x="432" y="254"/>
                  </a:lnTo>
                  <a:lnTo>
                    <a:pt x="433" y="252"/>
                  </a:lnTo>
                  <a:close/>
                  <a:moveTo>
                    <a:pt x="372" y="251"/>
                  </a:moveTo>
                  <a:lnTo>
                    <a:pt x="373" y="251"/>
                  </a:lnTo>
                  <a:lnTo>
                    <a:pt x="375" y="251"/>
                  </a:lnTo>
                  <a:lnTo>
                    <a:pt x="376" y="254"/>
                  </a:lnTo>
                  <a:lnTo>
                    <a:pt x="375" y="255"/>
                  </a:lnTo>
                  <a:lnTo>
                    <a:pt x="373" y="255"/>
                  </a:lnTo>
                  <a:lnTo>
                    <a:pt x="372" y="255"/>
                  </a:lnTo>
                  <a:lnTo>
                    <a:pt x="372" y="270"/>
                  </a:lnTo>
                  <a:lnTo>
                    <a:pt x="371" y="272"/>
                  </a:lnTo>
                  <a:lnTo>
                    <a:pt x="369" y="272"/>
                  </a:lnTo>
                  <a:lnTo>
                    <a:pt x="368" y="272"/>
                  </a:lnTo>
                  <a:lnTo>
                    <a:pt x="367" y="270"/>
                  </a:lnTo>
                  <a:lnTo>
                    <a:pt x="367" y="255"/>
                  </a:lnTo>
                  <a:lnTo>
                    <a:pt x="368" y="254"/>
                  </a:lnTo>
                  <a:lnTo>
                    <a:pt x="369" y="251"/>
                  </a:lnTo>
                  <a:lnTo>
                    <a:pt x="372" y="251"/>
                  </a:lnTo>
                  <a:close/>
                  <a:moveTo>
                    <a:pt x="531" y="248"/>
                  </a:move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4" y="250"/>
                  </a:lnTo>
                  <a:lnTo>
                    <a:pt x="545" y="251"/>
                  </a:lnTo>
                  <a:lnTo>
                    <a:pt x="545" y="254"/>
                  </a:lnTo>
                  <a:lnTo>
                    <a:pt x="545" y="255"/>
                  </a:lnTo>
                  <a:lnTo>
                    <a:pt x="544" y="255"/>
                  </a:lnTo>
                  <a:lnTo>
                    <a:pt x="542" y="255"/>
                  </a:lnTo>
                  <a:lnTo>
                    <a:pt x="541" y="254"/>
                  </a:lnTo>
                  <a:lnTo>
                    <a:pt x="541" y="252"/>
                  </a:lnTo>
                  <a:lnTo>
                    <a:pt x="531" y="252"/>
                  </a:lnTo>
                  <a:lnTo>
                    <a:pt x="528" y="252"/>
                  </a:lnTo>
                  <a:lnTo>
                    <a:pt x="528" y="251"/>
                  </a:lnTo>
                  <a:lnTo>
                    <a:pt x="528" y="250"/>
                  </a:lnTo>
                  <a:lnTo>
                    <a:pt x="531" y="248"/>
                  </a:lnTo>
                  <a:close/>
                  <a:moveTo>
                    <a:pt x="77" y="245"/>
                  </a:moveTo>
                  <a:lnTo>
                    <a:pt x="79" y="247"/>
                  </a:lnTo>
                  <a:lnTo>
                    <a:pt x="80" y="248"/>
                  </a:lnTo>
                  <a:lnTo>
                    <a:pt x="80" y="250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69" y="265"/>
                  </a:lnTo>
                  <a:lnTo>
                    <a:pt x="68" y="263"/>
                  </a:lnTo>
                  <a:lnTo>
                    <a:pt x="66" y="262"/>
                  </a:lnTo>
                  <a:lnTo>
                    <a:pt x="66" y="261"/>
                  </a:lnTo>
                  <a:lnTo>
                    <a:pt x="76" y="247"/>
                  </a:lnTo>
                  <a:lnTo>
                    <a:pt x="76" y="247"/>
                  </a:lnTo>
                  <a:lnTo>
                    <a:pt x="77" y="245"/>
                  </a:lnTo>
                  <a:close/>
                  <a:moveTo>
                    <a:pt x="378" y="227"/>
                  </a:moveTo>
                  <a:lnTo>
                    <a:pt x="380" y="229"/>
                  </a:lnTo>
                  <a:lnTo>
                    <a:pt x="380" y="230"/>
                  </a:lnTo>
                  <a:lnTo>
                    <a:pt x="380" y="247"/>
                  </a:lnTo>
                  <a:lnTo>
                    <a:pt x="380" y="248"/>
                  </a:lnTo>
                  <a:lnTo>
                    <a:pt x="378" y="248"/>
                  </a:lnTo>
                  <a:lnTo>
                    <a:pt x="376" y="248"/>
                  </a:lnTo>
                  <a:lnTo>
                    <a:pt x="376" y="247"/>
                  </a:lnTo>
                  <a:lnTo>
                    <a:pt x="376" y="230"/>
                  </a:lnTo>
                  <a:lnTo>
                    <a:pt x="376" y="229"/>
                  </a:lnTo>
                  <a:lnTo>
                    <a:pt x="378" y="227"/>
                  </a:lnTo>
                  <a:close/>
                  <a:moveTo>
                    <a:pt x="429" y="225"/>
                  </a:moveTo>
                  <a:lnTo>
                    <a:pt x="430" y="225"/>
                  </a:lnTo>
                  <a:lnTo>
                    <a:pt x="433" y="226"/>
                  </a:lnTo>
                  <a:lnTo>
                    <a:pt x="434" y="227"/>
                  </a:lnTo>
                  <a:lnTo>
                    <a:pt x="436" y="230"/>
                  </a:lnTo>
                  <a:lnTo>
                    <a:pt x="436" y="244"/>
                  </a:lnTo>
                  <a:lnTo>
                    <a:pt x="434" y="245"/>
                  </a:lnTo>
                  <a:lnTo>
                    <a:pt x="433" y="247"/>
                  </a:lnTo>
                  <a:lnTo>
                    <a:pt x="432" y="245"/>
                  </a:lnTo>
                  <a:lnTo>
                    <a:pt x="430" y="244"/>
                  </a:lnTo>
                  <a:lnTo>
                    <a:pt x="430" y="230"/>
                  </a:lnTo>
                  <a:lnTo>
                    <a:pt x="429" y="230"/>
                  </a:lnTo>
                  <a:lnTo>
                    <a:pt x="427" y="229"/>
                  </a:lnTo>
                  <a:lnTo>
                    <a:pt x="426" y="227"/>
                  </a:lnTo>
                  <a:lnTo>
                    <a:pt x="427" y="226"/>
                  </a:lnTo>
                  <a:lnTo>
                    <a:pt x="429" y="225"/>
                  </a:lnTo>
                  <a:close/>
                  <a:moveTo>
                    <a:pt x="397" y="225"/>
                  </a:moveTo>
                  <a:lnTo>
                    <a:pt x="412" y="225"/>
                  </a:lnTo>
                  <a:lnTo>
                    <a:pt x="415" y="226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2" y="230"/>
                  </a:lnTo>
                  <a:lnTo>
                    <a:pt x="397" y="230"/>
                  </a:lnTo>
                  <a:lnTo>
                    <a:pt x="394" y="229"/>
                  </a:lnTo>
                  <a:lnTo>
                    <a:pt x="394" y="227"/>
                  </a:lnTo>
                  <a:lnTo>
                    <a:pt x="394" y="226"/>
                  </a:lnTo>
                  <a:lnTo>
                    <a:pt x="397" y="225"/>
                  </a:lnTo>
                  <a:close/>
                  <a:moveTo>
                    <a:pt x="509" y="225"/>
                  </a:moveTo>
                  <a:lnTo>
                    <a:pt x="509" y="225"/>
                  </a:lnTo>
                  <a:lnTo>
                    <a:pt x="510" y="226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7" y="237"/>
                  </a:lnTo>
                  <a:lnTo>
                    <a:pt x="519" y="239"/>
                  </a:lnTo>
                  <a:lnTo>
                    <a:pt x="519" y="240"/>
                  </a:lnTo>
                  <a:lnTo>
                    <a:pt x="519" y="241"/>
                  </a:lnTo>
                  <a:lnTo>
                    <a:pt x="519" y="243"/>
                  </a:lnTo>
                  <a:lnTo>
                    <a:pt x="517" y="244"/>
                  </a:lnTo>
                  <a:lnTo>
                    <a:pt x="516" y="243"/>
                  </a:lnTo>
                  <a:lnTo>
                    <a:pt x="515" y="243"/>
                  </a:lnTo>
                  <a:lnTo>
                    <a:pt x="506" y="229"/>
                  </a:lnTo>
                  <a:lnTo>
                    <a:pt x="506" y="227"/>
                  </a:lnTo>
                  <a:lnTo>
                    <a:pt x="508" y="226"/>
                  </a:lnTo>
                  <a:lnTo>
                    <a:pt x="509" y="225"/>
                  </a:lnTo>
                  <a:close/>
                  <a:moveTo>
                    <a:pt x="94" y="219"/>
                  </a:moveTo>
                  <a:lnTo>
                    <a:pt x="95" y="219"/>
                  </a:lnTo>
                  <a:lnTo>
                    <a:pt x="97" y="221"/>
                  </a:lnTo>
                  <a:lnTo>
                    <a:pt x="97" y="222"/>
                  </a:lnTo>
                  <a:lnTo>
                    <a:pt x="88" y="236"/>
                  </a:lnTo>
                  <a:lnTo>
                    <a:pt x="87" y="237"/>
                  </a:lnTo>
                  <a:lnTo>
                    <a:pt x="86" y="237"/>
                  </a:lnTo>
                  <a:lnTo>
                    <a:pt x="84" y="237"/>
                  </a:lnTo>
                  <a:lnTo>
                    <a:pt x="83" y="236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4" y="232"/>
                  </a:lnTo>
                  <a:lnTo>
                    <a:pt x="84" y="232"/>
                  </a:lnTo>
                  <a:lnTo>
                    <a:pt x="84" y="232"/>
                  </a:lnTo>
                  <a:lnTo>
                    <a:pt x="84" y="232"/>
                  </a:lnTo>
                  <a:lnTo>
                    <a:pt x="86" y="232"/>
                  </a:lnTo>
                  <a:lnTo>
                    <a:pt x="86" y="232"/>
                  </a:lnTo>
                  <a:lnTo>
                    <a:pt x="86" y="232"/>
                  </a:lnTo>
                  <a:lnTo>
                    <a:pt x="86" y="232"/>
                  </a:lnTo>
                  <a:lnTo>
                    <a:pt x="86" y="232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4" y="219"/>
                  </a:lnTo>
                  <a:close/>
                  <a:moveTo>
                    <a:pt x="491" y="198"/>
                  </a:moveTo>
                  <a:lnTo>
                    <a:pt x="492" y="198"/>
                  </a:lnTo>
                  <a:lnTo>
                    <a:pt x="494" y="198"/>
                  </a:lnTo>
                  <a:lnTo>
                    <a:pt x="502" y="212"/>
                  </a:lnTo>
                  <a:lnTo>
                    <a:pt x="502" y="215"/>
                  </a:lnTo>
                  <a:lnTo>
                    <a:pt x="501" y="216"/>
                  </a:lnTo>
                  <a:lnTo>
                    <a:pt x="499" y="216"/>
                  </a:lnTo>
                  <a:lnTo>
                    <a:pt x="499" y="216"/>
                  </a:lnTo>
                  <a:lnTo>
                    <a:pt x="498" y="215"/>
                  </a:lnTo>
                  <a:lnTo>
                    <a:pt x="490" y="201"/>
                  </a:lnTo>
                  <a:lnTo>
                    <a:pt x="490" y="200"/>
                  </a:lnTo>
                  <a:lnTo>
                    <a:pt x="490" y="198"/>
                  </a:lnTo>
                  <a:lnTo>
                    <a:pt x="491" y="198"/>
                  </a:lnTo>
                  <a:close/>
                  <a:moveTo>
                    <a:pt x="465" y="189"/>
                  </a:moveTo>
                  <a:lnTo>
                    <a:pt x="466" y="189"/>
                  </a:lnTo>
                  <a:lnTo>
                    <a:pt x="466" y="190"/>
                  </a:lnTo>
                  <a:lnTo>
                    <a:pt x="469" y="194"/>
                  </a:lnTo>
                  <a:lnTo>
                    <a:pt x="469" y="194"/>
                  </a:lnTo>
                  <a:lnTo>
                    <a:pt x="469" y="194"/>
                  </a:lnTo>
                  <a:lnTo>
                    <a:pt x="469" y="194"/>
                  </a:lnTo>
                  <a:lnTo>
                    <a:pt x="470" y="194"/>
                  </a:lnTo>
                  <a:lnTo>
                    <a:pt x="470" y="194"/>
                  </a:lnTo>
                  <a:lnTo>
                    <a:pt x="470" y="194"/>
                  </a:lnTo>
                  <a:lnTo>
                    <a:pt x="470" y="194"/>
                  </a:lnTo>
                  <a:lnTo>
                    <a:pt x="470" y="194"/>
                  </a:lnTo>
                  <a:lnTo>
                    <a:pt x="470" y="194"/>
                  </a:lnTo>
                  <a:lnTo>
                    <a:pt x="470" y="194"/>
                  </a:lnTo>
                  <a:lnTo>
                    <a:pt x="470" y="194"/>
                  </a:lnTo>
                  <a:lnTo>
                    <a:pt x="470" y="194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9" y="196"/>
                  </a:lnTo>
                  <a:lnTo>
                    <a:pt x="481" y="197"/>
                  </a:lnTo>
                  <a:lnTo>
                    <a:pt x="481" y="198"/>
                  </a:lnTo>
                  <a:lnTo>
                    <a:pt x="481" y="200"/>
                  </a:lnTo>
                  <a:lnTo>
                    <a:pt x="479" y="200"/>
                  </a:lnTo>
                  <a:lnTo>
                    <a:pt x="470" y="200"/>
                  </a:lnTo>
                  <a:lnTo>
                    <a:pt x="468" y="200"/>
                  </a:lnTo>
                  <a:lnTo>
                    <a:pt x="466" y="198"/>
                  </a:lnTo>
                  <a:lnTo>
                    <a:pt x="462" y="191"/>
                  </a:lnTo>
                  <a:lnTo>
                    <a:pt x="462" y="190"/>
                  </a:lnTo>
                  <a:lnTo>
                    <a:pt x="463" y="189"/>
                  </a:lnTo>
                  <a:lnTo>
                    <a:pt x="465" y="189"/>
                  </a:lnTo>
                  <a:close/>
                  <a:moveTo>
                    <a:pt x="86" y="189"/>
                  </a:moveTo>
                  <a:lnTo>
                    <a:pt x="86" y="189"/>
                  </a:lnTo>
                  <a:lnTo>
                    <a:pt x="87" y="189"/>
                  </a:lnTo>
                  <a:lnTo>
                    <a:pt x="95" y="204"/>
                  </a:lnTo>
                  <a:lnTo>
                    <a:pt x="95" y="205"/>
                  </a:lnTo>
                  <a:lnTo>
                    <a:pt x="94" y="207"/>
                  </a:lnTo>
                  <a:lnTo>
                    <a:pt x="93" y="207"/>
                  </a:lnTo>
                  <a:lnTo>
                    <a:pt x="91" y="207"/>
                  </a:lnTo>
                  <a:lnTo>
                    <a:pt x="91" y="205"/>
                  </a:lnTo>
                  <a:lnTo>
                    <a:pt x="91" y="205"/>
                  </a:lnTo>
                  <a:lnTo>
                    <a:pt x="91" y="205"/>
                  </a:lnTo>
                  <a:lnTo>
                    <a:pt x="91" y="205"/>
                  </a:lnTo>
                  <a:lnTo>
                    <a:pt x="91" y="205"/>
                  </a:lnTo>
                  <a:lnTo>
                    <a:pt x="91" y="205"/>
                  </a:lnTo>
                  <a:lnTo>
                    <a:pt x="91" y="205"/>
                  </a:lnTo>
                  <a:lnTo>
                    <a:pt x="83" y="191"/>
                  </a:lnTo>
                  <a:lnTo>
                    <a:pt x="83" y="190"/>
                  </a:lnTo>
                  <a:lnTo>
                    <a:pt x="84" y="189"/>
                  </a:lnTo>
                  <a:lnTo>
                    <a:pt x="86" y="189"/>
                  </a:lnTo>
                  <a:close/>
                  <a:moveTo>
                    <a:pt x="448" y="161"/>
                  </a:moveTo>
                  <a:lnTo>
                    <a:pt x="450" y="161"/>
                  </a:lnTo>
                  <a:lnTo>
                    <a:pt x="450" y="162"/>
                  </a:lnTo>
                  <a:lnTo>
                    <a:pt x="458" y="176"/>
                  </a:lnTo>
                  <a:lnTo>
                    <a:pt x="459" y="178"/>
                  </a:lnTo>
                  <a:lnTo>
                    <a:pt x="458" y="179"/>
                  </a:lnTo>
                  <a:lnTo>
                    <a:pt x="456" y="179"/>
                  </a:lnTo>
                  <a:lnTo>
                    <a:pt x="455" y="179"/>
                  </a:lnTo>
                  <a:lnTo>
                    <a:pt x="454" y="178"/>
                  </a:lnTo>
                  <a:lnTo>
                    <a:pt x="447" y="164"/>
                  </a:lnTo>
                  <a:lnTo>
                    <a:pt x="445" y="162"/>
                  </a:lnTo>
                  <a:lnTo>
                    <a:pt x="447" y="161"/>
                  </a:lnTo>
                  <a:lnTo>
                    <a:pt x="448" y="161"/>
                  </a:lnTo>
                  <a:close/>
                  <a:moveTo>
                    <a:pt x="72" y="157"/>
                  </a:moveTo>
                  <a:lnTo>
                    <a:pt x="88" y="157"/>
                  </a:lnTo>
                  <a:lnTo>
                    <a:pt x="90" y="158"/>
                  </a:lnTo>
                  <a:lnTo>
                    <a:pt x="91" y="160"/>
                  </a:lnTo>
                  <a:lnTo>
                    <a:pt x="90" y="161"/>
                  </a:lnTo>
                  <a:lnTo>
                    <a:pt x="88" y="162"/>
                  </a:lnTo>
                  <a:lnTo>
                    <a:pt x="72" y="162"/>
                  </a:lnTo>
                  <a:lnTo>
                    <a:pt x="72" y="162"/>
                  </a:lnTo>
                  <a:lnTo>
                    <a:pt x="79" y="175"/>
                  </a:lnTo>
                  <a:lnTo>
                    <a:pt x="79" y="178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6" y="179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8" y="161"/>
                  </a:lnTo>
                  <a:lnTo>
                    <a:pt x="69" y="160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70" y="158"/>
                  </a:lnTo>
                  <a:lnTo>
                    <a:pt x="72" y="157"/>
                  </a:lnTo>
                  <a:close/>
                  <a:moveTo>
                    <a:pt x="432" y="133"/>
                  </a:moveTo>
                  <a:lnTo>
                    <a:pt x="433" y="133"/>
                  </a:lnTo>
                  <a:lnTo>
                    <a:pt x="434" y="135"/>
                  </a:lnTo>
                  <a:lnTo>
                    <a:pt x="443" y="149"/>
                  </a:lnTo>
                  <a:lnTo>
                    <a:pt x="443" y="150"/>
                  </a:lnTo>
                  <a:lnTo>
                    <a:pt x="441" y="151"/>
                  </a:lnTo>
                  <a:lnTo>
                    <a:pt x="440" y="151"/>
                  </a:lnTo>
                  <a:lnTo>
                    <a:pt x="439" y="151"/>
                  </a:lnTo>
                  <a:lnTo>
                    <a:pt x="439" y="150"/>
                  </a:lnTo>
                  <a:lnTo>
                    <a:pt x="430" y="136"/>
                  </a:lnTo>
                  <a:lnTo>
                    <a:pt x="430" y="135"/>
                  </a:lnTo>
                  <a:lnTo>
                    <a:pt x="430" y="133"/>
                  </a:lnTo>
                  <a:lnTo>
                    <a:pt x="432" y="133"/>
                  </a:lnTo>
                  <a:close/>
                  <a:moveTo>
                    <a:pt x="100" y="132"/>
                  </a:moveTo>
                  <a:lnTo>
                    <a:pt x="101" y="132"/>
                  </a:lnTo>
                  <a:lnTo>
                    <a:pt x="102" y="133"/>
                  </a:lnTo>
                  <a:lnTo>
                    <a:pt x="102" y="150"/>
                  </a:lnTo>
                  <a:lnTo>
                    <a:pt x="101" y="151"/>
                  </a:lnTo>
                  <a:lnTo>
                    <a:pt x="100" y="153"/>
                  </a:lnTo>
                  <a:lnTo>
                    <a:pt x="98" y="151"/>
                  </a:lnTo>
                  <a:lnTo>
                    <a:pt x="97" y="150"/>
                  </a:lnTo>
                  <a:lnTo>
                    <a:pt x="97" y="133"/>
                  </a:lnTo>
                  <a:lnTo>
                    <a:pt x="98" y="132"/>
                  </a:lnTo>
                  <a:lnTo>
                    <a:pt x="100" y="132"/>
                  </a:lnTo>
                  <a:close/>
                  <a:moveTo>
                    <a:pt x="439" y="103"/>
                  </a:moveTo>
                  <a:lnTo>
                    <a:pt x="440" y="103"/>
                  </a:lnTo>
                  <a:lnTo>
                    <a:pt x="441" y="104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40" y="107"/>
                  </a:lnTo>
                  <a:lnTo>
                    <a:pt x="432" y="121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9" y="121"/>
                  </a:lnTo>
                  <a:lnTo>
                    <a:pt x="427" y="119"/>
                  </a:lnTo>
                  <a:lnTo>
                    <a:pt x="427" y="118"/>
                  </a:lnTo>
                  <a:lnTo>
                    <a:pt x="436" y="104"/>
                  </a:lnTo>
                  <a:lnTo>
                    <a:pt x="437" y="103"/>
                  </a:lnTo>
                  <a:lnTo>
                    <a:pt x="439" y="103"/>
                  </a:lnTo>
                  <a:close/>
                  <a:moveTo>
                    <a:pt x="100" y="99"/>
                  </a:moveTo>
                  <a:lnTo>
                    <a:pt x="101" y="100"/>
                  </a:lnTo>
                  <a:lnTo>
                    <a:pt x="102" y="101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100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7" y="101"/>
                  </a:lnTo>
                  <a:lnTo>
                    <a:pt x="98" y="100"/>
                  </a:lnTo>
                  <a:lnTo>
                    <a:pt x="100" y="99"/>
                  </a:lnTo>
                  <a:close/>
                  <a:moveTo>
                    <a:pt x="224" y="92"/>
                  </a:moveTo>
                  <a:lnTo>
                    <a:pt x="239" y="92"/>
                  </a:lnTo>
                  <a:lnTo>
                    <a:pt x="242" y="93"/>
                  </a:lnTo>
                  <a:lnTo>
                    <a:pt x="242" y="95"/>
                  </a:lnTo>
                  <a:lnTo>
                    <a:pt x="242" y="96"/>
                  </a:lnTo>
                  <a:lnTo>
                    <a:pt x="239" y="97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221" y="95"/>
                  </a:lnTo>
                  <a:lnTo>
                    <a:pt x="223" y="93"/>
                  </a:lnTo>
                  <a:lnTo>
                    <a:pt x="224" y="92"/>
                  </a:lnTo>
                  <a:close/>
                  <a:moveTo>
                    <a:pt x="133" y="89"/>
                  </a:moveTo>
                  <a:lnTo>
                    <a:pt x="148" y="89"/>
                  </a:lnTo>
                  <a:lnTo>
                    <a:pt x="149" y="89"/>
                  </a:lnTo>
                  <a:lnTo>
                    <a:pt x="151" y="90"/>
                  </a:lnTo>
                  <a:lnTo>
                    <a:pt x="149" y="92"/>
                  </a:lnTo>
                  <a:lnTo>
                    <a:pt x="148" y="93"/>
                  </a:lnTo>
                  <a:lnTo>
                    <a:pt x="133" y="93"/>
                  </a:lnTo>
                  <a:lnTo>
                    <a:pt x="130" y="92"/>
                  </a:lnTo>
                  <a:lnTo>
                    <a:pt x="130" y="90"/>
                  </a:lnTo>
                  <a:lnTo>
                    <a:pt x="130" y="89"/>
                  </a:lnTo>
                  <a:lnTo>
                    <a:pt x="133" y="89"/>
                  </a:lnTo>
                  <a:close/>
                  <a:moveTo>
                    <a:pt x="100" y="89"/>
                  </a:moveTo>
                  <a:lnTo>
                    <a:pt x="116" y="89"/>
                  </a:lnTo>
                  <a:lnTo>
                    <a:pt x="118" y="89"/>
                  </a:lnTo>
                  <a:lnTo>
                    <a:pt x="119" y="90"/>
                  </a:lnTo>
                  <a:lnTo>
                    <a:pt x="118" y="92"/>
                  </a:lnTo>
                  <a:lnTo>
                    <a:pt x="116" y="93"/>
                  </a:lnTo>
                  <a:lnTo>
                    <a:pt x="100" y="93"/>
                  </a:lnTo>
                  <a:lnTo>
                    <a:pt x="98" y="92"/>
                  </a:lnTo>
                  <a:lnTo>
                    <a:pt x="98" y="90"/>
                  </a:lnTo>
                  <a:lnTo>
                    <a:pt x="98" y="89"/>
                  </a:lnTo>
                  <a:lnTo>
                    <a:pt x="100" y="89"/>
                  </a:lnTo>
                  <a:close/>
                  <a:moveTo>
                    <a:pt x="264" y="79"/>
                  </a:moveTo>
                  <a:lnTo>
                    <a:pt x="267" y="81"/>
                  </a:lnTo>
                  <a:lnTo>
                    <a:pt x="267" y="82"/>
                  </a:lnTo>
                  <a:lnTo>
                    <a:pt x="267" y="92"/>
                  </a:lnTo>
                  <a:lnTo>
                    <a:pt x="267" y="95"/>
                  </a:lnTo>
                  <a:lnTo>
                    <a:pt x="264" y="96"/>
                  </a:lnTo>
                  <a:lnTo>
                    <a:pt x="263" y="97"/>
                  </a:lnTo>
                  <a:lnTo>
                    <a:pt x="256" y="97"/>
                  </a:lnTo>
                  <a:lnTo>
                    <a:pt x="254" y="96"/>
                  </a:lnTo>
                  <a:lnTo>
                    <a:pt x="253" y="95"/>
                  </a:lnTo>
                  <a:lnTo>
                    <a:pt x="254" y="93"/>
                  </a:lnTo>
                  <a:lnTo>
                    <a:pt x="256" y="92"/>
                  </a:lnTo>
                  <a:lnTo>
                    <a:pt x="263" y="92"/>
                  </a:lnTo>
                  <a:lnTo>
                    <a:pt x="263" y="82"/>
                  </a:lnTo>
                  <a:lnTo>
                    <a:pt x="263" y="81"/>
                  </a:lnTo>
                  <a:lnTo>
                    <a:pt x="264" y="79"/>
                  </a:lnTo>
                  <a:close/>
                  <a:moveTo>
                    <a:pt x="455" y="75"/>
                  </a:moveTo>
                  <a:lnTo>
                    <a:pt x="456" y="75"/>
                  </a:lnTo>
                  <a:lnTo>
                    <a:pt x="456" y="77"/>
                  </a:lnTo>
                  <a:lnTo>
                    <a:pt x="456" y="78"/>
                  </a:lnTo>
                  <a:lnTo>
                    <a:pt x="456" y="79"/>
                  </a:lnTo>
                  <a:lnTo>
                    <a:pt x="456" y="79"/>
                  </a:lnTo>
                  <a:lnTo>
                    <a:pt x="456" y="79"/>
                  </a:lnTo>
                  <a:lnTo>
                    <a:pt x="455" y="81"/>
                  </a:lnTo>
                  <a:lnTo>
                    <a:pt x="454" y="83"/>
                  </a:lnTo>
                  <a:lnTo>
                    <a:pt x="452" y="88"/>
                  </a:lnTo>
                  <a:lnTo>
                    <a:pt x="450" y="89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8" y="93"/>
                  </a:lnTo>
                  <a:lnTo>
                    <a:pt x="447" y="93"/>
                  </a:lnTo>
                  <a:lnTo>
                    <a:pt x="445" y="93"/>
                  </a:lnTo>
                  <a:lnTo>
                    <a:pt x="444" y="92"/>
                  </a:lnTo>
                  <a:lnTo>
                    <a:pt x="444" y="90"/>
                  </a:lnTo>
                  <a:lnTo>
                    <a:pt x="452" y="77"/>
                  </a:lnTo>
                  <a:lnTo>
                    <a:pt x="454" y="75"/>
                  </a:lnTo>
                  <a:lnTo>
                    <a:pt x="455" y="75"/>
                  </a:lnTo>
                  <a:close/>
                  <a:moveTo>
                    <a:pt x="212" y="71"/>
                  </a:moveTo>
                  <a:lnTo>
                    <a:pt x="224" y="71"/>
                  </a:lnTo>
                  <a:lnTo>
                    <a:pt x="224" y="77"/>
                  </a:lnTo>
                  <a:lnTo>
                    <a:pt x="224" y="77"/>
                  </a:lnTo>
                  <a:lnTo>
                    <a:pt x="223" y="78"/>
                  </a:lnTo>
                  <a:lnTo>
                    <a:pt x="221" y="78"/>
                  </a:lnTo>
                  <a:lnTo>
                    <a:pt x="220" y="78"/>
                  </a:lnTo>
                  <a:lnTo>
                    <a:pt x="219" y="77"/>
                  </a:lnTo>
                  <a:lnTo>
                    <a:pt x="212" y="77"/>
                  </a:lnTo>
                  <a:lnTo>
                    <a:pt x="210" y="75"/>
                  </a:lnTo>
                  <a:lnTo>
                    <a:pt x="210" y="74"/>
                  </a:lnTo>
                  <a:lnTo>
                    <a:pt x="210" y="72"/>
                  </a:lnTo>
                  <a:lnTo>
                    <a:pt x="212" y="71"/>
                  </a:lnTo>
                  <a:close/>
                  <a:moveTo>
                    <a:pt x="180" y="71"/>
                  </a:moveTo>
                  <a:lnTo>
                    <a:pt x="196" y="71"/>
                  </a:lnTo>
                  <a:lnTo>
                    <a:pt x="198" y="72"/>
                  </a:lnTo>
                  <a:lnTo>
                    <a:pt x="198" y="74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80" y="77"/>
                  </a:lnTo>
                  <a:lnTo>
                    <a:pt x="178" y="75"/>
                  </a:lnTo>
                  <a:lnTo>
                    <a:pt x="177" y="74"/>
                  </a:lnTo>
                  <a:lnTo>
                    <a:pt x="178" y="72"/>
                  </a:lnTo>
                  <a:lnTo>
                    <a:pt x="180" y="71"/>
                  </a:lnTo>
                  <a:close/>
                  <a:moveTo>
                    <a:pt x="162" y="71"/>
                  </a:moveTo>
                  <a:lnTo>
                    <a:pt x="166" y="71"/>
                  </a:lnTo>
                  <a:lnTo>
                    <a:pt x="166" y="72"/>
                  </a:lnTo>
                  <a:lnTo>
                    <a:pt x="166" y="74"/>
                  </a:lnTo>
                  <a:lnTo>
                    <a:pt x="166" y="75"/>
                  </a:lnTo>
                  <a:lnTo>
                    <a:pt x="166" y="85"/>
                  </a:lnTo>
                  <a:lnTo>
                    <a:pt x="165" y="86"/>
                  </a:lnTo>
                  <a:lnTo>
                    <a:pt x="163" y="88"/>
                  </a:lnTo>
                  <a:lnTo>
                    <a:pt x="162" y="86"/>
                  </a:lnTo>
                  <a:lnTo>
                    <a:pt x="162" y="85"/>
                  </a:lnTo>
                  <a:lnTo>
                    <a:pt x="162" y="71"/>
                  </a:lnTo>
                  <a:close/>
                  <a:moveTo>
                    <a:pt x="264" y="47"/>
                  </a:moveTo>
                  <a:lnTo>
                    <a:pt x="267" y="49"/>
                  </a:lnTo>
                  <a:lnTo>
                    <a:pt x="267" y="50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4" y="68"/>
                  </a:lnTo>
                  <a:lnTo>
                    <a:pt x="263" y="68"/>
                  </a:lnTo>
                  <a:lnTo>
                    <a:pt x="263" y="67"/>
                  </a:lnTo>
                  <a:lnTo>
                    <a:pt x="263" y="50"/>
                  </a:lnTo>
                  <a:lnTo>
                    <a:pt x="263" y="49"/>
                  </a:lnTo>
                  <a:lnTo>
                    <a:pt x="264" y="47"/>
                  </a:lnTo>
                  <a:close/>
                  <a:moveTo>
                    <a:pt x="458" y="45"/>
                  </a:moveTo>
                  <a:lnTo>
                    <a:pt x="461" y="46"/>
                  </a:lnTo>
                  <a:lnTo>
                    <a:pt x="461" y="47"/>
                  </a:lnTo>
                  <a:lnTo>
                    <a:pt x="461" y="64"/>
                  </a:lnTo>
                  <a:lnTo>
                    <a:pt x="461" y="65"/>
                  </a:lnTo>
                  <a:lnTo>
                    <a:pt x="458" y="65"/>
                  </a:lnTo>
                  <a:lnTo>
                    <a:pt x="456" y="65"/>
                  </a:lnTo>
                  <a:lnTo>
                    <a:pt x="456" y="64"/>
                  </a:lnTo>
                  <a:lnTo>
                    <a:pt x="456" y="47"/>
                  </a:lnTo>
                  <a:lnTo>
                    <a:pt x="456" y="46"/>
                  </a:lnTo>
                  <a:lnTo>
                    <a:pt x="458" y="45"/>
                  </a:lnTo>
                  <a:close/>
                  <a:moveTo>
                    <a:pt x="441" y="35"/>
                  </a:moveTo>
                  <a:lnTo>
                    <a:pt x="458" y="35"/>
                  </a:lnTo>
                  <a:lnTo>
                    <a:pt x="459" y="35"/>
                  </a:lnTo>
                  <a:lnTo>
                    <a:pt x="459" y="36"/>
                  </a:lnTo>
                  <a:lnTo>
                    <a:pt x="459" y="39"/>
                  </a:lnTo>
                  <a:lnTo>
                    <a:pt x="458" y="39"/>
                  </a:lnTo>
                  <a:lnTo>
                    <a:pt x="441" y="39"/>
                  </a:lnTo>
                  <a:lnTo>
                    <a:pt x="440" y="39"/>
                  </a:lnTo>
                  <a:lnTo>
                    <a:pt x="439" y="36"/>
                  </a:lnTo>
                  <a:lnTo>
                    <a:pt x="440" y="35"/>
                  </a:lnTo>
                  <a:lnTo>
                    <a:pt x="441" y="35"/>
                  </a:lnTo>
                  <a:close/>
                  <a:moveTo>
                    <a:pt x="263" y="31"/>
                  </a:moveTo>
                  <a:lnTo>
                    <a:pt x="275" y="31"/>
                  </a:lnTo>
                  <a:lnTo>
                    <a:pt x="277" y="31"/>
                  </a:lnTo>
                  <a:lnTo>
                    <a:pt x="277" y="32"/>
                  </a:lnTo>
                  <a:lnTo>
                    <a:pt x="277" y="35"/>
                  </a:lnTo>
                  <a:lnTo>
                    <a:pt x="275" y="35"/>
                  </a:lnTo>
                  <a:lnTo>
                    <a:pt x="267" y="35"/>
                  </a:lnTo>
                  <a:lnTo>
                    <a:pt x="266" y="36"/>
                  </a:lnTo>
                  <a:lnTo>
                    <a:pt x="264" y="36"/>
                  </a:lnTo>
                  <a:lnTo>
                    <a:pt x="263" y="36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63" y="31"/>
                  </a:lnTo>
                  <a:close/>
                  <a:moveTo>
                    <a:pt x="340" y="13"/>
                  </a:moveTo>
                  <a:lnTo>
                    <a:pt x="342" y="13"/>
                  </a:lnTo>
                  <a:lnTo>
                    <a:pt x="342" y="14"/>
                  </a:lnTo>
                  <a:lnTo>
                    <a:pt x="342" y="31"/>
                  </a:lnTo>
                  <a:lnTo>
                    <a:pt x="342" y="32"/>
                  </a:lnTo>
                  <a:lnTo>
                    <a:pt x="340" y="34"/>
                  </a:lnTo>
                  <a:lnTo>
                    <a:pt x="338" y="32"/>
                  </a:lnTo>
                  <a:lnTo>
                    <a:pt x="338" y="31"/>
                  </a:lnTo>
                  <a:lnTo>
                    <a:pt x="338" y="14"/>
                  </a:lnTo>
                  <a:lnTo>
                    <a:pt x="338" y="13"/>
                  </a:lnTo>
                  <a:lnTo>
                    <a:pt x="340" y="13"/>
                  </a:lnTo>
                  <a:close/>
                  <a:moveTo>
                    <a:pt x="358" y="10"/>
                  </a:moveTo>
                  <a:lnTo>
                    <a:pt x="360" y="11"/>
                  </a:lnTo>
                  <a:lnTo>
                    <a:pt x="361" y="13"/>
                  </a:lnTo>
                  <a:lnTo>
                    <a:pt x="361" y="29"/>
                  </a:lnTo>
                  <a:lnTo>
                    <a:pt x="360" y="31"/>
                  </a:lnTo>
                  <a:lnTo>
                    <a:pt x="358" y="32"/>
                  </a:lnTo>
                  <a:lnTo>
                    <a:pt x="357" y="31"/>
                  </a:lnTo>
                  <a:lnTo>
                    <a:pt x="355" y="29"/>
                  </a:lnTo>
                  <a:lnTo>
                    <a:pt x="355" y="13"/>
                  </a:lnTo>
                  <a:lnTo>
                    <a:pt x="357" y="11"/>
                  </a:lnTo>
                  <a:lnTo>
                    <a:pt x="358" y="10"/>
                  </a:lnTo>
                  <a:close/>
                  <a:moveTo>
                    <a:pt x="432" y="10"/>
                  </a:moveTo>
                  <a:lnTo>
                    <a:pt x="436" y="10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3" y="27"/>
                  </a:lnTo>
                  <a:lnTo>
                    <a:pt x="432" y="25"/>
                  </a:lnTo>
                  <a:lnTo>
                    <a:pt x="432" y="24"/>
                  </a:lnTo>
                  <a:lnTo>
                    <a:pt x="432" y="14"/>
                  </a:lnTo>
                  <a:lnTo>
                    <a:pt x="432" y="13"/>
                  </a:lnTo>
                  <a:lnTo>
                    <a:pt x="432" y="11"/>
                  </a:lnTo>
                  <a:lnTo>
                    <a:pt x="432" y="10"/>
                  </a:lnTo>
                  <a:close/>
                  <a:moveTo>
                    <a:pt x="401" y="10"/>
                  </a:moveTo>
                  <a:lnTo>
                    <a:pt x="418" y="10"/>
                  </a:lnTo>
                  <a:lnTo>
                    <a:pt x="419" y="11"/>
                  </a:lnTo>
                  <a:lnTo>
                    <a:pt x="419" y="13"/>
                  </a:lnTo>
                  <a:lnTo>
                    <a:pt x="419" y="14"/>
                  </a:lnTo>
                  <a:lnTo>
                    <a:pt x="418" y="16"/>
                  </a:lnTo>
                  <a:lnTo>
                    <a:pt x="401" y="16"/>
                  </a:lnTo>
                  <a:lnTo>
                    <a:pt x="400" y="14"/>
                  </a:lnTo>
                  <a:lnTo>
                    <a:pt x="398" y="13"/>
                  </a:lnTo>
                  <a:lnTo>
                    <a:pt x="400" y="11"/>
                  </a:lnTo>
                  <a:lnTo>
                    <a:pt x="401" y="10"/>
                  </a:lnTo>
                  <a:close/>
                  <a:moveTo>
                    <a:pt x="369" y="10"/>
                  </a:moveTo>
                  <a:lnTo>
                    <a:pt x="385" y="10"/>
                  </a:lnTo>
                  <a:lnTo>
                    <a:pt x="387" y="11"/>
                  </a:lnTo>
                  <a:lnTo>
                    <a:pt x="387" y="13"/>
                  </a:lnTo>
                  <a:lnTo>
                    <a:pt x="387" y="14"/>
                  </a:lnTo>
                  <a:lnTo>
                    <a:pt x="385" y="16"/>
                  </a:lnTo>
                  <a:lnTo>
                    <a:pt x="369" y="16"/>
                  </a:lnTo>
                  <a:lnTo>
                    <a:pt x="368" y="14"/>
                  </a:lnTo>
                  <a:lnTo>
                    <a:pt x="367" y="13"/>
                  </a:lnTo>
                  <a:lnTo>
                    <a:pt x="368" y="11"/>
                  </a:lnTo>
                  <a:lnTo>
                    <a:pt x="369" y="10"/>
                  </a:lnTo>
                  <a:close/>
                  <a:moveTo>
                    <a:pt x="289" y="7"/>
                  </a:moveTo>
                  <a:lnTo>
                    <a:pt x="290" y="9"/>
                  </a:lnTo>
                  <a:lnTo>
                    <a:pt x="292" y="10"/>
                  </a:lnTo>
                  <a:lnTo>
                    <a:pt x="292" y="25"/>
                  </a:lnTo>
                  <a:lnTo>
                    <a:pt x="290" y="28"/>
                  </a:lnTo>
                  <a:lnTo>
                    <a:pt x="289" y="28"/>
                  </a:lnTo>
                  <a:lnTo>
                    <a:pt x="288" y="28"/>
                  </a:lnTo>
                  <a:lnTo>
                    <a:pt x="286" y="25"/>
                  </a:lnTo>
                  <a:lnTo>
                    <a:pt x="286" y="10"/>
                  </a:lnTo>
                  <a:lnTo>
                    <a:pt x="288" y="9"/>
                  </a:lnTo>
                  <a:lnTo>
                    <a:pt x="289" y="7"/>
                  </a:lnTo>
                  <a:close/>
                  <a:moveTo>
                    <a:pt x="326" y="0"/>
                  </a:moveTo>
                  <a:lnTo>
                    <a:pt x="342" y="0"/>
                  </a:lnTo>
                  <a:lnTo>
                    <a:pt x="342" y="6"/>
                  </a:lnTo>
                  <a:lnTo>
                    <a:pt x="326" y="6"/>
                  </a:lnTo>
                  <a:lnTo>
                    <a:pt x="324" y="5"/>
                  </a:lnTo>
                  <a:lnTo>
                    <a:pt x="324" y="3"/>
                  </a:lnTo>
                  <a:lnTo>
                    <a:pt x="324" y="2"/>
                  </a:lnTo>
                  <a:lnTo>
                    <a:pt x="326" y="0"/>
                  </a:lnTo>
                  <a:close/>
                  <a:moveTo>
                    <a:pt x="293" y="0"/>
                  </a:moveTo>
                  <a:lnTo>
                    <a:pt x="310" y="0"/>
                  </a:lnTo>
                  <a:lnTo>
                    <a:pt x="311" y="2"/>
                  </a:lnTo>
                  <a:lnTo>
                    <a:pt x="313" y="3"/>
                  </a:lnTo>
                  <a:lnTo>
                    <a:pt x="311" y="5"/>
                  </a:lnTo>
                  <a:lnTo>
                    <a:pt x="310" y="6"/>
                  </a:lnTo>
                  <a:lnTo>
                    <a:pt x="293" y="6"/>
                  </a:lnTo>
                  <a:lnTo>
                    <a:pt x="292" y="5"/>
                  </a:lnTo>
                  <a:lnTo>
                    <a:pt x="292" y="3"/>
                  </a:lnTo>
                  <a:lnTo>
                    <a:pt x="292" y="2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31" name="Freeform 101">
              <a:extLst>
                <a:ext uri="{FF2B5EF4-FFF2-40B4-BE49-F238E27FC236}">
                  <a16:creationId xmlns:a16="http://schemas.microsoft.com/office/drawing/2014/main" xmlns="" id="{4EF3DCA0-4E6D-44D3-8262-F47675F9A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013" y="3570288"/>
              <a:ext cx="1588" cy="114300"/>
            </a:xfrm>
            <a:custGeom>
              <a:avLst/>
              <a:gdLst>
                <a:gd name="T0" fmla="*/ 0 w 1"/>
                <a:gd name="T1" fmla="*/ 0 h 72"/>
                <a:gd name="T2" fmla="*/ 0 w 1"/>
                <a:gd name="T3" fmla="*/ 4 h 72"/>
                <a:gd name="T4" fmla="*/ 1 w 1"/>
                <a:gd name="T5" fmla="*/ 13 h 72"/>
                <a:gd name="T6" fmla="*/ 1 w 1"/>
                <a:gd name="T7" fmla="*/ 27 h 72"/>
                <a:gd name="T8" fmla="*/ 1 w 1"/>
                <a:gd name="T9" fmla="*/ 44 h 72"/>
                <a:gd name="T10" fmla="*/ 1 w 1"/>
                <a:gd name="T11" fmla="*/ 58 h 72"/>
                <a:gd name="T12" fmla="*/ 1 w 1"/>
                <a:gd name="T13" fmla="*/ 67 h 72"/>
                <a:gd name="T14" fmla="*/ 0 w 1"/>
                <a:gd name="T15" fmla="*/ 72 h 72"/>
                <a:gd name="T16" fmla="*/ 0 w 1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72">
                  <a:moveTo>
                    <a:pt x="0" y="0"/>
                  </a:moveTo>
                  <a:lnTo>
                    <a:pt x="0" y="4"/>
                  </a:lnTo>
                  <a:lnTo>
                    <a:pt x="1" y="13"/>
                  </a:lnTo>
                  <a:lnTo>
                    <a:pt x="1" y="27"/>
                  </a:lnTo>
                  <a:lnTo>
                    <a:pt x="1" y="44"/>
                  </a:lnTo>
                  <a:lnTo>
                    <a:pt x="1" y="58"/>
                  </a:lnTo>
                  <a:lnTo>
                    <a:pt x="1" y="67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32" name="Freeform 102">
              <a:extLst>
                <a:ext uri="{FF2B5EF4-FFF2-40B4-BE49-F238E27FC236}">
                  <a16:creationId xmlns:a16="http://schemas.microsoft.com/office/drawing/2014/main" xmlns="" id="{8B0AD9CA-ACAC-49F3-93B2-B368E22008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2013" y="3570288"/>
              <a:ext cx="1588" cy="114300"/>
            </a:xfrm>
            <a:custGeom>
              <a:avLst/>
              <a:gdLst>
                <a:gd name="T0" fmla="*/ 1 w 1"/>
                <a:gd name="T1" fmla="*/ 62 h 72"/>
                <a:gd name="T2" fmla="*/ 1 w 1"/>
                <a:gd name="T3" fmla="*/ 66 h 72"/>
                <a:gd name="T4" fmla="*/ 1 w 1"/>
                <a:gd name="T5" fmla="*/ 69 h 72"/>
                <a:gd name="T6" fmla="*/ 0 w 1"/>
                <a:gd name="T7" fmla="*/ 72 h 72"/>
                <a:gd name="T8" fmla="*/ 0 w 1"/>
                <a:gd name="T9" fmla="*/ 72 h 72"/>
                <a:gd name="T10" fmla="*/ 0 w 1"/>
                <a:gd name="T11" fmla="*/ 62 h 72"/>
                <a:gd name="T12" fmla="*/ 0 w 1"/>
                <a:gd name="T13" fmla="*/ 62 h 72"/>
                <a:gd name="T14" fmla="*/ 1 w 1"/>
                <a:gd name="T15" fmla="*/ 62 h 72"/>
                <a:gd name="T16" fmla="*/ 1 w 1"/>
                <a:gd name="T17" fmla="*/ 30 h 72"/>
                <a:gd name="T18" fmla="*/ 1 w 1"/>
                <a:gd name="T19" fmla="*/ 40 h 72"/>
                <a:gd name="T20" fmla="*/ 1 w 1"/>
                <a:gd name="T21" fmla="*/ 49 h 72"/>
                <a:gd name="T22" fmla="*/ 1 w 1"/>
                <a:gd name="T23" fmla="*/ 49 h 72"/>
                <a:gd name="T24" fmla="*/ 0 w 1"/>
                <a:gd name="T25" fmla="*/ 51 h 72"/>
                <a:gd name="T26" fmla="*/ 0 w 1"/>
                <a:gd name="T27" fmla="*/ 30 h 72"/>
                <a:gd name="T28" fmla="*/ 0 w 1"/>
                <a:gd name="T29" fmla="*/ 30 h 72"/>
                <a:gd name="T30" fmla="*/ 1 w 1"/>
                <a:gd name="T31" fmla="*/ 30 h 72"/>
                <a:gd name="T32" fmla="*/ 0 w 1"/>
                <a:gd name="T33" fmla="*/ 0 h 72"/>
                <a:gd name="T34" fmla="*/ 0 w 1"/>
                <a:gd name="T35" fmla="*/ 0 h 72"/>
                <a:gd name="T36" fmla="*/ 0 w 1"/>
                <a:gd name="T37" fmla="*/ 2 h 72"/>
                <a:gd name="T38" fmla="*/ 0 w 1"/>
                <a:gd name="T39" fmla="*/ 7 h 72"/>
                <a:gd name="T40" fmla="*/ 0 w 1"/>
                <a:gd name="T41" fmla="*/ 12 h 72"/>
                <a:gd name="T42" fmla="*/ 1 w 1"/>
                <a:gd name="T43" fmla="*/ 18 h 72"/>
                <a:gd name="T44" fmla="*/ 0 w 1"/>
                <a:gd name="T45" fmla="*/ 18 h 72"/>
                <a:gd name="T46" fmla="*/ 0 w 1"/>
                <a:gd name="T47" fmla="*/ 18 h 72"/>
                <a:gd name="T48" fmla="*/ 0 w 1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72">
                  <a:moveTo>
                    <a:pt x="1" y="62"/>
                  </a:moveTo>
                  <a:lnTo>
                    <a:pt x="1" y="66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62"/>
                  </a:lnTo>
                  <a:close/>
                  <a:moveTo>
                    <a:pt x="1" y="30"/>
                  </a:moveTo>
                  <a:lnTo>
                    <a:pt x="1" y="4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33" name="Freeform 103">
              <a:extLst>
                <a:ext uri="{FF2B5EF4-FFF2-40B4-BE49-F238E27FC236}">
                  <a16:creationId xmlns:a16="http://schemas.microsoft.com/office/drawing/2014/main" xmlns="" id="{062D5FE4-7EF0-49DB-A2A3-DBE556995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038" y="3136900"/>
              <a:ext cx="49213" cy="90488"/>
            </a:xfrm>
            <a:custGeom>
              <a:avLst/>
              <a:gdLst>
                <a:gd name="T0" fmla="*/ 0 w 31"/>
                <a:gd name="T1" fmla="*/ 0 h 57"/>
                <a:gd name="T2" fmla="*/ 0 w 31"/>
                <a:gd name="T3" fmla="*/ 0 h 57"/>
                <a:gd name="T4" fmla="*/ 31 w 31"/>
                <a:gd name="T5" fmla="*/ 57 h 57"/>
                <a:gd name="T6" fmla="*/ 0 w 31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7">
                  <a:moveTo>
                    <a:pt x="0" y="0"/>
                  </a:moveTo>
                  <a:lnTo>
                    <a:pt x="0" y="0"/>
                  </a:lnTo>
                  <a:lnTo>
                    <a:pt x="31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34" name="Freeform 104">
              <a:extLst>
                <a:ext uri="{FF2B5EF4-FFF2-40B4-BE49-F238E27FC236}">
                  <a16:creationId xmlns:a16="http://schemas.microsoft.com/office/drawing/2014/main" xmlns="" id="{A4546AD8-747F-4244-BE82-5BE1EE409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2038" y="3136900"/>
              <a:ext cx="49213" cy="90488"/>
            </a:xfrm>
            <a:custGeom>
              <a:avLst/>
              <a:gdLst>
                <a:gd name="T0" fmla="*/ 24 w 31"/>
                <a:gd name="T1" fmla="*/ 44 h 57"/>
                <a:gd name="T2" fmla="*/ 24 w 31"/>
                <a:gd name="T3" fmla="*/ 44 h 57"/>
                <a:gd name="T4" fmla="*/ 24 w 31"/>
                <a:gd name="T5" fmla="*/ 46 h 57"/>
                <a:gd name="T6" fmla="*/ 26 w 31"/>
                <a:gd name="T7" fmla="*/ 47 h 57"/>
                <a:gd name="T8" fmla="*/ 27 w 31"/>
                <a:gd name="T9" fmla="*/ 50 h 57"/>
                <a:gd name="T10" fmla="*/ 29 w 31"/>
                <a:gd name="T11" fmla="*/ 52 h 57"/>
                <a:gd name="T12" fmla="*/ 30 w 31"/>
                <a:gd name="T13" fmla="*/ 55 h 57"/>
                <a:gd name="T14" fmla="*/ 31 w 31"/>
                <a:gd name="T15" fmla="*/ 57 h 57"/>
                <a:gd name="T16" fmla="*/ 24 w 31"/>
                <a:gd name="T17" fmla="*/ 44 h 57"/>
                <a:gd name="T18" fmla="*/ 8 w 31"/>
                <a:gd name="T19" fmla="*/ 16 h 57"/>
                <a:gd name="T20" fmla="*/ 9 w 31"/>
                <a:gd name="T21" fmla="*/ 16 h 57"/>
                <a:gd name="T22" fmla="*/ 9 w 31"/>
                <a:gd name="T23" fmla="*/ 18 h 57"/>
                <a:gd name="T24" fmla="*/ 11 w 31"/>
                <a:gd name="T25" fmla="*/ 19 h 57"/>
                <a:gd name="T26" fmla="*/ 12 w 31"/>
                <a:gd name="T27" fmla="*/ 21 h 57"/>
                <a:gd name="T28" fmla="*/ 13 w 31"/>
                <a:gd name="T29" fmla="*/ 23 h 57"/>
                <a:gd name="T30" fmla="*/ 15 w 31"/>
                <a:gd name="T31" fmla="*/ 26 h 57"/>
                <a:gd name="T32" fmla="*/ 23 w 31"/>
                <a:gd name="T33" fmla="*/ 43 h 57"/>
                <a:gd name="T34" fmla="*/ 23 w 31"/>
                <a:gd name="T35" fmla="*/ 41 h 57"/>
                <a:gd name="T36" fmla="*/ 22 w 31"/>
                <a:gd name="T37" fmla="*/ 41 h 57"/>
                <a:gd name="T38" fmla="*/ 22 w 31"/>
                <a:gd name="T39" fmla="*/ 40 h 57"/>
                <a:gd name="T40" fmla="*/ 20 w 31"/>
                <a:gd name="T41" fmla="*/ 37 h 57"/>
                <a:gd name="T42" fmla="*/ 19 w 31"/>
                <a:gd name="T43" fmla="*/ 34 h 57"/>
                <a:gd name="T44" fmla="*/ 19 w 31"/>
                <a:gd name="T45" fmla="*/ 34 h 57"/>
                <a:gd name="T46" fmla="*/ 19 w 31"/>
                <a:gd name="T47" fmla="*/ 34 h 57"/>
                <a:gd name="T48" fmla="*/ 19 w 31"/>
                <a:gd name="T49" fmla="*/ 34 h 57"/>
                <a:gd name="T50" fmla="*/ 19 w 31"/>
                <a:gd name="T51" fmla="*/ 34 h 57"/>
                <a:gd name="T52" fmla="*/ 19 w 31"/>
                <a:gd name="T53" fmla="*/ 34 h 57"/>
                <a:gd name="T54" fmla="*/ 19 w 31"/>
                <a:gd name="T55" fmla="*/ 34 h 57"/>
                <a:gd name="T56" fmla="*/ 19 w 31"/>
                <a:gd name="T57" fmla="*/ 34 h 57"/>
                <a:gd name="T58" fmla="*/ 19 w 31"/>
                <a:gd name="T59" fmla="*/ 34 h 57"/>
                <a:gd name="T60" fmla="*/ 19 w 31"/>
                <a:gd name="T61" fmla="*/ 34 h 57"/>
                <a:gd name="T62" fmla="*/ 19 w 31"/>
                <a:gd name="T63" fmla="*/ 34 h 57"/>
                <a:gd name="T64" fmla="*/ 8 w 31"/>
                <a:gd name="T65" fmla="*/ 16 h 57"/>
                <a:gd name="T66" fmla="*/ 0 w 31"/>
                <a:gd name="T67" fmla="*/ 0 h 57"/>
                <a:gd name="T68" fmla="*/ 0 w 31"/>
                <a:gd name="T69" fmla="*/ 0 h 57"/>
                <a:gd name="T70" fmla="*/ 8 w 31"/>
                <a:gd name="T71" fmla="*/ 15 h 57"/>
                <a:gd name="T72" fmla="*/ 6 w 31"/>
                <a:gd name="T73" fmla="*/ 14 h 57"/>
                <a:gd name="T74" fmla="*/ 6 w 31"/>
                <a:gd name="T75" fmla="*/ 14 h 57"/>
                <a:gd name="T76" fmla="*/ 5 w 31"/>
                <a:gd name="T77" fmla="*/ 11 h 57"/>
                <a:gd name="T78" fmla="*/ 4 w 31"/>
                <a:gd name="T79" fmla="*/ 10 h 57"/>
                <a:gd name="T80" fmla="*/ 2 w 31"/>
                <a:gd name="T81" fmla="*/ 7 h 57"/>
                <a:gd name="T82" fmla="*/ 1 w 31"/>
                <a:gd name="T83" fmla="*/ 4 h 57"/>
                <a:gd name="T84" fmla="*/ 0 w 31"/>
                <a:gd name="T8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" h="57">
                  <a:moveTo>
                    <a:pt x="24" y="44"/>
                  </a:move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0" y="55"/>
                  </a:lnTo>
                  <a:lnTo>
                    <a:pt x="31" y="57"/>
                  </a:lnTo>
                  <a:lnTo>
                    <a:pt x="24" y="44"/>
                  </a:lnTo>
                  <a:close/>
                  <a:moveTo>
                    <a:pt x="8" y="16"/>
                  </a:moveTo>
                  <a:lnTo>
                    <a:pt x="9" y="16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2" y="21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0" y="37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8" y="1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35" name="Freeform 105">
              <a:extLst>
                <a:ext uri="{FF2B5EF4-FFF2-40B4-BE49-F238E27FC236}">
                  <a16:creationId xmlns:a16="http://schemas.microsoft.com/office/drawing/2014/main" xmlns="" id="{999BE73C-0A1C-4C5C-B43F-0AFF5FBF6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613" y="3252788"/>
              <a:ext cx="212725" cy="169863"/>
            </a:xfrm>
            <a:custGeom>
              <a:avLst/>
              <a:gdLst>
                <a:gd name="T0" fmla="*/ 58 w 134"/>
                <a:gd name="T1" fmla="*/ 0 h 107"/>
                <a:gd name="T2" fmla="*/ 108 w 134"/>
                <a:gd name="T3" fmla="*/ 0 h 107"/>
                <a:gd name="T4" fmla="*/ 108 w 134"/>
                <a:gd name="T5" fmla="*/ 28 h 107"/>
                <a:gd name="T6" fmla="*/ 134 w 134"/>
                <a:gd name="T7" fmla="*/ 28 h 107"/>
                <a:gd name="T8" fmla="*/ 134 w 134"/>
                <a:gd name="T9" fmla="*/ 72 h 107"/>
                <a:gd name="T10" fmla="*/ 83 w 134"/>
                <a:gd name="T11" fmla="*/ 72 h 107"/>
                <a:gd name="T12" fmla="*/ 83 w 134"/>
                <a:gd name="T13" fmla="*/ 96 h 107"/>
                <a:gd name="T14" fmla="*/ 27 w 134"/>
                <a:gd name="T15" fmla="*/ 96 h 107"/>
                <a:gd name="T16" fmla="*/ 16 w 134"/>
                <a:gd name="T17" fmla="*/ 107 h 107"/>
                <a:gd name="T18" fmla="*/ 0 w 134"/>
                <a:gd name="T19" fmla="*/ 92 h 107"/>
                <a:gd name="T20" fmla="*/ 20 w 134"/>
                <a:gd name="T21" fmla="*/ 72 h 107"/>
                <a:gd name="T22" fmla="*/ 50 w 134"/>
                <a:gd name="T23" fmla="*/ 57 h 107"/>
                <a:gd name="T24" fmla="*/ 50 w 134"/>
                <a:gd name="T25" fmla="*/ 25 h 107"/>
                <a:gd name="T26" fmla="*/ 58 w 134"/>
                <a:gd name="T27" fmla="*/ 25 h 107"/>
                <a:gd name="T28" fmla="*/ 58 w 134"/>
                <a:gd name="T2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07">
                  <a:moveTo>
                    <a:pt x="58" y="0"/>
                  </a:moveTo>
                  <a:lnTo>
                    <a:pt x="108" y="0"/>
                  </a:lnTo>
                  <a:lnTo>
                    <a:pt x="108" y="28"/>
                  </a:lnTo>
                  <a:lnTo>
                    <a:pt x="134" y="28"/>
                  </a:lnTo>
                  <a:lnTo>
                    <a:pt x="134" y="72"/>
                  </a:lnTo>
                  <a:lnTo>
                    <a:pt x="83" y="72"/>
                  </a:lnTo>
                  <a:lnTo>
                    <a:pt x="83" y="96"/>
                  </a:lnTo>
                  <a:lnTo>
                    <a:pt x="27" y="96"/>
                  </a:lnTo>
                  <a:lnTo>
                    <a:pt x="16" y="107"/>
                  </a:lnTo>
                  <a:lnTo>
                    <a:pt x="0" y="92"/>
                  </a:lnTo>
                  <a:lnTo>
                    <a:pt x="20" y="72"/>
                  </a:lnTo>
                  <a:lnTo>
                    <a:pt x="50" y="57"/>
                  </a:lnTo>
                  <a:lnTo>
                    <a:pt x="50" y="25"/>
                  </a:lnTo>
                  <a:lnTo>
                    <a:pt x="58" y="2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36" name="Freeform 106">
              <a:extLst>
                <a:ext uri="{FF2B5EF4-FFF2-40B4-BE49-F238E27FC236}">
                  <a16:creationId xmlns:a16="http://schemas.microsoft.com/office/drawing/2014/main" xmlns="" id="{54EF179B-617A-409B-8391-38FC34804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1613" y="3252788"/>
              <a:ext cx="212725" cy="169863"/>
            </a:xfrm>
            <a:custGeom>
              <a:avLst/>
              <a:gdLst>
                <a:gd name="T0" fmla="*/ 24 w 134"/>
                <a:gd name="T1" fmla="*/ 99 h 107"/>
                <a:gd name="T2" fmla="*/ 18 w 134"/>
                <a:gd name="T3" fmla="*/ 104 h 107"/>
                <a:gd name="T4" fmla="*/ 16 w 134"/>
                <a:gd name="T5" fmla="*/ 107 h 107"/>
                <a:gd name="T6" fmla="*/ 16 w 134"/>
                <a:gd name="T7" fmla="*/ 107 h 107"/>
                <a:gd name="T8" fmla="*/ 16 w 134"/>
                <a:gd name="T9" fmla="*/ 107 h 107"/>
                <a:gd name="T10" fmla="*/ 16 w 134"/>
                <a:gd name="T11" fmla="*/ 107 h 107"/>
                <a:gd name="T12" fmla="*/ 16 w 134"/>
                <a:gd name="T13" fmla="*/ 107 h 107"/>
                <a:gd name="T14" fmla="*/ 16 w 134"/>
                <a:gd name="T15" fmla="*/ 107 h 107"/>
                <a:gd name="T16" fmla="*/ 16 w 134"/>
                <a:gd name="T17" fmla="*/ 107 h 107"/>
                <a:gd name="T18" fmla="*/ 16 w 134"/>
                <a:gd name="T19" fmla="*/ 107 h 107"/>
                <a:gd name="T20" fmla="*/ 16 w 134"/>
                <a:gd name="T21" fmla="*/ 105 h 107"/>
                <a:gd name="T22" fmla="*/ 13 w 134"/>
                <a:gd name="T23" fmla="*/ 103 h 107"/>
                <a:gd name="T24" fmla="*/ 11 w 134"/>
                <a:gd name="T25" fmla="*/ 101 h 107"/>
                <a:gd name="T26" fmla="*/ 21 w 134"/>
                <a:gd name="T27" fmla="*/ 94 h 107"/>
                <a:gd name="T28" fmla="*/ 57 w 134"/>
                <a:gd name="T29" fmla="*/ 92 h 107"/>
                <a:gd name="T30" fmla="*/ 39 w 134"/>
                <a:gd name="T31" fmla="*/ 96 h 107"/>
                <a:gd name="T32" fmla="*/ 39 w 134"/>
                <a:gd name="T33" fmla="*/ 90 h 107"/>
                <a:gd name="T34" fmla="*/ 83 w 134"/>
                <a:gd name="T35" fmla="*/ 90 h 107"/>
                <a:gd name="T36" fmla="*/ 68 w 134"/>
                <a:gd name="T37" fmla="*/ 93 h 107"/>
                <a:gd name="T38" fmla="*/ 79 w 134"/>
                <a:gd name="T39" fmla="*/ 89 h 107"/>
                <a:gd name="T40" fmla="*/ 16 w 134"/>
                <a:gd name="T41" fmla="*/ 82 h 107"/>
                <a:gd name="T42" fmla="*/ 4 w 134"/>
                <a:gd name="T43" fmla="*/ 89 h 107"/>
                <a:gd name="T44" fmla="*/ 11 w 134"/>
                <a:gd name="T45" fmla="*/ 81 h 107"/>
                <a:gd name="T46" fmla="*/ 129 w 134"/>
                <a:gd name="T47" fmla="*/ 68 h 107"/>
                <a:gd name="T48" fmla="*/ 129 w 134"/>
                <a:gd name="T49" fmla="*/ 72 h 107"/>
                <a:gd name="T50" fmla="*/ 111 w 134"/>
                <a:gd name="T51" fmla="*/ 68 h 107"/>
                <a:gd name="T52" fmla="*/ 99 w 134"/>
                <a:gd name="T53" fmla="*/ 68 h 107"/>
                <a:gd name="T54" fmla="*/ 83 w 134"/>
                <a:gd name="T55" fmla="*/ 72 h 107"/>
                <a:gd name="T56" fmla="*/ 79 w 134"/>
                <a:gd name="T57" fmla="*/ 76 h 107"/>
                <a:gd name="T58" fmla="*/ 81 w 134"/>
                <a:gd name="T59" fmla="*/ 68 h 107"/>
                <a:gd name="T60" fmla="*/ 42 w 134"/>
                <a:gd name="T61" fmla="*/ 64 h 107"/>
                <a:gd name="T62" fmla="*/ 25 w 134"/>
                <a:gd name="T63" fmla="*/ 75 h 107"/>
                <a:gd name="T64" fmla="*/ 24 w 134"/>
                <a:gd name="T65" fmla="*/ 71 h 107"/>
                <a:gd name="T66" fmla="*/ 36 w 134"/>
                <a:gd name="T67" fmla="*/ 64 h 107"/>
                <a:gd name="T68" fmla="*/ 38 w 134"/>
                <a:gd name="T69" fmla="*/ 63 h 107"/>
                <a:gd name="T70" fmla="*/ 133 w 134"/>
                <a:gd name="T71" fmla="*/ 45 h 107"/>
                <a:gd name="T72" fmla="*/ 132 w 134"/>
                <a:gd name="T73" fmla="*/ 64 h 107"/>
                <a:gd name="T74" fmla="*/ 130 w 134"/>
                <a:gd name="T75" fmla="*/ 45 h 107"/>
                <a:gd name="T76" fmla="*/ 54 w 134"/>
                <a:gd name="T77" fmla="*/ 38 h 107"/>
                <a:gd name="T78" fmla="*/ 50 w 134"/>
                <a:gd name="T79" fmla="*/ 56 h 107"/>
                <a:gd name="T80" fmla="*/ 51 w 134"/>
                <a:gd name="T81" fmla="*/ 35 h 107"/>
                <a:gd name="T82" fmla="*/ 121 w 134"/>
                <a:gd name="T83" fmla="*/ 32 h 107"/>
                <a:gd name="T84" fmla="*/ 121 w 134"/>
                <a:gd name="T85" fmla="*/ 28 h 107"/>
                <a:gd name="T86" fmla="*/ 63 w 134"/>
                <a:gd name="T87" fmla="*/ 25 h 107"/>
                <a:gd name="T88" fmla="*/ 54 w 134"/>
                <a:gd name="T89" fmla="*/ 31 h 107"/>
                <a:gd name="T90" fmla="*/ 54 w 134"/>
                <a:gd name="T91" fmla="*/ 25 h 107"/>
                <a:gd name="T92" fmla="*/ 61 w 134"/>
                <a:gd name="T93" fmla="*/ 11 h 107"/>
                <a:gd name="T94" fmla="*/ 107 w 134"/>
                <a:gd name="T95" fmla="*/ 4 h 107"/>
                <a:gd name="T96" fmla="*/ 108 w 134"/>
                <a:gd name="T97" fmla="*/ 25 h 107"/>
                <a:gd name="T98" fmla="*/ 104 w 134"/>
                <a:gd name="T99" fmla="*/ 7 h 107"/>
                <a:gd name="T100" fmla="*/ 92 w 134"/>
                <a:gd name="T101" fmla="*/ 4 h 107"/>
                <a:gd name="T102" fmla="*/ 61 w 134"/>
                <a:gd name="T103" fmla="*/ 0 h 107"/>
                <a:gd name="T104" fmla="*/ 78 w 134"/>
                <a:gd name="T105" fmla="*/ 4 h 107"/>
                <a:gd name="T106" fmla="*/ 58 w 134"/>
                <a:gd name="T107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4" h="107">
                  <a:moveTo>
                    <a:pt x="22" y="94"/>
                  </a:moveTo>
                  <a:lnTo>
                    <a:pt x="24" y="94"/>
                  </a:lnTo>
                  <a:lnTo>
                    <a:pt x="24" y="9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2" y="100"/>
                  </a:lnTo>
                  <a:lnTo>
                    <a:pt x="20" y="101"/>
                  </a:lnTo>
                  <a:lnTo>
                    <a:pt x="18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21" y="94"/>
                  </a:lnTo>
                  <a:lnTo>
                    <a:pt x="22" y="94"/>
                  </a:lnTo>
                  <a:close/>
                  <a:moveTo>
                    <a:pt x="39" y="90"/>
                  </a:moveTo>
                  <a:lnTo>
                    <a:pt x="54" y="90"/>
                  </a:lnTo>
                  <a:lnTo>
                    <a:pt x="57" y="92"/>
                  </a:lnTo>
                  <a:lnTo>
                    <a:pt x="57" y="93"/>
                  </a:lnTo>
                  <a:lnTo>
                    <a:pt x="57" y="94"/>
                  </a:lnTo>
                  <a:lnTo>
                    <a:pt x="54" y="96"/>
                  </a:lnTo>
                  <a:lnTo>
                    <a:pt x="39" y="96"/>
                  </a:lnTo>
                  <a:lnTo>
                    <a:pt x="38" y="94"/>
                  </a:lnTo>
                  <a:lnTo>
                    <a:pt x="36" y="93"/>
                  </a:lnTo>
                  <a:lnTo>
                    <a:pt x="38" y="92"/>
                  </a:lnTo>
                  <a:lnTo>
                    <a:pt x="39" y="90"/>
                  </a:lnTo>
                  <a:close/>
                  <a:moveTo>
                    <a:pt x="81" y="89"/>
                  </a:moveTo>
                  <a:lnTo>
                    <a:pt x="82" y="89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8" y="93"/>
                  </a:lnTo>
                  <a:lnTo>
                    <a:pt x="69" y="92"/>
                  </a:lnTo>
                  <a:lnTo>
                    <a:pt x="71" y="90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1" y="89"/>
                  </a:lnTo>
                  <a:close/>
                  <a:moveTo>
                    <a:pt x="13" y="81"/>
                  </a:moveTo>
                  <a:lnTo>
                    <a:pt x="16" y="81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4" y="94"/>
                  </a:lnTo>
                  <a:lnTo>
                    <a:pt x="0" y="92"/>
                  </a:lnTo>
                  <a:lnTo>
                    <a:pt x="4" y="89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2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3" y="81"/>
                  </a:lnTo>
                  <a:close/>
                  <a:moveTo>
                    <a:pt x="112" y="68"/>
                  </a:moveTo>
                  <a:lnTo>
                    <a:pt x="129" y="68"/>
                  </a:lnTo>
                  <a:lnTo>
                    <a:pt x="130" y="68"/>
                  </a:lnTo>
                  <a:lnTo>
                    <a:pt x="130" y="71"/>
                  </a:lnTo>
                  <a:lnTo>
                    <a:pt x="130" y="72"/>
                  </a:lnTo>
                  <a:lnTo>
                    <a:pt x="129" y="72"/>
                  </a:lnTo>
                  <a:lnTo>
                    <a:pt x="112" y="72"/>
                  </a:lnTo>
                  <a:lnTo>
                    <a:pt x="111" y="72"/>
                  </a:lnTo>
                  <a:lnTo>
                    <a:pt x="110" y="71"/>
                  </a:lnTo>
                  <a:lnTo>
                    <a:pt x="111" y="68"/>
                  </a:lnTo>
                  <a:lnTo>
                    <a:pt x="112" y="68"/>
                  </a:lnTo>
                  <a:close/>
                  <a:moveTo>
                    <a:pt x="83" y="68"/>
                  </a:moveTo>
                  <a:lnTo>
                    <a:pt x="96" y="68"/>
                  </a:lnTo>
                  <a:lnTo>
                    <a:pt x="99" y="68"/>
                  </a:lnTo>
                  <a:lnTo>
                    <a:pt x="99" y="71"/>
                  </a:lnTo>
                  <a:lnTo>
                    <a:pt x="99" y="72"/>
                  </a:lnTo>
                  <a:lnTo>
                    <a:pt x="96" y="72"/>
                  </a:lnTo>
                  <a:lnTo>
                    <a:pt x="83" y="72"/>
                  </a:lnTo>
                  <a:lnTo>
                    <a:pt x="83" y="75"/>
                  </a:lnTo>
                  <a:lnTo>
                    <a:pt x="82" y="76"/>
                  </a:lnTo>
                  <a:lnTo>
                    <a:pt x="81" y="78"/>
                  </a:lnTo>
                  <a:lnTo>
                    <a:pt x="79" y="76"/>
                  </a:lnTo>
                  <a:lnTo>
                    <a:pt x="78" y="75"/>
                  </a:lnTo>
                  <a:lnTo>
                    <a:pt x="78" y="72"/>
                  </a:lnTo>
                  <a:lnTo>
                    <a:pt x="79" y="69"/>
                  </a:lnTo>
                  <a:lnTo>
                    <a:pt x="81" y="68"/>
                  </a:lnTo>
                  <a:lnTo>
                    <a:pt x="83" y="68"/>
                  </a:lnTo>
                  <a:close/>
                  <a:moveTo>
                    <a:pt x="39" y="63"/>
                  </a:moveTo>
                  <a:lnTo>
                    <a:pt x="40" y="63"/>
                  </a:lnTo>
                  <a:lnTo>
                    <a:pt x="42" y="64"/>
                  </a:lnTo>
                  <a:lnTo>
                    <a:pt x="42" y="65"/>
                  </a:lnTo>
                  <a:lnTo>
                    <a:pt x="40" y="67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4" y="71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39" y="63"/>
                  </a:lnTo>
                  <a:close/>
                  <a:moveTo>
                    <a:pt x="132" y="43"/>
                  </a:moveTo>
                  <a:lnTo>
                    <a:pt x="133" y="45"/>
                  </a:lnTo>
                  <a:lnTo>
                    <a:pt x="134" y="46"/>
                  </a:lnTo>
                  <a:lnTo>
                    <a:pt x="134" y="63"/>
                  </a:lnTo>
                  <a:lnTo>
                    <a:pt x="133" y="64"/>
                  </a:lnTo>
                  <a:lnTo>
                    <a:pt x="132" y="64"/>
                  </a:lnTo>
                  <a:lnTo>
                    <a:pt x="130" y="64"/>
                  </a:lnTo>
                  <a:lnTo>
                    <a:pt x="129" y="63"/>
                  </a:lnTo>
                  <a:lnTo>
                    <a:pt x="129" y="46"/>
                  </a:lnTo>
                  <a:lnTo>
                    <a:pt x="130" y="45"/>
                  </a:lnTo>
                  <a:lnTo>
                    <a:pt x="132" y="43"/>
                  </a:lnTo>
                  <a:close/>
                  <a:moveTo>
                    <a:pt x="51" y="35"/>
                  </a:moveTo>
                  <a:lnTo>
                    <a:pt x="54" y="36"/>
                  </a:lnTo>
                  <a:lnTo>
                    <a:pt x="54" y="38"/>
                  </a:lnTo>
                  <a:lnTo>
                    <a:pt x="54" y="54"/>
                  </a:lnTo>
                  <a:lnTo>
                    <a:pt x="54" y="56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1" y="35"/>
                  </a:lnTo>
                  <a:close/>
                  <a:moveTo>
                    <a:pt x="121" y="28"/>
                  </a:moveTo>
                  <a:lnTo>
                    <a:pt x="134" y="28"/>
                  </a:lnTo>
                  <a:lnTo>
                    <a:pt x="134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8" y="29"/>
                  </a:lnTo>
                  <a:lnTo>
                    <a:pt x="119" y="28"/>
                  </a:lnTo>
                  <a:lnTo>
                    <a:pt x="121" y="28"/>
                  </a:lnTo>
                  <a:close/>
                  <a:moveTo>
                    <a:pt x="61" y="11"/>
                  </a:moveTo>
                  <a:lnTo>
                    <a:pt x="63" y="13"/>
                  </a:lnTo>
                  <a:lnTo>
                    <a:pt x="63" y="14"/>
                  </a:lnTo>
                  <a:lnTo>
                    <a:pt x="63" y="25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58" y="31"/>
                  </a:lnTo>
                  <a:lnTo>
                    <a:pt x="54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4" y="25"/>
                  </a:lnTo>
                  <a:lnTo>
                    <a:pt x="58" y="25"/>
                  </a:lnTo>
                  <a:lnTo>
                    <a:pt x="58" y="14"/>
                  </a:lnTo>
                  <a:lnTo>
                    <a:pt x="60" y="13"/>
                  </a:lnTo>
                  <a:lnTo>
                    <a:pt x="61" y="11"/>
                  </a:lnTo>
                  <a:close/>
                  <a:moveTo>
                    <a:pt x="93" y="0"/>
                  </a:moveTo>
                  <a:lnTo>
                    <a:pt x="108" y="0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8" y="6"/>
                  </a:lnTo>
                  <a:lnTo>
                    <a:pt x="108" y="7"/>
                  </a:lnTo>
                  <a:lnTo>
                    <a:pt x="108" y="24"/>
                  </a:lnTo>
                  <a:lnTo>
                    <a:pt x="108" y="25"/>
                  </a:lnTo>
                  <a:lnTo>
                    <a:pt x="107" y="25"/>
                  </a:lnTo>
                  <a:lnTo>
                    <a:pt x="104" y="25"/>
                  </a:lnTo>
                  <a:lnTo>
                    <a:pt x="104" y="24"/>
                  </a:lnTo>
                  <a:lnTo>
                    <a:pt x="104" y="7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0" y="3"/>
                  </a:lnTo>
                  <a:lnTo>
                    <a:pt x="92" y="0"/>
                  </a:lnTo>
                  <a:lnTo>
                    <a:pt x="93" y="0"/>
                  </a:lnTo>
                  <a:close/>
                  <a:moveTo>
                    <a:pt x="61" y="0"/>
                  </a:moveTo>
                  <a:lnTo>
                    <a:pt x="76" y="0"/>
                  </a:lnTo>
                  <a:lnTo>
                    <a:pt x="78" y="0"/>
                  </a:lnTo>
                  <a:lnTo>
                    <a:pt x="79" y="3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58" y="3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37" name="Freeform 107">
              <a:extLst>
                <a:ext uri="{FF2B5EF4-FFF2-40B4-BE49-F238E27FC236}">
                  <a16:creationId xmlns:a16="http://schemas.microsoft.com/office/drawing/2014/main" xmlns="" id="{615095CC-34CA-48A3-AE60-01A8C8F44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1" y="3684588"/>
              <a:ext cx="1223963" cy="1355725"/>
            </a:xfrm>
            <a:custGeom>
              <a:avLst/>
              <a:gdLst>
                <a:gd name="T0" fmla="*/ 276 w 771"/>
                <a:gd name="T1" fmla="*/ 0 h 854"/>
                <a:gd name="T2" fmla="*/ 427 w 771"/>
                <a:gd name="T3" fmla="*/ 0 h 854"/>
                <a:gd name="T4" fmla="*/ 427 w 771"/>
                <a:gd name="T5" fmla="*/ 2 h 854"/>
                <a:gd name="T6" fmla="*/ 454 w 771"/>
                <a:gd name="T7" fmla="*/ 2 h 854"/>
                <a:gd name="T8" fmla="*/ 454 w 771"/>
                <a:gd name="T9" fmla="*/ 61 h 854"/>
                <a:gd name="T10" fmla="*/ 637 w 771"/>
                <a:gd name="T11" fmla="*/ 61 h 854"/>
                <a:gd name="T12" fmla="*/ 637 w 771"/>
                <a:gd name="T13" fmla="*/ 139 h 854"/>
                <a:gd name="T14" fmla="*/ 662 w 771"/>
                <a:gd name="T15" fmla="*/ 139 h 854"/>
                <a:gd name="T16" fmla="*/ 662 w 771"/>
                <a:gd name="T17" fmla="*/ 164 h 854"/>
                <a:gd name="T18" fmla="*/ 541 w 771"/>
                <a:gd name="T19" fmla="*/ 308 h 854"/>
                <a:gd name="T20" fmla="*/ 608 w 771"/>
                <a:gd name="T21" fmla="*/ 469 h 854"/>
                <a:gd name="T22" fmla="*/ 723 w 771"/>
                <a:gd name="T23" fmla="*/ 469 h 854"/>
                <a:gd name="T24" fmla="*/ 771 w 771"/>
                <a:gd name="T25" fmla="*/ 584 h 854"/>
                <a:gd name="T26" fmla="*/ 771 w 771"/>
                <a:gd name="T27" fmla="*/ 609 h 854"/>
                <a:gd name="T28" fmla="*/ 737 w 771"/>
                <a:gd name="T29" fmla="*/ 637 h 854"/>
                <a:gd name="T30" fmla="*/ 735 w 771"/>
                <a:gd name="T31" fmla="*/ 732 h 854"/>
                <a:gd name="T32" fmla="*/ 709 w 771"/>
                <a:gd name="T33" fmla="*/ 724 h 854"/>
                <a:gd name="T34" fmla="*/ 684 w 771"/>
                <a:gd name="T35" fmla="*/ 797 h 854"/>
                <a:gd name="T36" fmla="*/ 674 w 771"/>
                <a:gd name="T37" fmla="*/ 854 h 854"/>
                <a:gd name="T38" fmla="*/ 598 w 771"/>
                <a:gd name="T39" fmla="*/ 774 h 854"/>
                <a:gd name="T40" fmla="*/ 598 w 771"/>
                <a:gd name="T41" fmla="*/ 733 h 854"/>
                <a:gd name="T42" fmla="*/ 530 w 771"/>
                <a:gd name="T43" fmla="*/ 623 h 854"/>
                <a:gd name="T44" fmla="*/ 416 w 771"/>
                <a:gd name="T45" fmla="*/ 623 h 854"/>
                <a:gd name="T46" fmla="*/ 204 w 771"/>
                <a:gd name="T47" fmla="*/ 506 h 854"/>
                <a:gd name="T48" fmla="*/ 158 w 771"/>
                <a:gd name="T49" fmla="*/ 553 h 854"/>
                <a:gd name="T50" fmla="*/ 90 w 771"/>
                <a:gd name="T51" fmla="*/ 553 h 854"/>
                <a:gd name="T52" fmla="*/ 66 w 771"/>
                <a:gd name="T53" fmla="*/ 512 h 854"/>
                <a:gd name="T54" fmla="*/ 46 w 771"/>
                <a:gd name="T55" fmla="*/ 512 h 854"/>
                <a:gd name="T56" fmla="*/ 46 w 771"/>
                <a:gd name="T57" fmla="*/ 462 h 854"/>
                <a:gd name="T58" fmla="*/ 106 w 771"/>
                <a:gd name="T59" fmla="*/ 447 h 854"/>
                <a:gd name="T60" fmla="*/ 97 w 771"/>
                <a:gd name="T61" fmla="*/ 426 h 854"/>
                <a:gd name="T62" fmla="*/ 57 w 771"/>
                <a:gd name="T63" fmla="*/ 447 h 854"/>
                <a:gd name="T64" fmla="*/ 27 w 771"/>
                <a:gd name="T65" fmla="*/ 416 h 854"/>
                <a:gd name="T66" fmla="*/ 41 w 771"/>
                <a:gd name="T67" fmla="*/ 371 h 854"/>
                <a:gd name="T68" fmla="*/ 25 w 771"/>
                <a:gd name="T69" fmla="*/ 368 h 854"/>
                <a:gd name="T70" fmla="*/ 0 w 771"/>
                <a:gd name="T71" fmla="*/ 365 h 854"/>
                <a:gd name="T72" fmla="*/ 0 w 771"/>
                <a:gd name="T73" fmla="*/ 342 h 854"/>
                <a:gd name="T74" fmla="*/ 24 w 771"/>
                <a:gd name="T75" fmla="*/ 343 h 854"/>
                <a:gd name="T76" fmla="*/ 38 w 771"/>
                <a:gd name="T77" fmla="*/ 344 h 854"/>
                <a:gd name="T78" fmla="*/ 66 w 771"/>
                <a:gd name="T79" fmla="*/ 317 h 854"/>
                <a:gd name="T80" fmla="*/ 28 w 771"/>
                <a:gd name="T81" fmla="*/ 286 h 854"/>
                <a:gd name="T82" fmla="*/ 21 w 771"/>
                <a:gd name="T83" fmla="*/ 216 h 854"/>
                <a:gd name="T84" fmla="*/ 24 w 771"/>
                <a:gd name="T85" fmla="*/ 214 h 854"/>
                <a:gd name="T86" fmla="*/ 34 w 771"/>
                <a:gd name="T87" fmla="*/ 211 h 854"/>
                <a:gd name="T88" fmla="*/ 45 w 771"/>
                <a:gd name="T89" fmla="*/ 209 h 854"/>
                <a:gd name="T90" fmla="*/ 57 w 771"/>
                <a:gd name="T91" fmla="*/ 205 h 854"/>
                <a:gd name="T92" fmla="*/ 70 w 771"/>
                <a:gd name="T93" fmla="*/ 200 h 854"/>
                <a:gd name="T94" fmla="*/ 78 w 771"/>
                <a:gd name="T95" fmla="*/ 198 h 854"/>
                <a:gd name="T96" fmla="*/ 81 w 771"/>
                <a:gd name="T97" fmla="*/ 195 h 854"/>
                <a:gd name="T98" fmla="*/ 82 w 771"/>
                <a:gd name="T99" fmla="*/ 189 h 854"/>
                <a:gd name="T100" fmla="*/ 82 w 771"/>
                <a:gd name="T101" fmla="*/ 177 h 854"/>
                <a:gd name="T102" fmla="*/ 82 w 771"/>
                <a:gd name="T103" fmla="*/ 160 h 854"/>
                <a:gd name="T104" fmla="*/ 82 w 771"/>
                <a:gd name="T105" fmla="*/ 144 h 854"/>
                <a:gd name="T106" fmla="*/ 82 w 771"/>
                <a:gd name="T107" fmla="*/ 131 h 854"/>
                <a:gd name="T108" fmla="*/ 82 w 771"/>
                <a:gd name="T109" fmla="*/ 127 h 854"/>
                <a:gd name="T110" fmla="*/ 140 w 771"/>
                <a:gd name="T111" fmla="*/ 127 h 854"/>
                <a:gd name="T112" fmla="*/ 140 w 771"/>
                <a:gd name="T113" fmla="*/ 37 h 854"/>
                <a:gd name="T114" fmla="*/ 236 w 771"/>
                <a:gd name="T115" fmla="*/ 37 h 854"/>
                <a:gd name="T116" fmla="*/ 236 w 771"/>
                <a:gd name="T117" fmla="*/ 62 h 854"/>
                <a:gd name="T118" fmla="*/ 255 w 771"/>
                <a:gd name="T119" fmla="*/ 62 h 854"/>
                <a:gd name="T120" fmla="*/ 276 w 771"/>
                <a:gd name="T121" fmla="*/ 41 h 854"/>
                <a:gd name="T122" fmla="*/ 276 w 771"/>
                <a:gd name="T123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1" h="854">
                  <a:moveTo>
                    <a:pt x="276" y="0"/>
                  </a:moveTo>
                  <a:lnTo>
                    <a:pt x="427" y="0"/>
                  </a:lnTo>
                  <a:lnTo>
                    <a:pt x="427" y="2"/>
                  </a:lnTo>
                  <a:lnTo>
                    <a:pt x="454" y="2"/>
                  </a:lnTo>
                  <a:lnTo>
                    <a:pt x="454" y="61"/>
                  </a:lnTo>
                  <a:lnTo>
                    <a:pt x="637" y="61"/>
                  </a:lnTo>
                  <a:lnTo>
                    <a:pt x="637" y="139"/>
                  </a:lnTo>
                  <a:lnTo>
                    <a:pt x="662" y="139"/>
                  </a:lnTo>
                  <a:lnTo>
                    <a:pt x="662" y="164"/>
                  </a:lnTo>
                  <a:lnTo>
                    <a:pt x="541" y="308"/>
                  </a:lnTo>
                  <a:lnTo>
                    <a:pt x="608" y="469"/>
                  </a:lnTo>
                  <a:lnTo>
                    <a:pt x="723" y="469"/>
                  </a:lnTo>
                  <a:lnTo>
                    <a:pt x="771" y="584"/>
                  </a:lnTo>
                  <a:lnTo>
                    <a:pt x="771" y="609"/>
                  </a:lnTo>
                  <a:lnTo>
                    <a:pt x="737" y="637"/>
                  </a:lnTo>
                  <a:lnTo>
                    <a:pt x="735" y="732"/>
                  </a:lnTo>
                  <a:lnTo>
                    <a:pt x="709" y="724"/>
                  </a:lnTo>
                  <a:lnTo>
                    <a:pt x="684" y="797"/>
                  </a:lnTo>
                  <a:lnTo>
                    <a:pt x="674" y="854"/>
                  </a:lnTo>
                  <a:lnTo>
                    <a:pt x="598" y="774"/>
                  </a:lnTo>
                  <a:lnTo>
                    <a:pt x="598" y="733"/>
                  </a:lnTo>
                  <a:lnTo>
                    <a:pt x="530" y="623"/>
                  </a:lnTo>
                  <a:lnTo>
                    <a:pt x="416" y="623"/>
                  </a:lnTo>
                  <a:lnTo>
                    <a:pt x="204" y="506"/>
                  </a:lnTo>
                  <a:lnTo>
                    <a:pt x="158" y="553"/>
                  </a:lnTo>
                  <a:lnTo>
                    <a:pt x="90" y="553"/>
                  </a:lnTo>
                  <a:lnTo>
                    <a:pt x="66" y="512"/>
                  </a:lnTo>
                  <a:lnTo>
                    <a:pt x="46" y="512"/>
                  </a:lnTo>
                  <a:lnTo>
                    <a:pt x="46" y="462"/>
                  </a:lnTo>
                  <a:lnTo>
                    <a:pt x="106" y="447"/>
                  </a:lnTo>
                  <a:lnTo>
                    <a:pt x="97" y="426"/>
                  </a:lnTo>
                  <a:lnTo>
                    <a:pt x="57" y="447"/>
                  </a:lnTo>
                  <a:lnTo>
                    <a:pt x="27" y="416"/>
                  </a:lnTo>
                  <a:lnTo>
                    <a:pt x="41" y="371"/>
                  </a:lnTo>
                  <a:lnTo>
                    <a:pt x="25" y="368"/>
                  </a:lnTo>
                  <a:lnTo>
                    <a:pt x="0" y="365"/>
                  </a:lnTo>
                  <a:lnTo>
                    <a:pt x="0" y="342"/>
                  </a:lnTo>
                  <a:lnTo>
                    <a:pt x="24" y="343"/>
                  </a:lnTo>
                  <a:lnTo>
                    <a:pt x="38" y="344"/>
                  </a:lnTo>
                  <a:lnTo>
                    <a:pt x="66" y="317"/>
                  </a:lnTo>
                  <a:lnTo>
                    <a:pt x="28" y="286"/>
                  </a:lnTo>
                  <a:lnTo>
                    <a:pt x="21" y="216"/>
                  </a:lnTo>
                  <a:lnTo>
                    <a:pt x="24" y="214"/>
                  </a:lnTo>
                  <a:lnTo>
                    <a:pt x="34" y="211"/>
                  </a:lnTo>
                  <a:lnTo>
                    <a:pt x="45" y="209"/>
                  </a:lnTo>
                  <a:lnTo>
                    <a:pt x="57" y="205"/>
                  </a:lnTo>
                  <a:lnTo>
                    <a:pt x="70" y="200"/>
                  </a:lnTo>
                  <a:lnTo>
                    <a:pt x="78" y="198"/>
                  </a:lnTo>
                  <a:lnTo>
                    <a:pt x="81" y="195"/>
                  </a:lnTo>
                  <a:lnTo>
                    <a:pt x="82" y="189"/>
                  </a:lnTo>
                  <a:lnTo>
                    <a:pt x="82" y="177"/>
                  </a:lnTo>
                  <a:lnTo>
                    <a:pt x="82" y="160"/>
                  </a:lnTo>
                  <a:lnTo>
                    <a:pt x="82" y="144"/>
                  </a:lnTo>
                  <a:lnTo>
                    <a:pt x="82" y="131"/>
                  </a:lnTo>
                  <a:lnTo>
                    <a:pt x="82" y="127"/>
                  </a:lnTo>
                  <a:lnTo>
                    <a:pt x="140" y="127"/>
                  </a:lnTo>
                  <a:lnTo>
                    <a:pt x="140" y="37"/>
                  </a:lnTo>
                  <a:lnTo>
                    <a:pt x="236" y="37"/>
                  </a:lnTo>
                  <a:lnTo>
                    <a:pt x="236" y="62"/>
                  </a:lnTo>
                  <a:lnTo>
                    <a:pt x="255" y="62"/>
                  </a:lnTo>
                  <a:lnTo>
                    <a:pt x="276" y="4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CC9DB6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38" name="Freeform 108">
              <a:extLst>
                <a:ext uri="{FF2B5EF4-FFF2-40B4-BE49-F238E27FC236}">
                  <a16:creationId xmlns:a16="http://schemas.microsoft.com/office/drawing/2014/main" xmlns="" id="{D5126EE6-FAC2-4822-AD5E-BCE6C13DF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4151" y="3684588"/>
              <a:ext cx="1223963" cy="1355725"/>
            </a:xfrm>
            <a:custGeom>
              <a:avLst/>
              <a:gdLst>
                <a:gd name="T0" fmla="*/ 677 w 771"/>
                <a:gd name="T1" fmla="*/ 836 h 854"/>
                <a:gd name="T2" fmla="*/ 684 w 771"/>
                <a:gd name="T3" fmla="*/ 797 h 854"/>
                <a:gd name="T4" fmla="*/ 600 w 771"/>
                <a:gd name="T5" fmla="*/ 775 h 854"/>
                <a:gd name="T6" fmla="*/ 723 w 771"/>
                <a:gd name="T7" fmla="*/ 724 h 854"/>
                <a:gd name="T8" fmla="*/ 600 w 771"/>
                <a:gd name="T9" fmla="*/ 731 h 854"/>
                <a:gd name="T10" fmla="*/ 573 w 771"/>
                <a:gd name="T11" fmla="*/ 685 h 854"/>
                <a:gd name="T12" fmla="*/ 737 w 771"/>
                <a:gd name="T13" fmla="*/ 681 h 854"/>
                <a:gd name="T14" fmla="*/ 739 w 771"/>
                <a:gd name="T15" fmla="*/ 631 h 854"/>
                <a:gd name="T16" fmla="*/ 537 w 771"/>
                <a:gd name="T17" fmla="*/ 630 h 854"/>
                <a:gd name="T18" fmla="*/ 464 w 771"/>
                <a:gd name="T19" fmla="*/ 620 h 854"/>
                <a:gd name="T20" fmla="*/ 756 w 771"/>
                <a:gd name="T21" fmla="*/ 621 h 854"/>
                <a:gd name="T22" fmla="*/ 402 w 771"/>
                <a:gd name="T23" fmla="*/ 610 h 854"/>
                <a:gd name="T24" fmla="*/ 360 w 771"/>
                <a:gd name="T25" fmla="*/ 587 h 854"/>
                <a:gd name="T26" fmla="*/ 768 w 771"/>
                <a:gd name="T27" fmla="*/ 583 h 854"/>
                <a:gd name="T28" fmla="*/ 333 w 771"/>
                <a:gd name="T29" fmla="*/ 577 h 854"/>
                <a:gd name="T30" fmla="*/ 761 w 771"/>
                <a:gd name="T31" fmla="*/ 560 h 854"/>
                <a:gd name="T32" fmla="*/ 126 w 771"/>
                <a:gd name="T33" fmla="*/ 548 h 854"/>
                <a:gd name="T34" fmla="*/ 93 w 771"/>
                <a:gd name="T35" fmla="*/ 548 h 854"/>
                <a:gd name="T36" fmla="*/ 752 w 771"/>
                <a:gd name="T37" fmla="*/ 538 h 854"/>
                <a:gd name="T38" fmla="*/ 753 w 771"/>
                <a:gd name="T39" fmla="*/ 540 h 854"/>
                <a:gd name="T40" fmla="*/ 742 w 771"/>
                <a:gd name="T41" fmla="*/ 527 h 854"/>
                <a:gd name="T42" fmla="*/ 67 w 771"/>
                <a:gd name="T43" fmla="*/ 513 h 854"/>
                <a:gd name="T44" fmla="*/ 193 w 771"/>
                <a:gd name="T45" fmla="*/ 517 h 854"/>
                <a:gd name="T46" fmla="*/ 738 w 771"/>
                <a:gd name="T47" fmla="*/ 505 h 854"/>
                <a:gd name="T48" fmla="*/ 727 w 771"/>
                <a:gd name="T49" fmla="*/ 479 h 854"/>
                <a:gd name="T50" fmla="*/ 674 w 771"/>
                <a:gd name="T51" fmla="*/ 472 h 854"/>
                <a:gd name="T52" fmla="*/ 46 w 771"/>
                <a:gd name="T53" fmla="*/ 469 h 854"/>
                <a:gd name="T54" fmla="*/ 608 w 771"/>
                <a:gd name="T55" fmla="*/ 470 h 854"/>
                <a:gd name="T56" fmla="*/ 66 w 771"/>
                <a:gd name="T57" fmla="*/ 444 h 854"/>
                <a:gd name="T58" fmla="*/ 589 w 771"/>
                <a:gd name="T59" fmla="*/ 423 h 854"/>
                <a:gd name="T60" fmla="*/ 590 w 771"/>
                <a:gd name="T61" fmla="*/ 425 h 854"/>
                <a:gd name="T62" fmla="*/ 106 w 771"/>
                <a:gd name="T63" fmla="*/ 439 h 854"/>
                <a:gd name="T64" fmla="*/ 27 w 771"/>
                <a:gd name="T65" fmla="*/ 416 h 854"/>
                <a:gd name="T66" fmla="*/ 580 w 771"/>
                <a:gd name="T67" fmla="*/ 412 h 854"/>
                <a:gd name="T68" fmla="*/ 35 w 771"/>
                <a:gd name="T69" fmla="*/ 389 h 854"/>
                <a:gd name="T70" fmla="*/ 571 w 771"/>
                <a:gd name="T71" fmla="*/ 378 h 854"/>
                <a:gd name="T72" fmla="*/ 14 w 771"/>
                <a:gd name="T73" fmla="*/ 343 h 854"/>
                <a:gd name="T74" fmla="*/ 551 w 771"/>
                <a:gd name="T75" fmla="*/ 333 h 854"/>
                <a:gd name="T76" fmla="*/ 57 w 771"/>
                <a:gd name="T77" fmla="*/ 325 h 854"/>
                <a:gd name="T78" fmla="*/ 541 w 771"/>
                <a:gd name="T79" fmla="*/ 301 h 854"/>
                <a:gd name="T80" fmla="*/ 39 w 771"/>
                <a:gd name="T81" fmla="*/ 296 h 854"/>
                <a:gd name="T82" fmla="*/ 28 w 771"/>
                <a:gd name="T83" fmla="*/ 286 h 854"/>
                <a:gd name="T84" fmla="*/ 564 w 771"/>
                <a:gd name="T85" fmla="*/ 277 h 854"/>
                <a:gd name="T86" fmla="*/ 572 w 771"/>
                <a:gd name="T87" fmla="*/ 268 h 854"/>
                <a:gd name="T88" fmla="*/ 591 w 771"/>
                <a:gd name="T89" fmla="*/ 242 h 854"/>
                <a:gd name="T90" fmla="*/ 31 w 771"/>
                <a:gd name="T91" fmla="*/ 214 h 854"/>
                <a:gd name="T92" fmla="*/ 64 w 771"/>
                <a:gd name="T93" fmla="*/ 207 h 854"/>
                <a:gd name="T94" fmla="*/ 636 w 771"/>
                <a:gd name="T95" fmla="*/ 195 h 854"/>
                <a:gd name="T96" fmla="*/ 662 w 771"/>
                <a:gd name="T97" fmla="*/ 164 h 854"/>
                <a:gd name="T98" fmla="*/ 85 w 771"/>
                <a:gd name="T99" fmla="*/ 131 h 854"/>
                <a:gd name="T100" fmla="*/ 108 w 771"/>
                <a:gd name="T101" fmla="*/ 127 h 854"/>
                <a:gd name="T102" fmla="*/ 140 w 771"/>
                <a:gd name="T103" fmla="*/ 112 h 854"/>
                <a:gd name="T104" fmla="*/ 637 w 771"/>
                <a:gd name="T105" fmla="*/ 61 h 854"/>
                <a:gd name="T106" fmla="*/ 582 w 771"/>
                <a:gd name="T107" fmla="*/ 63 h 854"/>
                <a:gd name="T108" fmla="*/ 497 w 771"/>
                <a:gd name="T109" fmla="*/ 61 h 854"/>
                <a:gd name="T110" fmla="*/ 232 w 771"/>
                <a:gd name="T111" fmla="*/ 58 h 854"/>
                <a:gd name="T112" fmla="*/ 236 w 771"/>
                <a:gd name="T113" fmla="*/ 45 h 854"/>
                <a:gd name="T114" fmla="*/ 162 w 771"/>
                <a:gd name="T115" fmla="*/ 41 h 854"/>
                <a:gd name="T116" fmla="*/ 277 w 771"/>
                <a:gd name="T117" fmla="*/ 9 h 854"/>
                <a:gd name="T118" fmla="*/ 409 w 771"/>
                <a:gd name="T119" fmla="*/ 2 h 854"/>
                <a:gd name="T120" fmla="*/ 331 w 771"/>
                <a:gd name="T121" fmla="*/ 1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1" h="854">
                  <a:moveTo>
                    <a:pt x="669" y="843"/>
                  </a:moveTo>
                  <a:lnTo>
                    <a:pt x="670" y="843"/>
                  </a:lnTo>
                  <a:lnTo>
                    <a:pt x="674" y="847"/>
                  </a:lnTo>
                  <a:lnTo>
                    <a:pt x="676" y="848"/>
                  </a:lnTo>
                  <a:lnTo>
                    <a:pt x="676" y="848"/>
                  </a:lnTo>
                  <a:lnTo>
                    <a:pt x="674" y="854"/>
                  </a:lnTo>
                  <a:lnTo>
                    <a:pt x="667" y="847"/>
                  </a:lnTo>
                  <a:lnTo>
                    <a:pt x="666" y="844"/>
                  </a:lnTo>
                  <a:lnTo>
                    <a:pt x="667" y="843"/>
                  </a:lnTo>
                  <a:lnTo>
                    <a:pt x="669" y="843"/>
                  </a:lnTo>
                  <a:close/>
                  <a:moveTo>
                    <a:pt x="647" y="819"/>
                  </a:moveTo>
                  <a:lnTo>
                    <a:pt x="648" y="819"/>
                  </a:lnTo>
                  <a:lnTo>
                    <a:pt x="659" y="832"/>
                  </a:lnTo>
                  <a:lnTo>
                    <a:pt x="660" y="833"/>
                  </a:lnTo>
                  <a:lnTo>
                    <a:pt x="659" y="835"/>
                  </a:lnTo>
                  <a:lnTo>
                    <a:pt x="658" y="836"/>
                  </a:lnTo>
                  <a:lnTo>
                    <a:pt x="656" y="835"/>
                  </a:lnTo>
                  <a:lnTo>
                    <a:pt x="645" y="823"/>
                  </a:lnTo>
                  <a:lnTo>
                    <a:pt x="644" y="821"/>
                  </a:lnTo>
                  <a:lnTo>
                    <a:pt x="645" y="819"/>
                  </a:lnTo>
                  <a:lnTo>
                    <a:pt x="647" y="819"/>
                  </a:lnTo>
                  <a:close/>
                  <a:moveTo>
                    <a:pt x="678" y="815"/>
                  </a:moveTo>
                  <a:lnTo>
                    <a:pt x="678" y="815"/>
                  </a:lnTo>
                  <a:lnTo>
                    <a:pt x="680" y="817"/>
                  </a:lnTo>
                  <a:lnTo>
                    <a:pt x="681" y="818"/>
                  </a:lnTo>
                  <a:lnTo>
                    <a:pt x="678" y="833"/>
                  </a:lnTo>
                  <a:lnTo>
                    <a:pt x="677" y="836"/>
                  </a:lnTo>
                  <a:lnTo>
                    <a:pt x="676" y="836"/>
                  </a:lnTo>
                  <a:lnTo>
                    <a:pt x="676" y="836"/>
                  </a:lnTo>
                  <a:lnTo>
                    <a:pt x="674" y="835"/>
                  </a:lnTo>
                  <a:lnTo>
                    <a:pt x="674" y="833"/>
                  </a:lnTo>
                  <a:lnTo>
                    <a:pt x="676" y="817"/>
                  </a:lnTo>
                  <a:lnTo>
                    <a:pt x="677" y="815"/>
                  </a:lnTo>
                  <a:lnTo>
                    <a:pt x="678" y="815"/>
                  </a:lnTo>
                  <a:close/>
                  <a:moveTo>
                    <a:pt x="624" y="796"/>
                  </a:moveTo>
                  <a:lnTo>
                    <a:pt x="626" y="796"/>
                  </a:lnTo>
                  <a:lnTo>
                    <a:pt x="637" y="808"/>
                  </a:lnTo>
                  <a:lnTo>
                    <a:pt x="638" y="810"/>
                  </a:lnTo>
                  <a:lnTo>
                    <a:pt x="637" y="811"/>
                  </a:lnTo>
                  <a:lnTo>
                    <a:pt x="636" y="812"/>
                  </a:lnTo>
                  <a:lnTo>
                    <a:pt x="634" y="811"/>
                  </a:lnTo>
                  <a:lnTo>
                    <a:pt x="623" y="800"/>
                  </a:lnTo>
                  <a:lnTo>
                    <a:pt x="622" y="799"/>
                  </a:lnTo>
                  <a:lnTo>
                    <a:pt x="623" y="796"/>
                  </a:lnTo>
                  <a:lnTo>
                    <a:pt x="624" y="796"/>
                  </a:lnTo>
                  <a:close/>
                  <a:moveTo>
                    <a:pt x="685" y="783"/>
                  </a:moveTo>
                  <a:lnTo>
                    <a:pt x="687" y="783"/>
                  </a:lnTo>
                  <a:lnTo>
                    <a:pt x="688" y="785"/>
                  </a:lnTo>
                  <a:lnTo>
                    <a:pt x="688" y="78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4" y="797"/>
                  </a:lnTo>
                  <a:lnTo>
                    <a:pt x="684" y="797"/>
                  </a:lnTo>
                  <a:lnTo>
                    <a:pt x="684" y="797"/>
                  </a:lnTo>
                  <a:lnTo>
                    <a:pt x="684" y="797"/>
                  </a:lnTo>
                  <a:lnTo>
                    <a:pt x="684" y="797"/>
                  </a:lnTo>
                  <a:lnTo>
                    <a:pt x="684" y="797"/>
                  </a:lnTo>
                  <a:lnTo>
                    <a:pt x="684" y="797"/>
                  </a:lnTo>
                  <a:lnTo>
                    <a:pt x="684" y="797"/>
                  </a:lnTo>
                  <a:lnTo>
                    <a:pt x="684" y="797"/>
                  </a:lnTo>
                  <a:lnTo>
                    <a:pt x="684" y="803"/>
                  </a:lnTo>
                  <a:lnTo>
                    <a:pt x="683" y="804"/>
                  </a:lnTo>
                  <a:lnTo>
                    <a:pt x="681" y="804"/>
                  </a:lnTo>
                  <a:lnTo>
                    <a:pt x="681" y="804"/>
                  </a:lnTo>
                  <a:lnTo>
                    <a:pt x="680" y="803"/>
                  </a:lnTo>
                  <a:lnTo>
                    <a:pt x="678" y="801"/>
                  </a:lnTo>
                  <a:lnTo>
                    <a:pt x="680" y="796"/>
                  </a:lnTo>
                  <a:lnTo>
                    <a:pt x="680" y="796"/>
                  </a:lnTo>
                  <a:lnTo>
                    <a:pt x="683" y="785"/>
                  </a:lnTo>
                  <a:lnTo>
                    <a:pt x="684" y="783"/>
                  </a:lnTo>
                  <a:lnTo>
                    <a:pt x="685" y="783"/>
                  </a:lnTo>
                  <a:close/>
                  <a:moveTo>
                    <a:pt x="602" y="772"/>
                  </a:moveTo>
                  <a:lnTo>
                    <a:pt x="604" y="772"/>
                  </a:lnTo>
                  <a:lnTo>
                    <a:pt x="615" y="785"/>
                  </a:lnTo>
                  <a:lnTo>
                    <a:pt x="616" y="786"/>
                  </a:lnTo>
                  <a:lnTo>
                    <a:pt x="615" y="787"/>
                  </a:lnTo>
                  <a:lnTo>
                    <a:pt x="613" y="789"/>
                  </a:lnTo>
                  <a:lnTo>
                    <a:pt x="612" y="787"/>
                  </a:lnTo>
                  <a:lnTo>
                    <a:pt x="601" y="776"/>
                  </a:lnTo>
                  <a:lnTo>
                    <a:pt x="600" y="775"/>
                  </a:lnTo>
                  <a:lnTo>
                    <a:pt x="601" y="772"/>
                  </a:lnTo>
                  <a:lnTo>
                    <a:pt x="602" y="772"/>
                  </a:lnTo>
                  <a:close/>
                  <a:moveTo>
                    <a:pt x="695" y="753"/>
                  </a:moveTo>
                  <a:lnTo>
                    <a:pt x="696" y="753"/>
                  </a:lnTo>
                  <a:lnTo>
                    <a:pt x="698" y="754"/>
                  </a:lnTo>
                  <a:lnTo>
                    <a:pt x="698" y="756"/>
                  </a:lnTo>
                  <a:lnTo>
                    <a:pt x="692" y="771"/>
                  </a:lnTo>
                  <a:lnTo>
                    <a:pt x="692" y="772"/>
                  </a:lnTo>
                  <a:lnTo>
                    <a:pt x="691" y="772"/>
                  </a:lnTo>
                  <a:lnTo>
                    <a:pt x="690" y="772"/>
                  </a:lnTo>
                  <a:lnTo>
                    <a:pt x="688" y="772"/>
                  </a:lnTo>
                  <a:lnTo>
                    <a:pt x="688" y="769"/>
                  </a:lnTo>
                  <a:lnTo>
                    <a:pt x="694" y="754"/>
                  </a:lnTo>
                  <a:lnTo>
                    <a:pt x="694" y="753"/>
                  </a:lnTo>
                  <a:lnTo>
                    <a:pt x="695" y="753"/>
                  </a:lnTo>
                  <a:close/>
                  <a:moveTo>
                    <a:pt x="601" y="742"/>
                  </a:moveTo>
                  <a:lnTo>
                    <a:pt x="602" y="743"/>
                  </a:lnTo>
                  <a:lnTo>
                    <a:pt x="604" y="745"/>
                  </a:lnTo>
                  <a:lnTo>
                    <a:pt x="604" y="761"/>
                  </a:lnTo>
                  <a:lnTo>
                    <a:pt x="602" y="763"/>
                  </a:lnTo>
                  <a:lnTo>
                    <a:pt x="601" y="763"/>
                  </a:lnTo>
                  <a:lnTo>
                    <a:pt x="600" y="763"/>
                  </a:lnTo>
                  <a:lnTo>
                    <a:pt x="598" y="761"/>
                  </a:lnTo>
                  <a:lnTo>
                    <a:pt x="598" y="745"/>
                  </a:lnTo>
                  <a:lnTo>
                    <a:pt x="600" y="743"/>
                  </a:lnTo>
                  <a:lnTo>
                    <a:pt x="601" y="742"/>
                  </a:lnTo>
                  <a:close/>
                  <a:moveTo>
                    <a:pt x="723" y="724"/>
                  </a:moveTo>
                  <a:lnTo>
                    <a:pt x="724" y="724"/>
                  </a:lnTo>
                  <a:lnTo>
                    <a:pt x="735" y="728"/>
                  </a:lnTo>
                  <a:lnTo>
                    <a:pt x="735" y="732"/>
                  </a:lnTo>
                  <a:lnTo>
                    <a:pt x="723" y="728"/>
                  </a:lnTo>
                  <a:lnTo>
                    <a:pt x="721" y="728"/>
                  </a:lnTo>
                  <a:lnTo>
                    <a:pt x="721" y="725"/>
                  </a:lnTo>
                  <a:lnTo>
                    <a:pt x="721" y="724"/>
                  </a:lnTo>
                  <a:lnTo>
                    <a:pt x="723" y="724"/>
                  </a:lnTo>
                  <a:close/>
                  <a:moveTo>
                    <a:pt x="706" y="722"/>
                  </a:moveTo>
                  <a:lnTo>
                    <a:pt x="706" y="722"/>
                  </a:lnTo>
                  <a:lnTo>
                    <a:pt x="708" y="724"/>
                  </a:lnTo>
                  <a:lnTo>
                    <a:pt x="708" y="725"/>
                  </a:lnTo>
                  <a:lnTo>
                    <a:pt x="703" y="740"/>
                  </a:lnTo>
                  <a:lnTo>
                    <a:pt x="702" y="742"/>
                  </a:lnTo>
                  <a:lnTo>
                    <a:pt x="701" y="742"/>
                  </a:lnTo>
                  <a:lnTo>
                    <a:pt x="701" y="742"/>
                  </a:lnTo>
                  <a:lnTo>
                    <a:pt x="699" y="740"/>
                  </a:lnTo>
                  <a:lnTo>
                    <a:pt x="699" y="739"/>
                  </a:lnTo>
                  <a:lnTo>
                    <a:pt x="703" y="724"/>
                  </a:lnTo>
                  <a:lnTo>
                    <a:pt x="705" y="722"/>
                  </a:lnTo>
                  <a:lnTo>
                    <a:pt x="706" y="722"/>
                  </a:lnTo>
                  <a:close/>
                  <a:moveTo>
                    <a:pt x="590" y="713"/>
                  </a:moveTo>
                  <a:lnTo>
                    <a:pt x="591" y="713"/>
                  </a:lnTo>
                  <a:lnTo>
                    <a:pt x="591" y="713"/>
                  </a:lnTo>
                  <a:lnTo>
                    <a:pt x="600" y="727"/>
                  </a:lnTo>
                  <a:lnTo>
                    <a:pt x="600" y="729"/>
                  </a:lnTo>
                  <a:lnTo>
                    <a:pt x="600" y="731"/>
                  </a:lnTo>
                  <a:lnTo>
                    <a:pt x="598" y="731"/>
                  </a:lnTo>
                  <a:lnTo>
                    <a:pt x="597" y="731"/>
                  </a:lnTo>
                  <a:lnTo>
                    <a:pt x="595" y="729"/>
                  </a:lnTo>
                  <a:lnTo>
                    <a:pt x="587" y="715"/>
                  </a:lnTo>
                  <a:lnTo>
                    <a:pt x="587" y="714"/>
                  </a:lnTo>
                  <a:lnTo>
                    <a:pt x="589" y="713"/>
                  </a:lnTo>
                  <a:lnTo>
                    <a:pt x="590" y="713"/>
                  </a:lnTo>
                  <a:close/>
                  <a:moveTo>
                    <a:pt x="734" y="696"/>
                  </a:moveTo>
                  <a:lnTo>
                    <a:pt x="734" y="696"/>
                  </a:lnTo>
                  <a:lnTo>
                    <a:pt x="735" y="696"/>
                  </a:lnTo>
                  <a:lnTo>
                    <a:pt x="737" y="697"/>
                  </a:lnTo>
                  <a:lnTo>
                    <a:pt x="737" y="699"/>
                  </a:lnTo>
                  <a:lnTo>
                    <a:pt x="737" y="702"/>
                  </a:lnTo>
                  <a:lnTo>
                    <a:pt x="737" y="706"/>
                  </a:lnTo>
                  <a:lnTo>
                    <a:pt x="737" y="710"/>
                  </a:lnTo>
                  <a:lnTo>
                    <a:pt x="737" y="710"/>
                  </a:lnTo>
                  <a:lnTo>
                    <a:pt x="737" y="714"/>
                  </a:lnTo>
                  <a:lnTo>
                    <a:pt x="735" y="715"/>
                  </a:lnTo>
                  <a:lnTo>
                    <a:pt x="734" y="717"/>
                  </a:lnTo>
                  <a:lnTo>
                    <a:pt x="734" y="717"/>
                  </a:lnTo>
                  <a:lnTo>
                    <a:pt x="732" y="715"/>
                  </a:lnTo>
                  <a:lnTo>
                    <a:pt x="731" y="714"/>
                  </a:lnTo>
                  <a:lnTo>
                    <a:pt x="731" y="697"/>
                  </a:lnTo>
                  <a:lnTo>
                    <a:pt x="732" y="696"/>
                  </a:lnTo>
                  <a:lnTo>
                    <a:pt x="734" y="696"/>
                  </a:lnTo>
                  <a:close/>
                  <a:moveTo>
                    <a:pt x="573" y="685"/>
                  </a:moveTo>
                  <a:lnTo>
                    <a:pt x="573" y="685"/>
                  </a:lnTo>
                  <a:lnTo>
                    <a:pt x="575" y="686"/>
                  </a:lnTo>
                  <a:lnTo>
                    <a:pt x="583" y="699"/>
                  </a:lnTo>
                  <a:lnTo>
                    <a:pt x="583" y="702"/>
                  </a:lnTo>
                  <a:lnTo>
                    <a:pt x="582" y="703"/>
                  </a:lnTo>
                  <a:lnTo>
                    <a:pt x="582" y="703"/>
                  </a:lnTo>
                  <a:lnTo>
                    <a:pt x="580" y="703"/>
                  </a:lnTo>
                  <a:lnTo>
                    <a:pt x="579" y="702"/>
                  </a:lnTo>
                  <a:lnTo>
                    <a:pt x="579" y="702"/>
                  </a:lnTo>
                  <a:lnTo>
                    <a:pt x="577" y="699"/>
                  </a:lnTo>
                  <a:lnTo>
                    <a:pt x="576" y="697"/>
                  </a:lnTo>
                  <a:lnTo>
                    <a:pt x="575" y="695"/>
                  </a:lnTo>
                  <a:lnTo>
                    <a:pt x="572" y="692"/>
                  </a:lnTo>
                  <a:lnTo>
                    <a:pt x="572" y="689"/>
                  </a:lnTo>
                  <a:lnTo>
                    <a:pt x="572" y="689"/>
                  </a:lnTo>
                  <a:lnTo>
                    <a:pt x="572" y="689"/>
                  </a:lnTo>
                  <a:lnTo>
                    <a:pt x="571" y="689"/>
                  </a:lnTo>
                  <a:lnTo>
                    <a:pt x="571" y="688"/>
                  </a:lnTo>
                  <a:lnTo>
                    <a:pt x="571" y="686"/>
                  </a:lnTo>
                  <a:lnTo>
                    <a:pt x="572" y="685"/>
                  </a:lnTo>
                  <a:lnTo>
                    <a:pt x="573" y="685"/>
                  </a:lnTo>
                  <a:close/>
                  <a:moveTo>
                    <a:pt x="734" y="663"/>
                  </a:moveTo>
                  <a:lnTo>
                    <a:pt x="734" y="663"/>
                  </a:lnTo>
                  <a:lnTo>
                    <a:pt x="737" y="664"/>
                  </a:lnTo>
                  <a:lnTo>
                    <a:pt x="737" y="666"/>
                  </a:lnTo>
                  <a:lnTo>
                    <a:pt x="737" y="681"/>
                  </a:lnTo>
                  <a:lnTo>
                    <a:pt x="737" y="681"/>
                  </a:lnTo>
                  <a:lnTo>
                    <a:pt x="737" y="681"/>
                  </a:lnTo>
                  <a:lnTo>
                    <a:pt x="737" y="681"/>
                  </a:lnTo>
                  <a:lnTo>
                    <a:pt x="737" y="681"/>
                  </a:lnTo>
                  <a:lnTo>
                    <a:pt x="737" y="681"/>
                  </a:lnTo>
                  <a:lnTo>
                    <a:pt x="737" y="682"/>
                  </a:lnTo>
                  <a:lnTo>
                    <a:pt x="735" y="684"/>
                  </a:lnTo>
                  <a:lnTo>
                    <a:pt x="734" y="684"/>
                  </a:lnTo>
                  <a:lnTo>
                    <a:pt x="734" y="684"/>
                  </a:lnTo>
                  <a:lnTo>
                    <a:pt x="732" y="684"/>
                  </a:lnTo>
                  <a:lnTo>
                    <a:pt x="731" y="682"/>
                  </a:lnTo>
                  <a:lnTo>
                    <a:pt x="732" y="666"/>
                  </a:lnTo>
                  <a:lnTo>
                    <a:pt x="732" y="664"/>
                  </a:lnTo>
                  <a:lnTo>
                    <a:pt x="734" y="663"/>
                  </a:lnTo>
                  <a:close/>
                  <a:moveTo>
                    <a:pt x="555" y="657"/>
                  </a:moveTo>
                  <a:lnTo>
                    <a:pt x="557" y="657"/>
                  </a:lnTo>
                  <a:lnTo>
                    <a:pt x="558" y="659"/>
                  </a:lnTo>
                  <a:lnTo>
                    <a:pt x="566" y="673"/>
                  </a:lnTo>
                  <a:lnTo>
                    <a:pt x="566" y="674"/>
                  </a:lnTo>
                  <a:lnTo>
                    <a:pt x="565" y="675"/>
                  </a:lnTo>
                  <a:lnTo>
                    <a:pt x="564" y="675"/>
                  </a:lnTo>
                  <a:lnTo>
                    <a:pt x="564" y="675"/>
                  </a:lnTo>
                  <a:lnTo>
                    <a:pt x="562" y="674"/>
                  </a:lnTo>
                  <a:lnTo>
                    <a:pt x="554" y="660"/>
                  </a:lnTo>
                  <a:lnTo>
                    <a:pt x="554" y="659"/>
                  </a:lnTo>
                  <a:lnTo>
                    <a:pt x="554" y="657"/>
                  </a:lnTo>
                  <a:lnTo>
                    <a:pt x="555" y="657"/>
                  </a:lnTo>
                  <a:close/>
                  <a:moveTo>
                    <a:pt x="738" y="631"/>
                  </a:moveTo>
                  <a:lnTo>
                    <a:pt x="739" y="631"/>
                  </a:lnTo>
                  <a:lnTo>
                    <a:pt x="741" y="631"/>
                  </a:lnTo>
                  <a:lnTo>
                    <a:pt x="741" y="634"/>
                  </a:lnTo>
                  <a:lnTo>
                    <a:pt x="739" y="635"/>
                  </a:lnTo>
                  <a:lnTo>
                    <a:pt x="737" y="637"/>
                  </a:lnTo>
                  <a:lnTo>
                    <a:pt x="737" y="649"/>
                  </a:lnTo>
                  <a:lnTo>
                    <a:pt x="737" y="652"/>
                  </a:lnTo>
                  <a:lnTo>
                    <a:pt x="734" y="652"/>
                  </a:lnTo>
                  <a:lnTo>
                    <a:pt x="734" y="652"/>
                  </a:lnTo>
                  <a:lnTo>
                    <a:pt x="732" y="652"/>
                  </a:lnTo>
                  <a:lnTo>
                    <a:pt x="732" y="649"/>
                  </a:lnTo>
                  <a:lnTo>
                    <a:pt x="732" y="637"/>
                  </a:lnTo>
                  <a:lnTo>
                    <a:pt x="732" y="635"/>
                  </a:lnTo>
                  <a:lnTo>
                    <a:pt x="734" y="634"/>
                  </a:lnTo>
                  <a:lnTo>
                    <a:pt x="737" y="631"/>
                  </a:lnTo>
                  <a:lnTo>
                    <a:pt x="738" y="631"/>
                  </a:lnTo>
                  <a:close/>
                  <a:moveTo>
                    <a:pt x="539" y="630"/>
                  </a:moveTo>
                  <a:lnTo>
                    <a:pt x="540" y="630"/>
                  </a:lnTo>
                  <a:lnTo>
                    <a:pt x="541" y="631"/>
                  </a:lnTo>
                  <a:lnTo>
                    <a:pt x="550" y="645"/>
                  </a:lnTo>
                  <a:lnTo>
                    <a:pt x="550" y="646"/>
                  </a:lnTo>
                  <a:lnTo>
                    <a:pt x="548" y="648"/>
                  </a:lnTo>
                  <a:lnTo>
                    <a:pt x="547" y="648"/>
                  </a:lnTo>
                  <a:lnTo>
                    <a:pt x="546" y="648"/>
                  </a:lnTo>
                  <a:lnTo>
                    <a:pt x="546" y="648"/>
                  </a:lnTo>
                  <a:lnTo>
                    <a:pt x="537" y="634"/>
                  </a:lnTo>
                  <a:lnTo>
                    <a:pt x="537" y="631"/>
                  </a:lnTo>
                  <a:lnTo>
                    <a:pt x="537" y="630"/>
                  </a:lnTo>
                  <a:lnTo>
                    <a:pt x="539" y="630"/>
                  </a:lnTo>
                  <a:close/>
                  <a:moveTo>
                    <a:pt x="511" y="619"/>
                  </a:moveTo>
                  <a:lnTo>
                    <a:pt x="526" y="619"/>
                  </a:lnTo>
                  <a:lnTo>
                    <a:pt x="529" y="619"/>
                  </a:lnTo>
                  <a:lnTo>
                    <a:pt x="529" y="620"/>
                  </a:lnTo>
                  <a:lnTo>
                    <a:pt x="529" y="623"/>
                  </a:lnTo>
                  <a:lnTo>
                    <a:pt x="526" y="623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08" y="620"/>
                  </a:lnTo>
                  <a:lnTo>
                    <a:pt x="508" y="619"/>
                  </a:lnTo>
                  <a:lnTo>
                    <a:pt x="511" y="619"/>
                  </a:lnTo>
                  <a:close/>
                  <a:moveTo>
                    <a:pt x="478" y="619"/>
                  </a:moveTo>
                  <a:lnTo>
                    <a:pt x="494" y="619"/>
                  </a:lnTo>
                  <a:lnTo>
                    <a:pt x="496" y="619"/>
                  </a:lnTo>
                  <a:lnTo>
                    <a:pt x="497" y="620"/>
                  </a:lnTo>
                  <a:lnTo>
                    <a:pt x="496" y="623"/>
                  </a:lnTo>
                  <a:lnTo>
                    <a:pt x="494" y="623"/>
                  </a:lnTo>
                  <a:lnTo>
                    <a:pt x="478" y="623"/>
                  </a:lnTo>
                  <a:lnTo>
                    <a:pt x="476" y="623"/>
                  </a:lnTo>
                  <a:lnTo>
                    <a:pt x="476" y="620"/>
                  </a:lnTo>
                  <a:lnTo>
                    <a:pt x="476" y="619"/>
                  </a:lnTo>
                  <a:lnTo>
                    <a:pt x="478" y="619"/>
                  </a:lnTo>
                  <a:close/>
                  <a:moveTo>
                    <a:pt x="446" y="619"/>
                  </a:moveTo>
                  <a:lnTo>
                    <a:pt x="463" y="619"/>
                  </a:lnTo>
                  <a:lnTo>
                    <a:pt x="464" y="619"/>
                  </a:lnTo>
                  <a:lnTo>
                    <a:pt x="464" y="620"/>
                  </a:lnTo>
                  <a:lnTo>
                    <a:pt x="464" y="623"/>
                  </a:lnTo>
                  <a:lnTo>
                    <a:pt x="463" y="623"/>
                  </a:lnTo>
                  <a:lnTo>
                    <a:pt x="446" y="623"/>
                  </a:lnTo>
                  <a:lnTo>
                    <a:pt x="445" y="623"/>
                  </a:lnTo>
                  <a:lnTo>
                    <a:pt x="443" y="620"/>
                  </a:lnTo>
                  <a:lnTo>
                    <a:pt x="445" y="619"/>
                  </a:lnTo>
                  <a:lnTo>
                    <a:pt x="446" y="619"/>
                  </a:lnTo>
                  <a:close/>
                  <a:moveTo>
                    <a:pt x="416" y="617"/>
                  </a:moveTo>
                  <a:lnTo>
                    <a:pt x="417" y="619"/>
                  </a:lnTo>
                  <a:lnTo>
                    <a:pt x="417" y="619"/>
                  </a:lnTo>
                  <a:lnTo>
                    <a:pt x="431" y="619"/>
                  </a:lnTo>
                  <a:lnTo>
                    <a:pt x="432" y="619"/>
                  </a:lnTo>
                  <a:lnTo>
                    <a:pt x="432" y="620"/>
                  </a:lnTo>
                  <a:lnTo>
                    <a:pt x="432" y="623"/>
                  </a:lnTo>
                  <a:lnTo>
                    <a:pt x="431" y="623"/>
                  </a:lnTo>
                  <a:lnTo>
                    <a:pt x="416" y="623"/>
                  </a:lnTo>
                  <a:lnTo>
                    <a:pt x="414" y="623"/>
                  </a:lnTo>
                  <a:lnTo>
                    <a:pt x="413" y="621"/>
                  </a:lnTo>
                  <a:lnTo>
                    <a:pt x="413" y="619"/>
                  </a:lnTo>
                  <a:lnTo>
                    <a:pt x="414" y="619"/>
                  </a:lnTo>
                  <a:lnTo>
                    <a:pt x="416" y="617"/>
                  </a:lnTo>
                  <a:close/>
                  <a:moveTo>
                    <a:pt x="763" y="610"/>
                  </a:moveTo>
                  <a:lnTo>
                    <a:pt x="764" y="610"/>
                  </a:lnTo>
                  <a:lnTo>
                    <a:pt x="764" y="610"/>
                  </a:lnTo>
                  <a:lnTo>
                    <a:pt x="766" y="613"/>
                  </a:lnTo>
                  <a:lnTo>
                    <a:pt x="764" y="614"/>
                  </a:lnTo>
                  <a:lnTo>
                    <a:pt x="756" y="621"/>
                  </a:lnTo>
                  <a:lnTo>
                    <a:pt x="756" y="621"/>
                  </a:lnTo>
                  <a:lnTo>
                    <a:pt x="756" y="621"/>
                  </a:lnTo>
                  <a:lnTo>
                    <a:pt x="756" y="621"/>
                  </a:lnTo>
                  <a:lnTo>
                    <a:pt x="756" y="621"/>
                  </a:lnTo>
                  <a:lnTo>
                    <a:pt x="755" y="621"/>
                  </a:lnTo>
                  <a:lnTo>
                    <a:pt x="755" y="621"/>
                  </a:lnTo>
                  <a:lnTo>
                    <a:pt x="755" y="623"/>
                  </a:lnTo>
                  <a:lnTo>
                    <a:pt x="755" y="623"/>
                  </a:lnTo>
                  <a:lnTo>
                    <a:pt x="755" y="623"/>
                  </a:lnTo>
                  <a:lnTo>
                    <a:pt x="755" y="623"/>
                  </a:lnTo>
                  <a:lnTo>
                    <a:pt x="755" y="623"/>
                  </a:lnTo>
                  <a:lnTo>
                    <a:pt x="755" y="623"/>
                  </a:lnTo>
                  <a:lnTo>
                    <a:pt x="755" y="623"/>
                  </a:lnTo>
                  <a:lnTo>
                    <a:pt x="755" y="623"/>
                  </a:lnTo>
                  <a:lnTo>
                    <a:pt x="755" y="623"/>
                  </a:lnTo>
                  <a:lnTo>
                    <a:pt x="753" y="624"/>
                  </a:lnTo>
                  <a:lnTo>
                    <a:pt x="752" y="624"/>
                  </a:lnTo>
                  <a:lnTo>
                    <a:pt x="750" y="625"/>
                  </a:lnTo>
                  <a:lnTo>
                    <a:pt x="749" y="625"/>
                  </a:lnTo>
                  <a:lnTo>
                    <a:pt x="749" y="624"/>
                  </a:lnTo>
                  <a:lnTo>
                    <a:pt x="748" y="623"/>
                  </a:lnTo>
                  <a:lnTo>
                    <a:pt x="749" y="621"/>
                  </a:lnTo>
                  <a:lnTo>
                    <a:pt x="761" y="610"/>
                  </a:lnTo>
                  <a:lnTo>
                    <a:pt x="763" y="610"/>
                  </a:lnTo>
                  <a:close/>
                  <a:moveTo>
                    <a:pt x="387" y="602"/>
                  </a:moveTo>
                  <a:lnTo>
                    <a:pt x="388" y="602"/>
                  </a:lnTo>
                  <a:lnTo>
                    <a:pt x="402" y="610"/>
                  </a:lnTo>
                  <a:lnTo>
                    <a:pt x="403" y="612"/>
                  </a:lnTo>
                  <a:lnTo>
                    <a:pt x="403" y="613"/>
                  </a:lnTo>
                  <a:lnTo>
                    <a:pt x="402" y="614"/>
                  </a:lnTo>
                  <a:lnTo>
                    <a:pt x="402" y="614"/>
                  </a:lnTo>
                  <a:lnTo>
                    <a:pt x="400" y="614"/>
                  </a:lnTo>
                  <a:lnTo>
                    <a:pt x="399" y="614"/>
                  </a:lnTo>
                  <a:lnTo>
                    <a:pt x="398" y="613"/>
                  </a:lnTo>
                  <a:lnTo>
                    <a:pt x="395" y="612"/>
                  </a:lnTo>
                  <a:lnTo>
                    <a:pt x="393" y="610"/>
                  </a:lnTo>
                  <a:lnTo>
                    <a:pt x="391" y="609"/>
                  </a:lnTo>
                  <a:lnTo>
                    <a:pt x="388" y="607"/>
                  </a:lnTo>
                  <a:lnTo>
                    <a:pt x="387" y="607"/>
                  </a:lnTo>
                  <a:lnTo>
                    <a:pt x="387" y="607"/>
                  </a:lnTo>
                  <a:lnTo>
                    <a:pt x="387" y="607"/>
                  </a:lnTo>
                  <a:lnTo>
                    <a:pt x="387" y="607"/>
                  </a:lnTo>
                  <a:lnTo>
                    <a:pt x="387" y="607"/>
                  </a:lnTo>
                  <a:lnTo>
                    <a:pt x="387" y="606"/>
                  </a:lnTo>
                  <a:lnTo>
                    <a:pt x="387" y="606"/>
                  </a:lnTo>
                  <a:lnTo>
                    <a:pt x="387" y="606"/>
                  </a:lnTo>
                  <a:lnTo>
                    <a:pt x="387" y="606"/>
                  </a:lnTo>
                  <a:lnTo>
                    <a:pt x="387" y="606"/>
                  </a:lnTo>
                  <a:lnTo>
                    <a:pt x="385" y="605"/>
                  </a:lnTo>
                  <a:lnTo>
                    <a:pt x="385" y="603"/>
                  </a:lnTo>
                  <a:lnTo>
                    <a:pt x="387" y="602"/>
                  </a:lnTo>
                  <a:lnTo>
                    <a:pt x="387" y="602"/>
                  </a:lnTo>
                  <a:close/>
                  <a:moveTo>
                    <a:pt x="359" y="587"/>
                  </a:moveTo>
                  <a:lnTo>
                    <a:pt x="360" y="587"/>
                  </a:lnTo>
                  <a:lnTo>
                    <a:pt x="374" y="595"/>
                  </a:lnTo>
                  <a:lnTo>
                    <a:pt x="375" y="596"/>
                  </a:lnTo>
                  <a:lnTo>
                    <a:pt x="375" y="598"/>
                  </a:lnTo>
                  <a:lnTo>
                    <a:pt x="374" y="599"/>
                  </a:lnTo>
                  <a:lnTo>
                    <a:pt x="373" y="599"/>
                  </a:lnTo>
                  <a:lnTo>
                    <a:pt x="371" y="599"/>
                  </a:lnTo>
                  <a:lnTo>
                    <a:pt x="371" y="599"/>
                  </a:lnTo>
                  <a:lnTo>
                    <a:pt x="371" y="598"/>
                  </a:lnTo>
                  <a:lnTo>
                    <a:pt x="371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70" y="598"/>
                  </a:lnTo>
                  <a:lnTo>
                    <a:pt x="357" y="591"/>
                  </a:lnTo>
                  <a:lnTo>
                    <a:pt x="356" y="589"/>
                  </a:lnTo>
                  <a:lnTo>
                    <a:pt x="357" y="588"/>
                  </a:lnTo>
                  <a:lnTo>
                    <a:pt x="357" y="587"/>
                  </a:lnTo>
                  <a:lnTo>
                    <a:pt x="359" y="587"/>
                  </a:lnTo>
                  <a:close/>
                  <a:moveTo>
                    <a:pt x="768" y="583"/>
                  </a:moveTo>
                  <a:lnTo>
                    <a:pt x="771" y="584"/>
                  </a:lnTo>
                  <a:lnTo>
                    <a:pt x="771" y="585"/>
                  </a:lnTo>
                  <a:lnTo>
                    <a:pt x="771" y="601"/>
                  </a:lnTo>
                  <a:lnTo>
                    <a:pt x="771" y="603"/>
                  </a:lnTo>
                  <a:lnTo>
                    <a:pt x="768" y="603"/>
                  </a:lnTo>
                  <a:lnTo>
                    <a:pt x="767" y="603"/>
                  </a:lnTo>
                  <a:lnTo>
                    <a:pt x="767" y="601"/>
                  </a:lnTo>
                  <a:lnTo>
                    <a:pt x="767" y="585"/>
                  </a:lnTo>
                  <a:lnTo>
                    <a:pt x="767" y="584"/>
                  </a:lnTo>
                  <a:lnTo>
                    <a:pt x="768" y="583"/>
                  </a:lnTo>
                  <a:close/>
                  <a:moveTo>
                    <a:pt x="331" y="571"/>
                  </a:moveTo>
                  <a:lnTo>
                    <a:pt x="333" y="571"/>
                  </a:lnTo>
                  <a:lnTo>
                    <a:pt x="346" y="578"/>
                  </a:lnTo>
                  <a:lnTo>
                    <a:pt x="348" y="580"/>
                  </a:lnTo>
                  <a:lnTo>
                    <a:pt x="346" y="583"/>
                  </a:lnTo>
                  <a:lnTo>
                    <a:pt x="346" y="583"/>
                  </a:lnTo>
                  <a:lnTo>
                    <a:pt x="345" y="584"/>
                  </a:lnTo>
                  <a:lnTo>
                    <a:pt x="344" y="583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1" y="576"/>
                  </a:lnTo>
                  <a:lnTo>
                    <a:pt x="330" y="576"/>
                  </a:lnTo>
                  <a:lnTo>
                    <a:pt x="330" y="576"/>
                  </a:lnTo>
                  <a:lnTo>
                    <a:pt x="328" y="574"/>
                  </a:lnTo>
                  <a:lnTo>
                    <a:pt x="328" y="573"/>
                  </a:lnTo>
                  <a:lnTo>
                    <a:pt x="330" y="571"/>
                  </a:lnTo>
                  <a:lnTo>
                    <a:pt x="331" y="571"/>
                  </a:lnTo>
                  <a:close/>
                  <a:moveTo>
                    <a:pt x="302" y="555"/>
                  </a:moveTo>
                  <a:lnTo>
                    <a:pt x="303" y="556"/>
                  </a:lnTo>
                  <a:lnTo>
                    <a:pt x="317" y="563"/>
                  </a:lnTo>
                  <a:lnTo>
                    <a:pt x="319" y="565"/>
                  </a:lnTo>
                  <a:lnTo>
                    <a:pt x="319" y="567"/>
                  </a:lnTo>
                  <a:lnTo>
                    <a:pt x="317" y="567"/>
                  </a:lnTo>
                  <a:lnTo>
                    <a:pt x="317" y="567"/>
                  </a:lnTo>
                  <a:lnTo>
                    <a:pt x="316" y="567"/>
                  </a:lnTo>
                  <a:lnTo>
                    <a:pt x="302" y="560"/>
                  </a:lnTo>
                  <a:lnTo>
                    <a:pt x="301" y="559"/>
                  </a:lnTo>
                  <a:lnTo>
                    <a:pt x="301" y="556"/>
                  </a:lnTo>
                  <a:lnTo>
                    <a:pt x="302" y="556"/>
                  </a:lnTo>
                  <a:lnTo>
                    <a:pt x="302" y="555"/>
                  </a:lnTo>
                  <a:close/>
                  <a:moveTo>
                    <a:pt x="757" y="553"/>
                  </a:moveTo>
                  <a:lnTo>
                    <a:pt x="759" y="555"/>
                  </a:lnTo>
                  <a:lnTo>
                    <a:pt x="759" y="555"/>
                  </a:lnTo>
                  <a:lnTo>
                    <a:pt x="760" y="556"/>
                  </a:lnTo>
                  <a:lnTo>
                    <a:pt x="760" y="558"/>
                  </a:lnTo>
                  <a:lnTo>
                    <a:pt x="761" y="560"/>
                  </a:lnTo>
                  <a:lnTo>
                    <a:pt x="763" y="563"/>
                  </a:lnTo>
                  <a:lnTo>
                    <a:pt x="763" y="563"/>
                  </a:lnTo>
                  <a:lnTo>
                    <a:pt x="763" y="563"/>
                  </a:lnTo>
                  <a:lnTo>
                    <a:pt x="766" y="570"/>
                  </a:lnTo>
                  <a:lnTo>
                    <a:pt x="766" y="571"/>
                  </a:lnTo>
                  <a:lnTo>
                    <a:pt x="764" y="573"/>
                  </a:lnTo>
                  <a:lnTo>
                    <a:pt x="763" y="573"/>
                  </a:lnTo>
                  <a:lnTo>
                    <a:pt x="761" y="573"/>
                  </a:lnTo>
                  <a:lnTo>
                    <a:pt x="761" y="571"/>
                  </a:lnTo>
                  <a:lnTo>
                    <a:pt x="755" y="558"/>
                  </a:lnTo>
                  <a:lnTo>
                    <a:pt x="755" y="555"/>
                  </a:lnTo>
                  <a:lnTo>
                    <a:pt x="756" y="553"/>
                  </a:lnTo>
                  <a:lnTo>
                    <a:pt x="757" y="553"/>
                  </a:lnTo>
                  <a:close/>
                  <a:moveTo>
                    <a:pt x="142" y="548"/>
                  </a:moveTo>
                  <a:lnTo>
                    <a:pt x="158" y="548"/>
                  </a:lnTo>
                  <a:lnTo>
                    <a:pt x="160" y="549"/>
                  </a:lnTo>
                  <a:lnTo>
                    <a:pt x="161" y="551"/>
                  </a:lnTo>
                  <a:lnTo>
                    <a:pt x="160" y="552"/>
                  </a:lnTo>
                  <a:lnTo>
                    <a:pt x="160" y="552"/>
                  </a:lnTo>
                  <a:lnTo>
                    <a:pt x="158" y="553"/>
                  </a:lnTo>
                  <a:lnTo>
                    <a:pt x="142" y="553"/>
                  </a:lnTo>
                  <a:lnTo>
                    <a:pt x="140" y="552"/>
                  </a:lnTo>
                  <a:lnTo>
                    <a:pt x="140" y="551"/>
                  </a:lnTo>
                  <a:lnTo>
                    <a:pt x="140" y="549"/>
                  </a:lnTo>
                  <a:lnTo>
                    <a:pt x="142" y="548"/>
                  </a:lnTo>
                  <a:close/>
                  <a:moveTo>
                    <a:pt x="110" y="548"/>
                  </a:moveTo>
                  <a:lnTo>
                    <a:pt x="126" y="548"/>
                  </a:lnTo>
                  <a:lnTo>
                    <a:pt x="128" y="549"/>
                  </a:lnTo>
                  <a:lnTo>
                    <a:pt x="128" y="551"/>
                  </a:lnTo>
                  <a:lnTo>
                    <a:pt x="128" y="552"/>
                  </a:lnTo>
                  <a:lnTo>
                    <a:pt x="126" y="553"/>
                  </a:lnTo>
                  <a:lnTo>
                    <a:pt x="110" y="553"/>
                  </a:lnTo>
                  <a:lnTo>
                    <a:pt x="108" y="552"/>
                  </a:lnTo>
                  <a:lnTo>
                    <a:pt x="107" y="551"/>
                  </a:lnTo>
                  <a:lnTo>
                    <a:pt x="108" y="549"/>
                  </a:lnTo>
                  <a:lnTo>
                    <a:pt x="110" y="548"/>
                  </a:lnTo>
                  <a:close/>
                  <a:moveTo>
                    <a:pt x="274" y="540"/>
                  </a:moveTo>
                  <a:lnTo>
                    <a:pt x="276" y="540"/>
                  </a:lnTo>
                  <a:lnTo>
                    <a:pt x="290" y="548"/>
                  </a:lnTo>
                  <a:lnTo>
                    <a:pt x="291" y="549"/>
                  </a:lnTo>
                  <a:lnTo>
                    <a:pt x="291" y="551"/>
                  </a:lnTo>
                  <a:lnTo>
                    <a:pt x="290" y="552"/>
                  </a:lnTo>
                  <a:lnTo>
                    <a:pt x="288" y="552"/>
                  </a:lnTo>
                  <a:lnTo>
                    <a:pt x="287" y="552"/>
                  </a:lnTo>
                  <a:lnTo>
                    <a:pt x="273" y="544"/>
                  </a:lnTo>
                  <a:lnTo>
                    <a:pt x="272" y="542"/>
                  </a:lnTo>
                  <a:lnTo>
                    <a:pt x="273" y="541"/>
                  </a:lnTo>
                  <a:lnTo>
                    <a:pt x="273" y="540"/>
                  </a:lnTo>
                  <a:lnTo>
                    <a:pt x="274" y="540"/>
                  </a:lnTo>
                  <a:close/>
                  <a:moveTo>
                    <a:pt x="86" y="538"/>
                  </a:moveTo>
                  <a:lnTo>
                    <a:pt x="86" y="538"/>
                  </a:lnTo>
                  <a:lnTo>
                    <a:pt x="88" y="540"/>
                  </a:lnTo>
                  <a:lnTo>
                    <a:pt x="93" y="548"/>
                  </a:lnTo>
                  <a:lnTo>
                    <a:pt x="93" y="548"/>
                  </a:lnTo>
                  <a:lnTo>
                    <a:pt x="96" y="549"/>
                  </a:lnTo>
                  <a:lnTo>
                    <a:pt x="96" y="551"/>
                  </a:lnTo>
                  <a:lnTo>
                    <a:pt x="96" y="552"/>
                  </a:lnTo>
                  <a:lnTo>
                    <a:pt x="93" y="553"/>
                  </a:lnTo>
                  <a:lnTo>
                    <a:pt x="90" y="553"/>
                  </a:lnTo>
                  <a:lnTo>
                    <a:pt x="83" y="542"/>
                  </a:lnTo>
                  <a:lnTo>
                    <a:pt x="83" y="540"/>
                  </a:lnTo>
                  <a:lnTo>
                    <a:pt x="85" y="538"/>
                  </a:lnTo>
                  <a:lnTo>
                    <a:pt x="86" y="538"/>
                  </a:lnTo>
                  <a:close/>
                  <a:moveTo>
                    <a:pt x="179" y="526"/>
                  </a:moveTo>
                  <a:lnTo>
                    <a:pt x="180" y="527"/>
                  </a:lnTo>
                  <a:lnTo>
                    <a:pt x="182" y="529"/>
                  </a:lnTo>
                  <a:lnTo>
                    <a:pt x="180" y="530"/>
                  </a:lnTo>
                  <a:lnTo>
                    <a:pt x="169" y="542"/>
                  </a:lnTo>
                  <a:lnTo>
                    <a:pt x="168" y="542"/>
                  </a:lnTo>
                  <a:lnTo>
                    <a:pt x="167" y="542"/>
                  </a:lnTo>
                  <a:lnTo>
                    <a:pt x="165" y="541"/>
                  </a:lnTo>
                  <a:lnTo>
                    <a:pt x="167" y="538"/>
                  </a:lnTo>
                  <a:lnTo>
                    <a:pt x="178" y="527"/>
                  </a:lnTo>
                  <a:lnTo>
                    <a:pt x="179" y="526"/>
                  </a:lnTo>
                  <a:close/>
                  <a:moveTo>
                    <a:pt x="745" y="524"/>
                  </a:moveTo>
                  <a:lnTo>
                    <a:pt x="746" y="524"/>
                  </a:lnTo>
                  <a:lnTo>
                    <a:pt x="746" y="526"/>
                  </a:lnTo>
                  <a:lnTo>
                    <a:pt x="752" y="538"/>
                  </a:lnTo>
                  <a:lnTo>
                    <a:pt x="752" y="538"/>
                  </a:lnTo>
                  <a:lnTo>
                    <a:pt x="752" y="538"/>
                  </a:lnTo>
                  <a:lnTo>
                    <a:pt x="752" y="538"/>
                  </a:lnTo>
                  <a:lnTo>
                    <a:pt x="752" y="538"/>
                  </a:lnTo>
                  <a:lnTo>
                    <a:pt x="752" y="538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0"/>
                  </a:lnTo>
                  <a:lnTo>
                    <a:pt x="753" y="541"/>
                  </a:lnTo>
                  <a:lnTo>
                    <a:pt x="753" y="541"/>
                  </a:lnTo>
                  <a:lnTo>
                    <a:pt x="753" y="541"/>
                  </a:lnTo>
                  <a:lnTo>
                    <a:pt x="753" y="541"/>
                  </a:lnTo>
                  <a:lnTo>
                    <a:pt x="753" y="541"/>
                  </a:lnTo>
                  <a:lnTo>
                    <a:pt x="753" y="541"/>
                  </a:lnTo>
                  <a:lnTo>
                    <a:pt x="753" y="541"/>
                  </a:lnTo>
                  <a:lnTo>
                    <a:pt x="753" y="542"/>
                  </a:lnTo>
                  <a:lnTo>
                    <a:pt x="752" y="544"/>
                  </a:lnTo>
                  <a:lnTo>
                    <a:pt x="750" y="544"/>
                  </a:lnTo>
                  <a:lnTo>
                    <a:pt x="749" y="544"/>
                  </a:lnTo>
                  <a:lnTo>
                    <a:pt x="749" y="542"/>
                  </a:lnTo>
                  <a:lnTo>
                    <a:pt x="742" y="527"/>
                  </a:lnTo>
                  <a:lnTo>
                    <a:pt x="742" y="526"/>
                  </a:lnTo>
                  <a:lnTo>
                    <a:pt x="743" y="524"/>
                  </a:lnTo>
                  <a:lnTo>
                    <a:pt x="745" y="524"/>
                  </a:lnTo>
                  <a:close/>
                  <a:moveTo>
                    <a:pt x="247" y="524"/>
                  </a:moveTo>
                  <a:lnTo>
                    <a:pt x="247" y="524"/>
                  </a:lnTo>
                  <a:lnTo>
                    <a:pt x="262" y="533"/>
                  </a:lnTo>
                  <a:lnTo>
                    <a:pt x="262" y="534"/>
                  </a:lnTo>
                  <a:lnTo>
                    <a:pt x="262" y="535"/>
                  </a:lnTo>
                  <a:lnTo>
                    <a:pt x="262" y="537"/>
                  </a:lnTo>
                  <a:lnTo>
                    <a:pt x="261" y="537"/>
                  </a:lnTo>
                  <a:lnTo>
                    <a:pt x="259" y="537"/>
                  </a:lnTo>
                  <a:lnTo>
                    <a:pt x="245" y="529"/>
                  </a:lnTo>
                  <a:lnTo>
                    <a:pt x="244" y="527"/>
                  </a:lnTo>
                  <a:lnTo>
                    <a:pt x="244" y="526"/>
                  </a:lnTo>
                  <a:lnTo>
                    <a:pt x="245" y="524"/>
                  </a:lnTo>
                  <a:lnTo>
                    <a:pt x="247" y="524"/>
                  </a:lnTo>
                  <a:close/>
                  <a:moveTo>
                    <a:pt x="68" y="511"/>
                  </a:moveTo>
                  <a:lnTo>
                    <a:pt x="70" y="512"/>
                  </a:lnTo>
                  <a:lnTo>
                    <a:pt x="71" y="512"/>
                  </a:lnTo>
                  <a:lnTo>
                    <a:pt x="79" y="526"/>
                  </a:lnTo>
                  <a:lnTo>
                    <a:pt x="79" y="527"/>
                  </a:lnTo>
                  <a:lnTo>
                    <a:pt x="78" y="529"/>
                  </a:lnTo>
                  <a:lnTo>
                    <a:pt x="77" y="530"/>
                  </a:lnTo>
                  <a:lnTo>
                    <a:pt x="77" y="529"/>
                  </a:lnTo>
                  <a:lnTo>
                    <a:pt x="75" y="529"/>
                  </a:lnTo>
                  <a:lnTo>
                    <a:pt x="67" y="515"/>
                  </a:lnTo>
                  <a:lnTo>
                    <a:pt x="67" y="513"/>
                  </a:lnTo>
                  <a:lnTo>
                    <a:pt x="67" y="512"/>
                  </a:lnTo>
                  <a:lnTo>
                    <a:pt x="68" y="511"/>
                  </a:lnTo>
                  <a:close/>
                  <a:moveTo>
                    <a:pt x="218" y="509"/>
                  </a:moveTo>
                  <a:lnTo>
                    <a:pt x="219" y="509"/>
                  </a:lnTo>
                  <a:lnTo>
                    <a:pt x="233" y="516"/>
                  </a:lnTo>
                  <a:lnTo>
                    <a:pt x="234" y="517"/>
                  </a:lnTo>
                  <a:lnTo>
                    <a:pt x="234" y="520"/>
                  </a:lnTo>
                  <a:lnTo>
                    <a:pt x="233" y="520"/>
                  </a:lnTo>
                  <a:lnTo>
                    <a:pt x="232" y="522"/>
                  </a:lnTo>
                  <a:lnTo>
                    <a:pt x="232" y="520"/>
                  </a:lnTo>
                  <a:lnTo>
                    <a:pt x="216" y="513"/>
                  </a:lnTo>
                  <a:lnTo>
                    <a:pt x="216" y="512"/>
                  </a:lnTo>
                  <a:lnTo>
                    <a:pt x="216" y="509"/>
                  </a:lnTo>
                  <a:lnTo>
                    <a:pt x="216" y="509"/>
                  </a:lnTo>
                  <a:lnTo>
                    <a:pt x="218" y="509"/>
                  </a:lnTo>
                  <a:close/>
                  <a:moveTo>
                    <a:pt x="201" y="504"/>
                  </a:moveTo>
                  <a:lnTo>
                    <a:pt x="202" y="504"/>
                  </a:lnTo>
                  <a:lnTo>
                    <a:pt x="204" y="505"/>
                  </a:lnTo>
                  <a:lnTo>
                    <a:pt x="204" y="508"/>
                  </a:lnTo>
                  <a:lnTo>
                    <a:pt x="202" y="508"/>
                  </a:lnTo>
                  <a:lnTo>
                    <a:pt x="201" y="509"/>
                  </a:lnTo>
                  <a:lnTo>
                    <a:pt x="200" y="511"/>
                  </a:lnTo>
                  <a:lnTo>
                    <a:pt x="197" y="513"/>
                  </a:lnTo>
                  <a:lnTo>
                    <a:pt x="196" y="516"/>
                  </a:lnTo>
                  <a:lnTo>
                    <a:pt x="193" y="517"/>
                  </a:lnTo>
                  <a:lnTo>
                    <a:pt x="193" y="517"/>
                  </a:lnTo>
                  <a:lnTo>
                    <a:pt x="193" y="517"/>
                  </a:lnTo>
                  <a:lnTo>
                    <a:pt x="191" y="519"/>
                  </a:lnTo>
                  <a:lnTo>
                    <a:pt x="190" y="520"/>
                  </a:lnTo>
                  <a:lnTo>
                    <a:pt x="189" y="519"/>
                  </a:lnTo>
                  <a:lnTo>
                    <a:pt x="187" y="517"/>
                  </a:lnTo>
                  <a:lnTo>
                    <a:pt x="189" y="516"/>
                  </a:lnTo>
                  <a:lnTo>
                    <a:pt x="200" y="504"/>
                  </a:lnTo>
                  <a:lnTo>
                    <a:pt x="201" y="504"/>
                  </a:lnTo>
                  <a:close/>
                  <a:moveTo>
                    <a:pt x="49" y="499"/>
                  </a:moveTo>
                  <a:lnTo>
                    <a:pt x="50" y="499"/>
                  </a:lnTo>
                  <a:lnTo>
                    <a:pt x="52" y="501"/>
                  </a:lnTo>
                  <a:lnTo>
                    <a:pt x="52" y="506"/>
                  </a:lnTo>
                  <a:lnTo>
                    <a:pt x="52" y="506"/>
                  </a:lnTo>
                  <a:lnTo>
                    <a:pt x="54" y="508"/>
                  </a:lnTo>
                  <a:lnTo>
                    <a:pt x="54" y="509"/>
                  </a:lnTo>
                  <a:lnTo>
                    <a:pt x="54" y="511"/>
                  </a:lnTo>
                  <a:lnTo>
                    <a:pt x="52" y="512"/>
                  </a:lnTo>
                  <a:lnTo>
                    <a:pt x="46" y="512"/>
                  </a:lnTo>
                  <a:lnTo>
                    <a:pt x="46" y="501"/>
                  </a:lnTo>
                  <a:lnTo>
                    <a:pt x="48" y="499"/>
                  </a:lnTo>
                  <a:lnTo>
                    <a:pt x="49" y="499"/>
                  </a:lnTo>
                  <a:close/>
                  <a:moveTo>
                    <a:pt x="732" y="494"/>
                  </a:moveTo>
                  <a:lnTo>
                    <a:pt x="734" y="495"/>
                  </a:lnTo>
                  <a:lnTo>
                    <a:pt x="734" y="495"/>
                  </a:lnTo>
                  <a:lnTo>
                    <a:pt x="735" y="497"/>
                  </a:lnTo>
                  <a:lnTo>
                    <a:pt x="735" y="498"/>
                  </a:lnTo>
                  <a:lnTo>
                    <a:pt x="737" y="501"/>
                  </a:lnTo>
                  <a:lnTo>
                    <a:pt x="738" y="505"/>
                  </a:lnTo>
                  <a:lnTo>
                    <a:pt x="739" y="508"/>
                  </a:lnTo>
                  <a:lnTo>
                    <a:pt x="739" y="508"/>
                  </a:lnTo>
                  <a:lnTo>
                    <a:pt x="739" y="508"/>
                  </a:lnTo>
                  <a:lnTo>
                    <a:pt x="739" y="508"/>
                  </a:lnTo>
                  <a:lnTo>
                    <a:pt x="739" y="508"/>
                  </a:lnTo>
                  <a:lnTo>
                    <a:pt x="739" y="508"/>
                  </a:lnTo>
                  <a:lnTo>
                    <a:pt x="739" y="508"/>
                  </a:lnTo>
                  <a:lnTo>
                    <a:pt x="739" y="508"/>
                  </a:lnTo>
                  <a:lnTo>
                    <a:pt x="739" y="508"/>
                  </a:lnTo>
                  <a:lnTo>
                    <a:pt x="739" y="508"/>
                  </a:lnTo>
                  <a:lnTo>
                    <a:pt x="741" y="511"/>
                  </a:lnTo>
                  <a:lnTo>
                    <a:pt x="741" y="512"/>
                  </a:lnTo>
                  <a:lnTo>
                    <a:pt x="739" y="513"/>
                  </a:lnTo>
                  <a:lnTo>
                    <a:pt x="738" y="515"/>
                  </a:lnTo>
                  <a:lnTo>
                    <a:pt x="737" y="513"/>
                  </a:lnTo>
                  <a:lnTo>
                    <a:pt x="737" y="512"/>
                  </a:lnTo>
                  <a:lnTo>
                    <a:pt x="730" y="498"/>
                  </a:lnTo>
                  <a:lnTo>
                    <a:pt x="730" y="495"/>
                  </a:lnTo>
                  <a:lnTo>
                    <a:pt x="731" y="495"/>
                  </a:lnTo>
                  <a:lnTo>
                    <a:pt x="732" y="494"/>
                  </a:lnTo>
                  <a:close/>
                  <a:moveTo>
                    <a:pt x="720" y="469"/>
                  </a:moveTo>
                  <a:lnTo>
                    <a:pt x="723" y="469"/>
                  </a:lnTo>
                  <a:lnTo>
                    <a:pt x="723" y="469"/>
                  </a:lnTo>
                  <a:lnTo>
                    <a:pt x="724" y="472"/>
                  </a:lnTo>
                  <a:lnTo>
                    <a:pt x="725" y="473"/>
                  </a:lnTo>
                  <a:lnTo>
                    <a:pt x="725" y="476"/>
                  </a:lnTo>
                  <a:lnTo>
                    <a:pt x="727" y="479"/>
                  </a:lnTo>
                  <a:lnTo>
                    <a:pt x="728" y="480"/>
                  </a:lnTo>
                  <a:lnTo>
                    <a:pt x="728" y="481"/>
                  </a:lnTo>
                  <a:lnTo>
                    <a:pt x="728" y="483"/>
                  </a:lnTo>
                  <a:lnTo>
                    <a:pt x="727" y="484"/>
                  </a:lnTo>
                  <a:lnTo>
                    <a:pt x="725" y="484"/>
                  </a:lnTo>
                  <a:lnTo>
                    <a:pt x="724" y="484"/>
                  </a:lnTo>
                  <a:lnTo>
                    <a:pt x="724" y="483"/>
                  </a:lnTo>
                  <a:lnTo>
                    <a:pt x="720" y="473"/>
                  </a:lnTo>
                  <a:lnTo>
                    <a:pt x="719" y="473"/>
                  </a:lnTo>
                  <a:lnTo>
                    <a:pt x="717" y="472"/>
                  </a:lnTo>
                  <a:lnTo>
                    <a:pt x="719" y="469"/>
                  </a:lnTo>
                  <a:lnTo>
                    <a:pt x="720" y="469"/>
                  </a:lnTo>
                  <a:close/>
                  <a:moveTo>
                    <a:pt x="688" y="469"/>
                  </a:moveTo>
                  <a:lnTo>
                    <a:pt x="703" y="469"/>
                  </a:lnTo>
                  <a:lnTo>
                    <a:pt x="705" y="469"/>
                  </a:lnTo>
                  <a:lnTo>
                    <a:pt x="706" y="472"/>
                  </a:lnTo>
                  <a:lnTo>
                    <a:pt x="705" y="473"/>
                  </a:lnTo>
                  <a:lnTo>
                    <a:pt x="703" y="473"/>
                  </a:lnTo>
                  <a:lnTo>
                    <a:pt x="688" y="473"/>
                  </a:lnTo>
                  <a:lnTo>
                    <a:pt x="685" y="473"/>
                  </a:lnTo>
                  <a:lnTo>
                    <a:pt x="685" y="472"/>
                  </a:lnTo>
                  <a:lnTo>
                    <a:pt x="685" y="469"/>
                  </a:lnTo>
                  <a:lnTo>
                    <a:pt x="688" y="469"/>
                  </a:lnTo>
                  <a:close/>
                  <a:moveTo>
                    <a:pt x="655" y="469"/>
                  </a:moveTo>
                  <a:lnTo>
                    <a:pt x="672" y="469"/>
                  </a:lnTo>
                  <a:lnTo>
                    <a:pt x="673" y="469"/>
                  </a:lnTo>
                  <a:lnTo>
                    <a:pt x="674" y="472"/>
                  </a:lnTo>
                  <a:lnTo>
                    <a:pt x="673" y="473"/>
                  </a:lnTo>
                  <a:lnTo>
                    <a:pt x="672" y="473"/>
                  </a:lnTo>
                  <a:lnTo>
                    <a:pt x="655" y="473"/>
                  </a:lnTo>
                  <a:lnTo>
                    <a:pt x="654" y="473"/>
                  </a:lnTo>
                  <a:lnTo>
                    <a:pt x="654" y="472"/>
                  </a:lnTo>
                  <a:lnTo>
                    <a:pt x="654" y="469"/>
                  </a:lnTo>
                  <a:lnTo>
                    <a:pt x="655" y="469"/>
                  </a:lnTo>
                  <a:close/>
                  <a:moveTo>
                    <a:pt x="623" y="469"/>
                  </a:moveTo>
                  <a:lnTo>
                    <a:pt x="640" y="469"/>
                  </a:lnTo>
                  <a:lnTo>
                    <a:pt x="641" y="469"/>
                  </a:lnTo>
                  <a:lnTo>
                    <a:pt x="641" y="472"/>
                  </a:lnTo>
                  <a:lnTo>
                    <a:pt x="641" y="473"/>
                  </a:lnTo>
                  <a:lnTo>
                    <a:pt x="640" y="473"/>
                  </a:lnTo>
                  <a:lnTo>
                    <a:pt x="623" y="473"/>
                  </a:lnTo>
                  <a:lnTo>
                    <a:pt x="622" y="473"/>
                  </a:lnTo>
                  <a:lnTo>
                    <a:pt x="620" y="472"/>
                  </a:lnTo>
                  <a:lnTo>
                    <a:pt x="622" y="469"/>
                  </a:lnTo>
                  <a:lnTo>
                    <a:pt x="623" y="469"/>
                  </a:lnTo>
                  <a:close/>
                  <a:moveTo>
                    <a:pt x="49" y="466"/>
                  </a:moveTo>
                  <a:lnTo>
                    <a:pt x="50" y="468"/>
                  </a:lnTo>
                  <a:lnTo>
                    <a:pt x="52" y="469"/>
                  </a:lnTo>
                  <a:lnTo>
                    <a:pt x="52" y="486"/>
                  </a:lnTo>
                  <a:lnTo>
                    <a:pt x="50" y="487"/>
                  </a:lnTo>
                  <a:lnTo>
                    <a:pt x="49" y="487"/>
                  </a:lnTo>
                  <a:lnTo>
                    <a:pt x="48" y="487"/>
                  </a:lnTo>
                  <a:lnTo>
                    <a:pt x="46" y="486"/>
                  </a:lnTo>
                  <a:lnTo>
                    <a:pt x="46" y="469"/>
                  </a:lnTo>
                  <a:lnTo>
                    <a:pt x="48" y="468"/>
                  </a:lnTo>
                  <a:lnTo>
                    <a:pt x="49" y="466"/>
                  </a:lnTo>
                  <a:close/>
                  <a:moveTo>
                    <a:pt x="71" y="457"/>
                  </a:moveTo>
                  <a:lnTo>
                    <a:pt x="72" y="457"/>
                  </a:lnTo>
                  <a:lnTo>
                    <a:pt x="74" y="458"/>
                  </a:lnTo>
                  <a:lnTo>
                    <a:pt x="72" y="459"/>
                  </a:lnTo>
                  <a:lnTo>
                    <a:pt x="71" y="461"/>
                  </a:lnTo>
                  <a:lnTo>
                    <a:pt x="56" y="465"/>
                  </a:lnTo>
                  <a:lnTo>
                    <a:pt x="56" y="465"/>
                  </a:lnTo>
                  <a:lnTo>
                    <a:pt x="54" y="463"/>
                  </a:lnTo>
                  <a:lnTo>
                    <a:pt x="53" y="462"/>
                  </a:lnTo>
                  <a:lnTo>
                    <a:pt x="53" y="461"/>
                  </a:lnTo>
                  <a:lnTo>
                    <a:pt x="54" y="459"/>
                  </a:lnTo>
                  <a:lnTo>
                    <a:pt x="71" y="457"/>
                  </a:lnTo>
                  <a:lnTo>
                    <a:pt x="71" y="457"/>
                  </a:lnTo>
                  <a:close/>
                  <a:moveTo>
                    <a:pt x="600" y="452"/>
                  </a:moveTo>
                  <a:lnTo>
                    <a:pt x="601" y="452"/>
                  </a:lnTo>
                  <a:lnTo>
                    <a:pt x="601" y="454"/>
                  </a:lnTo>
                  <a:lnTo>
                    <a:pt x="602" y="458"/>
                  </a:lnTo>
                  <a:lnTo>
                    <a:pt x="602" y="458"/>
                  </a:lnTo>
                  <a:lnTo>
                    <a:pt x="602" y="458"/>
                  </a:lnTo>
                  <a:lnTo>
                    <a:pt x="604" y="461"/>
                  </a:lnTo>
                  <a:lnTo>
                    <a:pt x="605" y="463"/>
                  </a:lnTo>
                  <a:lnTo>
                    <a:pt x="607" y="466"/>
                  </a:lnTo>
                  <a:lnTo>
                    <a:pt x="607" y="468"/>
                  </a:lnTo>
                  <a:lnTo>
                    <a:pt x="608" y="469"/>
                  </a:lnTo>
                  <a:lnTo>
                    <a:pt x="608" y="470"/>
                  </a:lnTo>
                  <a:lnTo>
                    <a:pt x="607" y="472"/>
                  </a:lnTo>
                  <a:lnTo>
                    <a:pt x="605" y="472"/>
                  </a:lnTo>
                  <a:lnTo>
                    <a:pt x="604" y="472"/>
                  </a:lnTo>
                  <a:lnTo>
                    <a:pt x="602" y="470"/>
                  </a:lnTo>
                  <a:lnTo>
                    <a:pt x="597" y="455"/>
                  </a:lnTo>
                  <a:lnTo>
                    <a:pt x="597" y="454"/>
                  </a:lnTo>
                  <a:lnTo>
                    <a:pt x="598" y="452"/>
                  </a:lnTo>
                  <a:lnTo>
                    <a:pt x="600" y="452"/>
                  </a:lnTo>
                  <a:close/>
                  <a:moveTo>
                    <a:pt x="103" y="448"/>
                  </a:moveTo>
                  <a:lnTo>
                    <a:pt x="104" y="450"/>
                  </a:lnTo>
                  <a:lnTo>
                    <a:pt x="104" y="451"/>
                  </a:lnTo>
                  <a:lnTo>
                    <a:pt x="104" y="452"/>
                  </a:lnTo>
                  <a:lnTo>
                    <a:pt x="103" y="454"/>
                  </a:lnTo>
                  <a:lnTo>
                    <a:pt x="88" y="457"/>
                  </a:lnTo>
                  <a:lnTo>
                    <a:pt x="86" y="457"/>
                  </a:lnTo>
                  <a:lnTo>
                    <a:pt x="85" y="457"/>
                  </a:lnTo>
                  <a:lnTo>
                    <a:pt x="85" y="455"/>
                  </a:lnTo>
                  <a:lnTo>
                    <a:pt x="85" y="454"/>
                  </a:lnTo>
                  <a:lnTo>
                    <a:pt x="86" y="452"/>
                  </a:lnTo>
                  <a:lnTo>
                    <a:pt x="101" y="448"/>
                  </a:lnTo>
                  <a:lnTo>
                    <a:pt x="103" y="448"/>
                  </a:lnTo>
                  <a:close/>
                  <a:moveTo>
                    <a:pt x="78" y="432"/>
                  </a:moveTo>
                  <a:lnTo>
                    <a:pt x="79" y="432"/>
                  </a:lnTo>
                  <a:lnTo>
                    <a:pt x="81" y="433"/>
                  </a:lnTo>
                  <a:lnTo>
                    <a:pt x="81" y="434"/>
                  </a:lnTo>
                  <a:lnTo>
                    <a:pt x="79" y="436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3" y="444"/>
                  </a:lnTo>
                  <a:lnTo>
                    <a:pt x="61" y="443"/>
                  </a:lnTo>
                  <a:lnTo>
                    <a:pt x="61" y="441"/>
                  </a:lnTo>
                  <a:lnTo>
                    <a:pt x="63" y="440"/>
                  </a:lnTo>
                  <a:lnTo>
                    <a:pt x="77" y="432"/>
                  </a:lnTo>
                  <a:lnTo>
                    <a:pt x="78" y="432"/>
                  </a:lnTo>
                  <a:close/>
                  <a:moveTo>
                    <a:pt x="42" y="426"/>
                  </a:moveTo>
                  <a:lnTo>
                    <a:pt x="45" y="427"/>
                  </a:lnTo>
                  <a:lnTo>
                    <a:pt x="56" y="439"/>
                  </a:lnTo>
                  <a:lnTo>
                    <a:pt x="56" y="440"/>
                  </a:lnTo>
                  <a:lnTo>
                    <a:pt x="56" y="443"/>
                  </a:lnTo>
                  <a:lnTo>
                    <a:pt x="54" y="443"/>
                  </a:lnTo>
                  <a:lnTo>
                    <a:pt x="52" y="443"/>
                  </a:lnTo>
                  <a:lnTo>
                    <a:pt x="41" y="430"/>
                  </a:lnTo>
                  <a:lnTo>
                    <a:pt x="41" y="429"/>
                  </a:lnTo>
                  <a:lnTo>
                    <a:pt x="41" y="427"/>
                  </a:lnTo>
                  <a:lnTo>
                    <a:pt x="42" y="426"/>
                  </a:lnTo>
                  <a:close/>
                  <a:moveTo>
                    <a:pt x="587" y="422"/>
                  </a:move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3"/>
                  </a:lnTo>
                  <a:lnTo>
                    <a:pt x="589" y="425"/>
                  </a:lnTo>
                  <a:lnTo>
                    <a:pt x="589" y="425"/>
                  </a:lnTo>
                  <a:lnTo>
                    <a:pt x="589" y="425"/>
                  </a:lnTo>
                  <a:lnTo>
                    <a:pt x="589" y="425"/>
                  </a:lnTo>
                  <a:lnTo>
                    <a:pt x="589" y="425"/>
                  </a:lnTo>
                  <a:lnTo>
                    <a:pt x="589" y="425"/>
                  </a:lnTo>
                  <a:lnTo>
                    <a:pt x="589" y="425"/>
                  </a:lnTo>
                  <a:lnTo>
                    <a:pt x="589" y="425"/>
                  </a:lnTo>
                  <a:lnTo>
                    <a:pt x="589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0" y="425"/>
                  </a:lnTo>
                  <a:lnTo>
                    <a:pt x="595" y="439"/>
                  </a:lnTo>
                  <a:lnTo>
                    <a:pt x="595" y="441"/>
                  </a:lnTo>
                  <a:lnTo>
                    <a:pt x="594" y="441"/>
                  </a:lnTo>
                  <a:lnTo>
                    <a:pt x="593" y="443"/>
                  </a:lnTo>
                  <a:lnTo>
                    <a:pt x="591" y="441"/>
                  </a:lnTo>
                  <a:lnTo>
                    <a:pt x="591" y="441"/>
                  </a:lnTo>
                  <a:lnTo>
                    <a:pt x="584" y="426"/>
                  </a:lnTo>
                  <a:lnTo>
                    <a:pt x="584" y="423"/>
                  </a:lnTo>
                  <a:lnTo>
                    <a:pt x="586" y="422"/>
                  </a:lnTo>
                  <a:lnTo>
                    <a:pt x="587" y="422"/>
                  </a:lnTo>
                  <a:close/>
                  <a:moveTo>
                    <a:pt x="97" y="422"/>
                  </a:moveTo>
                  <a:lnTo>
                    <a:pt x="99" y="422"/>
                  </a:lnTo>
                  <a:lnTo>
                    <a:pt x="101" y="423"/>
                  </a:lnTo>
                  <a:lnTo>
                    <a:pt x="101" y="425"/>
                  </a:lnTo>
                  <a:lnTo>
                    <a:pt x="106" y="434"/>
                  </a:lnTo>
                  <a:lnTo>
                    <a:pt x="106" y="437"/>
                  </a:lnTo>
                  <a:lnTo>
                    <a:pt x="106" y="439"/>
                  </a:lnTo>
                  <a:lnTo>
                    <a:pt x="104" y="439"/>
                  </a:lnTo>
                  <a:lnTo>
                    <a:pt x="103" y="437"/>
                  </a:lnTo>
                  <a:lnTo>
                    <a:pt x="101" y="437"/>
                  </a:lnTo>
                  <a:lnTo>
                    <a:pt x="97" y="426"/>
                  </a:lnTo>
                  <a:lnTo>
                    <a:pt x="93" y="429"/>
                  </a:lnTo>
                  <a:lnTo>
                    <a:pt x="92" y="429"/>
                  </a:lnTo>
                  <a:lnTo>
                    <a:pt x="92" y="429"/>
                  </a:lnTo>
                  <a:lnTo>
                    <a:pt x="90" y="427"/>
                  </a:lnTo>
                  <a:lnTo>
                    <a:pt x="90" y="426"/>
                  </a:lnTo>
                  <a:lnTo>
                    <a:pt x="92" y="425"/>
                  </a:lnTo>
                  <a:lnTo>
                    <a:pt x="96" y="422"/>
                  </a:lnTo>
                  <a:lnTo>
                    <a:pt x="97" y="422"/>
                  </a:lnTo>
                  <a:close/>
                  <a:moveTo>
                    <a:pt x="32" y="404"/>
                  </a:moveTo>
                  <a:lnTo>
                    <a:pt x="32" y="404"/>
                  </a:lnTo>
                  <a:lnTo>
                    <a:pt x="34" y="404"/>
                  </a:lnTo>
                  <a:lnTo>
                    <a:pt x="35" y="407"/>
                  </a:lnTo>
                  <a:lnTo>
                    <a:pt x="32" y="415"/>
                  </a:lnTo>
                  <a:lnTo>
                    <a:pt x="32" y="416"/>
                  </a:lnTo>
                  <a:lnTo>
                    <a:pt x="34" y="418"/>
                  </a:lnTo>
                  <a:lnTo>
                    <a:pt x="32" y="419"/>
                  </a:lnTo>
                  <a:lnTo>
                    <a:pt x="31" y="421"/>
                  </a:lnTo>
                  <a:lnTo>
                    <a:pt x="30" y="419"/>
                  </a:lnTo>
                  <a:lnTo>
                    <a:pt x="27" y="416"/>
                  </a:lnTo>
                  <a:lnTo>
                    <a:pt x="27" y="416"/>
                  </a:lnTo>
                  <a:lnTo>
                    <a:pt x="27" y="416"/>
                  </a:lnTo>
                  <a:lnTo>
                    <a:pt x="27" y="416"/>
                  </a:lnTo>
                  <a:lnTo>
                    <a:pt x="27" y="416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27" y="415"/>
                  </a:lnTo>
                  <a:lnTo>
                    <a:pt x="30" y="405"/>
                  </a:lnTo>
                  <a:lnTo>
                    <a:pt x="31" y="404"/>
                  </a:lnTo>
                  <a:lnTo>
                    <a:pt x="32" y="404"/>
                  </a:lnTo>
                  <a:close/>
                  <a:moveTo>
                    <a:pt x="575" y="393"/>
                  </a:moveTo>
                  <a:lnTo>
                    <a:pt x="576" y="393"/>
                  </a:lnTo>
                  <a:lnTo>
                    <a:pt x="577" y="394"/>
                  </a:lnTo>
                  <a:lnTo>
                    <a:pt x="583" y="409"/>
                  </a:lnTo>
                  <a:lnTo>
                    <a:pt x="583" y="411"/>
                  </a:lnTo>
                  <a:lnTo>
                    <a:pt x="582" y="412"/>
                  </a:lnTo>
                  <a:lnTo>
                    <a:pt x="580" y="412"/>
                  </a:lnTo>
                  <a:lnTo>
                    <a:pt x="580" y="412"/>
                  </a:lnTo>
                  <a:lnTo>
                    <a:pt x="579" y="411"/>
                  </a:lnTo>
                  <a:lnTo>
                    <a:pt x="573" y="396"/>
                  </a:lnTo>
                  <a:lnTo>
                    <a:pt x="573" y="394"/>
                  </a:lnTo>
                  <a:lnTo>
                    <a:pt x="573" y="393"/>
                  </a:lnTo>
                  <a:lnTo>
                    <a:pt x="575" y="393"/>
                  </a:lnTo>
                  <a:close/>
                  <a:moveTo>
                    <a:pt x="42" y="372"/>
                  </a:moveTo>
                  <a:lnTo>
                    <a:pt x="42" y="372"/>
                  </a:lnTo>
                  <a:lnTo>
                    <a:pt x="43" y="373"/>
                  </a:lnTo>
                  <a:lnTo>
                    <a:pt x="45" y="376"/>
                  </a:lnTo>
                  <a:lnTo>
                    <a:pt x="39" y="391"/>
                  </a:lnTo>
                  <a:lnTo>
                    <a:pt x="38" y="393"/>
                  </a:lnTo>
                  <a:lnTo>
                    <a:pt x="36" y="393"/>
                  </a:lnTo>
                  <a:lnTo>
                    <a:pt x="36" y="393"/>
                  </a:lnTo>
                  <a:lnTo>
                    <a:pt x="35" y="391"/>
                  </a:lnTo>
                  <a:lnTo>
                    <a:pt x="35" y="390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9"/>
                  </a:lnTo>
                  <a:lnTo>
                    <a:pt x="35" y="387"/>
                  </a:lnTo>
                  <a:lnTo>
                    <a:pt x="35" y="387"/>
                  </a:lnTo>
                  <a:lnTo>
                    <a:pt x="35" y="387"/>
                  </a:lnTo>
                  <a:lnTo>
                    <a:pt x="39" y="375"/>
                  </a:lnTo>
                  <a:lnTo>
                    <a:pt x="41" y="373"/>
                  </a:lnTo>
                  <a:lnTo>
                    <a:pt x="42" y="372"/>
                  </a:lnTo>
                  <a:close/>
                  <a:moveTo>
                    <a:pt x="562" y="362"/>
                  </a:moveTo>
                  <a:lnTo>
                    <a:pt x="564" y="364"/>
                  </a:lnTo>
                  <a:lnTo>
                    <a:pt x="565" y="364"/>
                  </a:lnTo>
                  <a:lnTo>
                    <a:pt x="568" y="373"/>
                  </a:lnTo>
                  <a:lnTo>
                    <a:pt x="568" y="373"/>
                  </a:lnTo>
                  <a:lnTo>
                    <a:pt x="568" y="373"/>
                  </a:lnTo>
                  <a:lnTo>
                    <a:pt x="569" y="375"/>
                  </a:lnTo>
                  <a:lnTo>
                    <a:pt x="571" y="378"/>
                  </a:lnTo>
                  <a:lnTo>
                    <a:pt x="571" y="379"/>
                  </a:lnTo>
                  <a:lnTo>
                    <a:pt x="571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9" y="382"/>
                  </a:lnTo>
                  <a:lnTo>
                    <a:pt x="568" y="382"/>
                  </a:lnTo>
                  <a:lnTo>
                    <a:pt x="566" y="380"/>
                  </a:lnTo>
                  <a:lnTo>
                    <a:pt x="561" y="367"/>
                  </a:lnTo>
                  <a:lnTo>
                    <a:pt x="561" y="364"/>
                  </a:lnTo>
                  <a:lnTo>
                    <a:pt x="562" y="362"/>
                  </a:lnTo>
                  <a:lnTo>
                    <a:pt x="562" y="362"/>
                  </a:lnTo>
                  <a:close/>
                  <a:moveTo>
                    <a:pt x="13" y="362"/>
                  </a:moveTo>
                  <a:lnTo>
                    <a:pt x="13" y="362"/>
                  </a:lnTo>
                  <a:lnTo>
                    <a:pt x="25" y="364"/>
                  </a:lnTo>
                  <a:lnTo>
                    <a:pt x="30" y="364"/>
                  </a:lnTo>
                  <a:lnTo>
                    <a:pt x="31" y="365"/>
                  </a:lnTo>
                  <a:lnTo>
                    <a:pt x="31" y="367"/>
                  </a:lnTo>
                  <a:lnTo>
                    <a:pt x="31" y="368"/>
                  </a:lnTo>
                  <a:lnTo>
                    <a:pt x="28" y="369"/>
                  </a:lnTo>
                  <a:lnTo>
                    <a:pt x="28" y="369"/>
                  </a:lnTo>
                  <a:lnTo>
                    <a:pt x="25" y="368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0" y="364"/>
                  </a:lnTo>
                  <a:lnTo>
                    <a:pt x="12" y="362"/>
                  </a:lnTo>
                  <a:lnTo>
                    <a:pt x="13" y="362"/>
                  </a:lnTo>
                  <a:close/>
                  <a:moveTo>
                    <a:pt x="14" y="343"/>
                  </a:moveTo>
                  <a:lnTo>
                    <a:pt x="14" y="343"/>
                  </a:lnTo>
                  <a:lnTo>
                    <a:pt x="24" y="343"/>
                  </a:lnTo>
                  <a:lnTo>
                    <a:pt x="31" y="343"/>
                  </a:lnTo>
                  <a:lnTo>
                    <a:pt x="32" y="344"/>
                  </a:lnTo>
                  <a:lnTo>
                    <a:pt x="32" y="346"/>
                  </a:lnTo>
                  <a:lnTo>
                    <a:pt x="32" y="347"/>
                  </a:lnTo>
                  <a:lnTo>
                    <a:pt x="31" y="349"/>
                  </a:lnTo>
                  <a:lnTo>
                    <a:pt x="31" y="349"/>
                  </a:lnTo>
                  <a:lnTo>
                    <a:pt x="24" y="347"/>
                  </a:lnTo>
                  <a:lnTo>
                    <a:pt x="14" y="347"/>
                  </a:lnTo>
                  <a:lnTo>
                    <a:pt x="13" y="347"/>
                  </a:lnTo>
                  <a:lnTo>
                    <a:pt x="12" y="344"/>
                  </a:lnTo>
                  <a:lnTo>
                    <a:pt x="13" y="343"/>
                  </a:lnTo>
                  <a:lnTo>
                    <a:pt x="14" y="343"/>
                  </a:lnTo>
                  <a:close/>
                  <a:moveTo>
                    <a:pt x="3" y="342"/>
                  </a:moveTo>
                  <a:lnTo>
                    <a:pt x="3" y="342"/>
                  </a:lnTo>
                  <a:lnTo>
                    <a:pt x="5" y="343"/>
                  </a:lnTo>
                  <a:lnTo>
                    <a:pt x="6" y="344"/>
                  </a:lnTo>
                  <a:lnTo>
                    <a:pt x="6" y="361"/>
                  </a:lnTo>
                  <a:lnTo>
                    <a:pt x="5" y="362"/>
                  </a:lnTo>
                  <a:lnTo>
                    <a:pt x="3" y="362"/>
                  </a:lnTo>
                  <a:lnTo>
                    <a:pt x="2" y="362"/>
                  </a:lnTo>
                  <a:lnTo>
                    <a:pt x="0" y="361"/>
                  </a:lnTo>
                  <a:lnTo>
                    <a:pt x="0" y="344"/>
                  </a:lnTo>
                  <a:lnTo>
                    <a:pt x="2" y="343"/>
                  </a:lnTo>
                  <a:lnTo>
                    <a:pt x="3" y="342"/>
                  </a:lnTo>
                  <a:close/>
                  <a:moveTo>
                    <a:pt x="551" y="333"/>
                  </a:moveTo>
                  <a:lnTo>
                    <a:pt x="551" y="333"/>
                  </a:lnTo>
                  <a:lnTo>
                    <a:pt x="553" y="335"/>
                  </a:lnTo>
                  <a:lnTo>
                    <a:pt x="559" y="350"/>
                  </a:lnTo>
                  <a:lnTo>
                    <a:pt x="559" y="351"/>
                  </a:lnTo>
                  <a:lnTo>
                    <a:pt x="558" y="353"/>
                  </a:lnTo>
                  <a:lnTo>
                    <a:pt x="557" y="353"/>
                  </a:lnTo>
                  <a:lnTo>
                    <a:pt x="555" y="353"/>
                  </a:lnTo>
                  <a:lnTo>
                    <a:pt x="554" y="351"/>
                  </a:lnTo>
                  <a:lnTo>
                    <a:pt x="548" y="336"/>
                  </a:lnTo>
                  <a:lnTo>
                    <a:pt x="548" y="335"/>
                  </a:lnTo>
                  <a:lnTo>
                    <a:pt x="550" y="333"/>
                  </a:lnTo>
                  <a:lnTo>
                    <a:pt x="551" y="333"/>
                  </a:lnTo>
                  <a:close/>
                  <a:moveTo>
                    <a:pt x="57" y="325"/>
                  </a:moveTo>
                  <a:lnTo>
                    <a:pt x="59" y="326"/>
                  </a:lnTo>
                  <a:lnTo>
                    <a:pt x="60" y="328"/>
                  </a:lnTo>
                  <a:lnTo>
                    <a:pt x="59" y="329"/>
                  </a:lnTo>
                  <a:lnTo>
                    <a:pt x="48" y="342"/>
                  </a:lnTo>
                  <a:lnTo>
                    <a:pt x="46" y="342"/>
                  </a:lnTo>
                  <a:lnTo>
                    <a:pt x="45" y="342"/>
                  </a:lnTo>
                  <a:lnTo>
                    <a:pt x="43" y="339"/>
                  </a:lnTo>
                  <a:lnTo>
                    <a:pt x="45" y="337"/>
                  </a:lnTo>
                  <a:lnTo>
                    <a:pt x="50" y="332"/>
                  </a:lnTo>
                  <a:lnTo>
                    <a:pt x="52" y="329"/>
                  </a:lnTo>
                  <a:lnTo>
                    <a:pt x="54" y="328"/>
                  </a:lnTo>
                  <a:lnTo>
                    <a:pt x="54" y="326"/>
                  </a:lnTo>
                  <a:lnTo>
                    <a:pt x="56" y="326"/>
                  </a:lnTo>
                  <a:lnTo>
                    <a:pt x="57" y="325"/>
                  </a:lnTo>
                  <a:close/>
                  <a:moveTo>
                    <a:pt x="543" y="301"/>
                  </a:moveTo>
                  <a:lnTo>
                    <a:pt x="544" y="301"/>
                  </a:lnTo>
                  <a:lnTo>
                    <a:pt x="544" y="303"/>
                  </a:lnTo>
                  <a:lnTo>
                    <a:pt x="544" y="306"/>
                  </a:lnTo>
                  <a:lnTo>
                    <a:pt x="544" y="306"/>
                  </a:lnTo>
                  <a:lnTo>
                    <a:pt x="543" y="307"/>
                  </a:lnTo>
                  <a:lnTo>
                    <a:pt x="543" y="307"/>
                  </a:lnTo>
                  <a:lnTo>
                    <a:pt x="541" y="308"/>
                  </a:lnTo>
                  <a:lnTo>
                    <a:pt x="541" y="308"/>
                  </a:lnTo>
                  <a:lnTo>
                    <a:pt x="541" y="308"/>
                  </a:lnTo>
                  <a:lnTo>
                    <a:pt x="541" y="308"/>
                  </a:lnTo>
                  <a:lnTo>
                    <a:pt x="541" y="308"/>
                  </a:lnTo>
                  <a:lnTo>
                    <a:pt x="541" y="308"/>
                  </a:lnTo>
                  <a:lnTo>
                    <a:pt x="541" y="308"/>
                  </a:lnTo>
                  <a:lnTo>
                    <a:pt x="541" y="308"/>
                  </a:lnTo>
                  <a:lnTo>
                    <a:pt x="541" y="308"/>
                  </a:lnTo>
                  <a:lnTo>
                    <a:pt x="547" y="319"/>
                  </a:lnTo>
                  <a:lnTo>
                    <a:pt x="547" y="321"/>
                  </a:lnTo>
                  <a:lnTo>
                    <a:pt x="546" y="322"/>
                  </a:lnTo>
                  <a:lnTo>
                    <a:pt x="544" y="322"/>
                  </a:lnTo>
                  <a:lnTo>
                    <a:pt x="543" y="322"/>
                  </a:lnTo>
                  <a:lnTo>
                    <a:pt x="543" y="321"/>
                  </a:lnTo>
                  <a:lnTo>
                    <a:pt x="537" y="310"/>
                  </a:lnTo>
                  <a:lnTo>
                    <a:pt x="537" y="307"/>
                  </a:lnTo>
                  <a:lnTo>
                    <a:pt x="539" y="304"/>
                  </a:lnTo>
                  <a:lnTo>
                    <a:pt x="540" y="301"/>
                  </a:lnTo>
                  <a:lnTo>
                    <a:pt x="541" y="301"/>
                  </a:lnTo>
                  <a:lnTo>
                    <a:pt x="543" y="301"/>
                  </a:lnTo>
                  <a:close/>
                  <a:moveTo>
                    <a:pt x="52" y="300"/>
                  </a:moveTo>
                  <a:lnTo>
                    <a:pt x="53" y="301"/>
                  </a:lnTo>
                  <a:lnTo>
                    <a:pt x="66" y="311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6" y="315"/>
                  </a:lnTo>
                  <a:lnTo>
                    <a:pt x="64" y="315"/>
                  </a:lnTo>
                  <a:lnTo>
                    <a:pt x="63" y="315"/>
                  </a:lnTo>
                  <a:lnTo>
                    <a:pt x="56" y="308"/>
                  </a:lnTo>
                  <a:lnTo>
                    <a:pt x="54" y="307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1"/>
                  </a:lnTo>
                  <a:lnTo>
                    <a:pt x="52" y="301"/>
                  </a:lnTo>
                  <a:lnTo>
                    <a:pt x="52" y="300"/>
                  </a:lnTo>
                  <a:close/>
                  <a:moveTo>
                    <a:pt x="30" y="281"/>
                  </a:moveTo>
                  <a:lnTo>
                    <a:pt x="31" y="282"/>
                  </a:lnTo>
                  <a:lnTo>
                    <a:pt x="32" y="283"/>
                  </a:lnTo>
                  <a:lnTo>
                    <a:pt x="32" y="283"/>
                  </a:lnTo>
                  <a:lnTo>
                    <a:pt x="41" y="290"/>
                  </a:lnTo>
                  <a:lnTo>
                    <a:pt x="42" y="293"/>
                  </a:lnTo>
                  <a:lnTo>
                    <a:pt x="42" y="295"/>
                  </a:lnTo>
                  <a:lnTo>
                    <a:pt x="41" y="295"/>
                  </a:lnTo>
                  <a:lnTo>
                    <a:pt x="39" y="296"/>
                  </a:lnTo>
                  <a:lnTo>
                    <a:pt x="38" y="295"/>
                  </a:lnTo>
                  <a:lnTo>
                    <a:pt x="38" y="295"/>
                  </a:lnTo>
                  <a:lnTo>
                    <a:pt x="36" y="293"/>
                  </a:lnTo>
                  <a:lnTo>
                    <a:pt x="34" y="292"/>
                  </a:lnTo>
                  <a:lnTo>
                    <a:pt x="32" y="290"/>
                  </a:lnTo>
                  <a:lnTo>
                    <a:pt x="30" y="289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3"/>
                  </a:lnTo>
                  <a:lnTo>
                    <a:pt x="28" y="282"/>
                  </a:lnTo>
                  <a:lnTo>
                    <a:pt x="30" y="281"/>
                  </a:lnTo>
                  <a:lnTo>
                    <a:pt x="30" y="281"/>
                  </a:lnTo>
                  <a:close/>
                  <a:moveTo>
                    <a:pt x="564" y="277"/>
                  </a:moveTo>
                  <a:lnTo>
                    <a:pt x="565" y="277"/>
                  </a:lnTo>
                  <a:lnTo>
                    <a:pt x="565" y="279"/>
                  </a:lnTo>
                  <a:lnTo>
                    <a:pt x="565" y="281"/>
                  </a:lnTo>
                  <a:lnTo>
                    <a:pt x="565" y="281"/>
                  </a:lnTo>
                  <a:lnTo>
                    <a:pt x="564" y="282"/>
                  </a:lnTo>
                  <a:lnTo>
                    <a:pt x="561" y="285"/>
                  </a:lnTo>
                  <a:lnTo>
                    <a:pt x="559" y="288"/>
                  </a:lnTo>
                  <a:lnTo>
                    <a:pt x="558" y="289"/>
                  </a:lnTo>
                  <a:lnTo>
                    <a:pt x="558" y="289"/>
                  </a:lnTo>
                  <a:lnTo>
                    <a:pt x="558" y="289"/>
                  </a:lnTo>
                  <a:lnTo>
                    <a:pt x="555" y="293"/>
                  </a:lnTo>
                  <a:lnTo>
                    <a:pt x="554" y="293"/>
                  </a:lnTo>
                  <a:lnTo>
                    <a:pt x="553" y="293"/>
                  </a:lnTo>
                  <a:lnTo>
                    <a:pt x="551" y="293"/>
                  </a:lnTo>
                  <a:lnTo>
                    <a:pt x="551" y="292"/>
                  </a:lnTo>
                  <a:lnTo>
                    <a:pt x="551" y="290"/>
                  </a:lnTo>
                  <a:lnTo>
                    <a:pt x="561" y="278"/>
                  </a:lnTo>
                  <a:lnTo>
                    <a:pt x="562" y="277"/>
                  </a:lnTo>
                  <a:lnTo>
                    <a:pt x="564" y="277"/>
                  </a:lnTo>
                  <a:close/>
                  <a:moveTo>
                    <a:pt x="584" y="252"/>
                  </a:moveTo>
                  <a:lnTo>
                    <a:pt x="586" y="252"/>
                  </a:lnTo>
                  <a:lnTo>
                    <a:pt x="586" y="254"/>
                  </a:lnTo>
                  <a:lnTo>
                    <a:pt x="586" y="256"/>
                  </a:lnTo>
                  <a:lnTo>
                    <a:pt x="575" y="268"/>
                  </a:lnTo>
                  <a:lnTo>
                    <a:pt x="575" y="268"/>
                  </a:lnTo>
                  <a:lnTo>
                    <a:pt x="573" y="268"/>
                  </a:lnTo>
                  <a:lnTo>
                    <a:pt x="572" y="268"/>
                  </a:lnTo>
                  <a:lnTo>
                    <a:pt x="571" y="267"/>
                  </a:lnTo>
                  <a:lnTo>
                    <a:pt x="572" y="265"/>
                  </a:lnTo>
                  <a:lnTo>
                    <a:pt x="582" y="253"/>
                  </a:lnTo>
                  <a:lnTo>
                    <a:pt x="583" y="252"/>
                  </a:lnTo>
                  <a:lnTo>
                    <a:pt x="584" y="252"/>
                  </a:lnTo>
                  <a:close/>
                  <a:moveTo>
                    <a:pt x="27" y="249"/>
                  </a:moveTo>
                  <a:lnTo>
                    <a:pt x="28" y="249"/>
                  </a:lnTo>
                  <a:lnTo>
                    <a:pt x="30" y="252"/>
                  </a:lnTo>
                  <a:lnTo>
                    <a:pt x="31" y="267"/>
                  </a:lnTo>
                  <a:lnTo>
                    <a:pt x="31" y="268"/>
                  </a:lnTo>
                  <a:lnTo>
                    <a:pt x="28" y="270"/>
                  </a:lnTo>
                  <a:lnTo>
                    <a:pt x="28" y="270"/>
                  </a:lnTo>
                  <a:lnTo>
                    <a:pt x="27" y="270"/>
                  </a:lnTo>
                  <a:lnTo>
                    <a:pt x="27" y="267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7" y="249"/>
                  </a:lnTo>
                  <a:lnTo>
                    <a:pt x="27" y="249"/>
                  </a:lnTo>
                  <a:close/>
                  <a:moveTo>
                    <a:pt x="605" y="227"/>
                  </a:moveTo>
                  <a:lnTo>
                    <a:pt x="607" y="228"/>
                  </a:lnTo>
                  <a:lnTo>
                    <a:pt x="607" y="229"/>
                  </a:lnTo>
                  <a:lnTo>
                    <a:pt x="607" y="231"/>
                  </a:lnTo>
                  <a:lnTo>
                    <a:pt x="595" y="243"/>
                  </a:lnTo>
                  <a:lnTo>
                    <a:pt x="595" y="243"/>
                  </a:lnTo>
                  <a:lnTo>
                    <a:pt x="594" y="245"/>
                  </a:lnTo>
                  <a:lnTo>
                    <a:pt x="593" y="243"/>
                  </a:lnTo>
                  <a:lnTo>
                    <a:pt x="591" y="242"/>
                  </a:lnTo>
                  <a:lnTo>
                    <a:pt x="593" y="241"/>
                  </a:lnTo>
                  <a:lnTo>
                    <a:pt x="602" y="228"/>
                  </a:lnTo>
                  <a:lnTo>
                    <a:pt x="604" y="227"/>
                  </a:lnTo>
                  <a:lnTo>
                    <a:pt x="605" y="227"/>
                  </a:lnTo>
                  <a:close/>
                  <a:moveTo>
                    <a:pt x="24" y="217"/>
                  </a:moveTo>
                  <a:lnTo>
                    <a:pt x="25" y="217"/>
                  </a:lnTo>
                  <a:lnTo>
                    <a:pt x="27" y="218"/>
                  </a:lnTo>
                  <a:lnTo>
                    <a:pt x="28" y="235"/>
                  </a:lnTo>
                  <a:lnTo>
                    <a:pt x="27" y="236"/>
                  </a:lnTo>
                  <a:lnTo>
                    <a:pt x="25" y="238"/>
                  </a:lnTo>
                  <a:lnTo>
                    <a:pt x="25" y="238"/>
                  </a:lnTo>
                  <a:lnTo>
                    <a:pt x="24" y="236"/>
                  </a:lnTo>
                  <a:lnTo>
                    <a:pt x="23" y="235"/>
                  </a:lnTo>
                  <a:lnTo>
                    <a:pt x="21" y="220"/>
                  </a:lnTo>
                  <a:lnTo>
                    <a:pt x="23" y="217"/>
                  </a:lnTo>
                  <a:lnTo>
                    <a:pt x="24" y="217"/>
                  </a:lnTo>
                  <a:lnTo>
                    <a:pt x="24" y="217"/>
                  </a:lnTo>
                  <a:close/>
                  <a:moveTo>
                    <a:pt x="49" y="207"/>
                  </a:moveTo>
                  <a:lnTo>
                    <a:pt x="50" y="207"/>
                  </a:lnTo>
                  <a:lnTo>
                    <a:pt x="50" y="209"/>
                  </a:lnTo>
                  <a:lnTo>
                    <a:pt x="50" y="210"/>
                  </a:lnTo>
                  <a:lnTo>
                    <a:pt x="49" y="211"/>
                  </a:lnTo>
                  <a:lnTo>
                    <a:pt x="41" y="214"/>
                  </a:lnTo>
                  <a:lnTo>
                    <a:pt x="34" y="216"/>
                  </a:lnTo>
                  <a:lnTo>
                    <a:pt x="34" y="217"/>
                  </a:lnTo>
                  <a:lnTo>
                    <a:pt x="32" y="216"/>
                  </a:lnTo>
                  <a:lnTo>
                    <a:pt x="31" y="214"/>
                  </a:lnTo>
                  <a:lnTo>
                    <a:pt x="31" y="213"/>
                  </a:lnTo>
                  <a:lnTo>
                    <a:pt x="32" y="211"/>
                  </a:lnTo>
                  <a:lnTo>
                    <a:pt x="34" y="211"/>
                  </a:lnTo>
                  <a:lnTo>
                    <a:pt x="41" y="209"/>
                  </a:lnTo>
                  <a:lnTo>
                    <a:pt x="48" y="207"/>
                  </a:lnTo>
                  <a:lnTo>
                    <a:pt x="49" y="207"/>
                  </a:lnTo>
                  <a:close/>
                  <a:moveTo>
                    <a:pt x="624" y="202"/>
                  </a:moveTo>
                  <a:lnTo>
                    <a:pt x="627" y="203"/>
                  </a:lnTo>
                  <a:lnTo>
                    <a:pt x="627" y="205"/>
                  </a:lnTo>
                  <a:lnTo>
                    <a:pt x="627" y="206"/>
                  </a:lnTo>
                  <a:lnTo>
                    <a:pt x="616" y="218"/>
                  </a:lnTo>
                  <a:lnTo>
                    <a:pt x="615" y="220"/>
                  </a:lnTo>
                  <a:lnTo>
                    <a:pt x="613" y="218"/>
                  </a:lnTo>
                  <a:lnTo>
                    <a:pt x="612" y="217"/>
                  </a:lnTo>
                  <a:lnTo>
                    <a:pt x="613" y="216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4" y="202"/>
                  </a:lnTo>
                  <a:close/>
                  <a:moveTo>
                    <a:pt x="79" y="196"/>
                  </a:moveTo>
                  <a:lnTo>
                    <a:pt x="81" y="198"/>
                  </a:lnTo>
                  <a:lnTo>
                    <a:pt x="82" y="198"/>
                  </a:lnTo>
                  <a:lnTo>
                    <a:pt x="82" y="200"/>
                  </a:lnTo>
                  <a:lnTo>
                    <a:pt x="81" y="202"/>
                  </a:lnTo>
                  <a:lnTo>
                    <a:pt x="77" y="203"/>
                  </a:lnTo>
                  <a:lnTo>
                    <a:pt x="71" y="205"/>
                  </a:lnTo>
                  <a:lnTo>
                    <a:pt x="64" y="207"/>
                  </a:lnTo>
                  <a:lnTo>
                    <a:pt x="64" y="207"/>
                  </a:lnTo>
                  <a:lnTo>
                    <a:pt x="63" y="206"/>
                  </a:lnTo>
                  <a:lnTo>
                    <a:pt x="61" y="206"/>
                  </a:lnTo>
                  <a:lnTo>
                    <a:pt x="61" y="203"/>
                  </a:lnTo>
                  <a:lnTo>
                    <a:pt x="63" y="202"/>
                  </a:lnTo>
                  <a:lnTo>
                    <a:pt x="70" y="200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8" y="196"/>
                  </a:lnTo>
                  <a:lnTo>
                    <a:pt x="79" y="196"/>
                  </a:lnTo>
                  <a:close/>
                  <a:moveTo>
                    <a:pt x="645" y="178"/>
                  </a:moveTo>
                  <a:lnTo>
                    <a:pt x="647" y="178"/>
                  </a:lnTo>
                  <a:lnTo>
                    <a:pt x="648" y="180"/>
                  </a:lnTo>
                  <a:lnTo>
                    <a:pt x="648" y="181"/>
                  </a:lnTo>
                  <a:lnTo>
                    <a:pt x="637" y="193"/>
                  </a:lnTo>
                  <a:lnTo>
                    <a:pt x="637" y="195"/>
                  </a:lnTo>
                  <a:lnTo>
                    <a:pt x="636" y="195"/>
                  </a:lnTo>
                  <a:lnTo>
                    <a:pt x="634" y="193"/>
                  </a:lnTo>
                  <a:lnTo>
                    <a:pt x="633" y="192"/>
                  </a:lnTo>
                  <a:lnTo>
                    <a:pt x="634" y="191"/>
                  </a:lnTo>
                  <a:lnTo>
                    <a:pt x="644" y="178"/>
                  </a:lnTo>
                  <a:lnTo>
                    <a:pt x="645" y="178"/>
                  </a:lnTo>
                  <a:lnTo>
                    <a:pt x="645" y="178"/>
                  </a:lnTo>
                  <a:close/>
                  <a:moveTo>
                    <a:pt x="85" y="164"/>
                  </a:moveTo>
                  <a:lnTo>
                    <a:pt x="85" y="164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75"/>
                  </a:lnTo>
                  <a:lnTo>
                    <a:pt x="86" y="182"/>
                  </a:lnTo>
                  <a:lnTo>
                    <a:pt x="86" y="184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2" y="184"/>
                  </a:lnTo>
                  <a:lnTo>
                    <a:pt x="82" y="182"/>
                  </a:lnTo>
                  <a:lnTo>
                    <a:pt x="82" y="181"/>
                  </a:lnTo>
                  <a:lnTo>
                    <a:pt x="82" y="174"/>
                  </a:lnTo>
                  <a:lnTo>
                    <a:pt x="82" y="166"/>
                  </a:lnTo>
                  <a:lnTo>
                    <a:pt x="82" y="164"/>
                  </a:lnTo>
                  <a:lnTo>
                    <a:pt x="85" y="164"/>
                  </a:lnTo>
                  <a:close/>
                  <a:moveTo>
                    <a:pt x="659" y="152"/>
                  </a:moveTo>
                  <a:lnTo>
                    <a:pt x="662" y="153"/>
                  </a:lnTo>
                  <a:lnTo>
                    <a:pt x="662" y="155"/>
                  </a:lnTo>
                  <a:lnTo>
                    <a:pt x="662" y="164"/>
                  </a:lnTo>
                  <a:lnTo>
                    <a:pt x="662" y="164"/>
                  </a:lnTo>
                  <a:lnTo>
                    <a:pt x="662" y="164"/>
                  </a:lnTo>
                  <a:lnTo>
                    <a:pt x="662" y="164"/>
                  </a:lnTo>
                  <a:lnTo>
                    <a:pt x="662" y="164"/>
                  </a:lnTo>
                  <a:lnTo>
                    <a:pt x="662" y="164"/>
                  </a:lnTo>
                  <a:lnTo>
                    <a:pt x="662" y="164"/>
                  </a:lnTo>
                  <a:lnTo>
                    <a:pt x="658" y="169"/>
                  </a:lnTo>
                  <a:lnTo>
                    <a:pt x="658" y="170"/>
                  </a:lnTo>
                  <a:lnTo>
                    <a:pt x="656" y="170"/>
                  </a:lnTo>
                  <a:lnTo>
                    <a:pt x="655" y="170"/>
                  </a:lnTo>
                  <a:lnTo>
                    <a:pt x="654" y="167"/>
                  </a:lnTo>
                  <a:lnTo>
                    <a:pt x="655" y="166"/>
                  </a:lnTo>
                  <a:lnTo>
                    <a:pt x="658" y="163"/>
                  </a:lnTo>
                  <a:lnTo>
                    <a:pt x="658" y="155"/>
                  </a:lnTo>
                  <a:lnTo>
                    <a:pt x="658" y="153"/>
                  </a:lnTo>
                  <a:lnTo>
                    <a:pt x="659" y="152"/>
                  </a:lnTo>
                  <a:close/>
                  <a:moveTo>
                    <a:pt x="645" y="139"/>
                  </a:moveTo>
                  <a:lnTo>
                    <a:pt x="660" y="139"/>
                  </a:lnTo>
                  <a:lnTo>
                    <a:pt x="662" y="139"/>
                  </a:lnTo>
                  <a:lnTo>
                    <a:pt x="662" y="144"/>
                  </a:lnTo>
                  <a:lnTo>
                    <a:pt x="660" y="145"/>
                  </a:lnTo>
                  <a:lnTo>
                    <a:pt x="645" y="145"/>
                  </a:lnTo>
                  <a:lnTo>
                    <a:pt x="642" y="144"/>
                  </a:lnTo>
                  <a:lnTo>
                    <a:pt x="642" y="142"/>
                  </a:lnTo>
                  <a:lnTo>
                    <a:pt x="642" y="141"/>
                  </a:lnTo>
                  <a:lnTo>
                    <a:pt x="645" y="139"/>
                  </a:lnTo>
                  <a:close/>
                  <a:moveTo>
                    <a:pt x="85" y="131"/>
                  </a:moveTo>
                  <a:lnTo>
                    <a:pt x="85" y="131"/>
                  </a:lnTo>
                  <a:lnTo>
                    <a:pt x="86" y="133"/>
                  </a:lnTo>
                  <a:lnTo>
                    <a:pt x="86" y="134"/>
                  </a:lnTo>
                  <a:lnTo>
                    <a:pt x="86" y="141"/>
                  </a:lnTo>
                  <a:lnTo>
                    <a:pt x="86" y="151"/>
                  </a:lnTo>
                  <a:lnTo>
                    <a:pt x="86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2" y="152"/>
                  </a:lnTo>
                  <a:lnTo>
                    <a:pt x="82" y="151"/>
                  </a:lnTo>
                  <a:lnTo>
                    <a:pt x="82" y="141"/>
                  </a:lnTo>
                  <a:lnTo>
                    <a:pt x="82" y="134"/>
                  </a:lnTo>
                  <a:lnTo>
                    <a:pt x="82" y="133"/>
                  </a:lnTo>
                  <a:lnTo>
                    <a:pt x="85" y="131"/>
                  </a:lnTo>
                  <a:close/>
                  <a:moveTo>
                    <a:pt x="124" y="127"/>
                  </a:moveTo>
                  <a:lnTo>
                    <a:pt x="139" y="127"/>
                  </a:lnTo>
                  <a:lnTo>
                    <a:pt x="140" y="127"/>
                  </a:lnTo>
                  <a:lnTo>
                    <a:pt x="142" y="130"/>
                  </a:lnTo>
                  <a:lnTo>
                    <a:pt x="140" y="131"/>
                  </a:lnTo>
                  <a:lnTo>
                    <a:pt x="139" y="131"/>
                  </a:lnTo>
                  <a:lnTo>
                    <a:pt x="124" y="131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27"/>
                  </a:lnTo>
                  <a:lnTo>
                    <a:pt x="124" y="127"/>
                  </a:lnTo>
                  <a:close/>
                  <a:moveTo>
                    <a:pt x="90" y="127"/>
                  </a:moveTo>
                  <a:lnTo>
                    <a:pt x="107" y="127"/>
                  </a:lnTo>
                  <a:lnTo>
                    <a:pt x="108" y="127"/>
                  </a:lnTo>
                  <a:lnTo>
                    <a:pt x="110" y="130"/>
                  </a:lnTo>
                  <a:lnTo>
                    <a:pt x="108" y="131"/>
                  </a:lnTo>
                  <a:lnTo>
                    <a:pt x="107" y="131"/>
                  </a:lnTo>
                  <a:lnTo>
                    <a:pt x="90" y="131"/>
                  </a:lnTo>
                  <a:lnTo>
                    <a:pt x="89" y="131"/>
                  </a:lnTo>
                  <a:lnTo>
                    <a:pt x="89" y="130"/>
                  </a:lnTo>
                  <a:lnTo>
                    <a:pt x="89" y="127"/>
                  </a:lnTo>
                  <a:lnTo>
                    <a:pt x="90" y="127"/>
                  </a:lnTo>
                  <a:close/>
                  <a:moveTo>
                    <a:pt x="636" y="112"/>
                  </a:moveTo>
                  <a:lnTo>
                    <a:pt x="637" y="113"/>
                  </a:lnTo>
                  <a:lnTo>
                    <a:pt x="637" y="115"/>
                  </a:lnTo>
                  <a:lnTo>
                    <a:pt x="637" y="131"/>
                  </a:lnTo>
                  <a:lnTo>
                    <a:pt x="637" y="133"/>
                  </a:lnTo>
                  <a:lnTo>
                    <a:pt x="636" y="133"/>
                  </a:lnTo>
                  <a:lnTo>
                    <a:pt x="633" y="133"/>
                  </a:lnTo>
                  <a:lnTo>
                    <a:pt x="633" y="131"/>
                  </a:lnTo>
                  <a:lnTo>
                    <a:pt x="633" y="115"/>
                  </a:lnTo>
                  <a:lnTo>
                    <a:pt x="633" y="113"/>
                  </a:lnTo>
                  <a:lnTo>
                    <a:pt x="636" y="112"/>
                  </a:lnTo>
                  <a:close/>
                  <a:moveTo>
                    <a:pt x="143" y="94"/>
                  </a:moveTo>
                  <a:lnTo>
                    <a:pt x="144" y="94"/>
                  </a:lnTo>
                  <a:lnTo>
                    <a:pt x="146" y="95"/>
                  </a:lnTo>
                  <a:lnTo>
                    <a:pt x="146" y="112"/>
                  </a:lnTo>
                  <a:lnTo>
                    <a:pt x="144" y="113"/>
                  </a:lnTo>
                  <a:lnTo>
                    <a:pt x="143" y="115"/>
                  </a:lnTo>
                  <a:lnTo>
                    <a:pt x="142" y="113"/>
                  </a:lnTo>
                  <a:lnTo>
                    <a:pt x="140" y="112"/>
                  </a:lnTo>
                  <a:lnTo>
                    <a:pt x="140" y="95"/>
                  </a:lnTo>
                  <a:lnTo>
                    <a:pt x="142" y="94"/>
                  </a:lnTo>
                  <a:lnTo>
                    <a:pt x="143" y="94"/>
                  </a:lnTo>
                  <a:close/>
                  <a:moveTo>
                    <a:pt x="636" y="80"/>
                  </a:moveTo>
                  <a:lnTo>
                    <a:pt x="637" y="81"/>
                  </a:lnTo>
                  <a:lnTo>
                    <a:pt x="637" y="83"/>
                  </a:lnTo>
                  <a:lnTo>
                    <a:pt x="637" y="98"/>
                  </a:lnTo>
                  <a:lnTo>
                    <a:pt x="637" y="101"/>
                  </a:lnTo>
                  <a:lnTo>
                    <a:pt x="636" y="101"/>
                  </a:lnTo>
                  <a:lnTo>
                    <a:pt x="633" y="101"/>
                  </a:lnTo>
                  <a:lnTo>
                    <a:pt x="633" y="98"/>
                  </a:lnTo>
                  <a:lnTo>
                    <a:pt x="633" y="83"/>
                  </a:lnTo>
                  <a:lnTo>
                    <a:pt x="633" y="81"/>
                  </a:lnTo>
                  <a:lnTo>
                    <a:pt x="636" y="80"/>
                  </a:lnTo>
                  <a:close/>
                  <a:moveTo>
                    <a:pt x="143" y="61"/>
                  </a:moveTo>
                  <a:lnTo>
                    <a:pt x="144" y="62"/>
                  </a:lnTo>
                  <a:lnTo>
                    <a:pt x="146" y="63"/>
                  </a:lnTo>
                  <a:lnTo>
                    <a:pt x="146" y="80"/>
                  </a:lnTo>
                  <a:lnTo>
                    <a:pt x="144" y="81"/>
                  </a:lnTo>
                  <a:lnTo>
                    <a:pt x="143" y="83"/>
                  </a:lnTo>
                  <a:lnTo>
                    <a:pt x="142" y="81"/>
                  </a:lnTo>
                  <a:lnTo>
                    <a:pt x="140" y="80"/>
                  </a:lnTo>
                  <a:lnTo>
                    <a:pt x="140" y="63"/>
                  </a:lnTo>
                  <a:lnTo>
                    <a:pt x="142" y="62"/>
                  </a:lnTo>
                  <a:lnTo>
                    <a:pt x="143" y="61"/>
                  </a:lnTo>
                  <a:close/>
                  <a:moveTo>
                    <a:pt x="627" y="61"/>
                  </a:moveTo>
                  <a:lnTo>
                    <a:pt x="637" y="61"/>
                  </a:lnTo>
                  <a:lnTo>
                    <a:pt x="637" y="66"/>
                  </a:lnTo>
                  <a:lnTo>
                    <a:pt x="637" y="67"/>
                  </a:lnTo>
                  <a:lnTo>
                    <a:pt x="636" y="69"/>
                  </a:lnTo>
                  <a:lnTo>
                    <a:pt x="633" y="67"/>
                  </a:lnTo>
                  <a:lnTo>
                    <a:pt x="633" y="66"/>
                  </a:lnTo>
                  <a:lnTo>
                    <a:pt x="633" y="65"/>
                  </a:lnTo>
                  <a:lnTo>
                    <a:pt x="627" y="65"/>
                  </a:lnTo>
                  <a:lnTo>
                    <a:pt x="626" y="63"/>
                  </a:lnTo>
                  <a:lnTo>
                    <a:pt x="626" y="62"/>
                  </a:lnTo>
                  <a:lnTo>
                    <a:pt x="626" y="61"/>
                  </a:lnTo>
                  <a:lnTo>
                    <a:pt x="627" y="61"/>
                  </a:lnTo>
                  <a:close/>
                  <a:moveTo>
                    <a:pt x="595" y="61"/>
                  </a:moveTo>
                  <a:lnTo>
                    <a:pt x="612" y="61"/>
                  </a:lnTo>
                  <a:lnTo>
                    <a:pt x="613" y="61"/>
                  </a:lnTo>
                  <a:lnTo>
                    <a:pt x="613" y="62"/>
                  </a:lnTo>
                  <a:lnTo>
                    <a:pt x="613" y="63"/>
                  </a:lnTo>
                  <a:lnTo>
                    <a:pt x="612" y="65"/>
                  </a:lnTo>
                  <a:lnTo>
                    <a:pt x="595" y="65"/>
                  </a:lnTo>
                  <a:lnTo>
                    <a:pt x="594" y="63"/>
                  </a:lnTo>
                  <a:lnTo>
                    <a:pt x="593" y="62"/>
                  </a:lnTo>
                  <a:lnTo>
                    <a:pt x="594" y="61"/>
                  </a:lnTo>
                  <a:lnTo>
                    <a:pt x="595" y="61"/>
                  </a:lnTo>
                  <a:close/>
                  <a:moveTo>
                    <a:pt x="564" y="61"/>
                  </a:moveTo>
                  <a:lnTo>
                    <a:pt x="579" y="61"/>
                  </a:lnTo>
                  <a:lnTo>
                    <a:pt x="582" y="61"/>
                  </a:lnTo>
                  <a:lnTo>
                    <a:pt x="582" y="62"/>
                  </a:lnTo>
                  <a:lnTo>
                    <a:pt x="582" y="63"/>
                  </a:lnTo>
                  <a:lnTo>
                    <a:pt x="579" y="65"/>
                  </a:lnTo>
                  <a:lnTo>
                    <a:pt x="564" y="65"/>
                  </a:lnTo>
                  <a:lnTo>
                    <a:pt x="562" y="63"/>
                  </a:lnTo>
                  <a:lnTo>
                    <a:pt x="561" y="62"/>
                  </a:lnTo>
                  <a:lnTo>
                    <a:pt x="562" y="61"/>
                  </a:lnTo>
                  <a:lnTo>
                    <a:pt x="564" y="61"/>
                  </a:lnTo>
                  <a:close/>
                  <a:moveTo>
                    <a:pt x="532" y="61"/>
                  </a:moveTo>
                  <a:lnTo>
                    <a:pt x="547" y="61"/>
                  </a:lnTo>
                  <a:lnTo>
                    <a:pt x="548" y="61"/>
                  </a:lnTo>
                  <a:lnTo>
                    <a:pt x="550" y="62"/>
                  </a:lnTo>
                  <a:lnTo>
                    <a:pt x="548" y="63"/>
                  </a:lnTo>
                  <a:lnTo>
                    <a:pt x="547" y="65"/>
                  </a:lnTo>
                  <a:lnTo>
                    <a:pt x="532" y="65"/>
                  </a:lnTo>
                  <a:lnTo>
                    <a:pt x="529" y="63"/>
                  </a:lnTo>
                  <a:lnTo>
                    <a:pt x="529" y="62"/>
                  </a:lnTo>
                  <a:lnTo>
                    <a:pt x="529" y="61"/>
                  </a:lnTo>
                  <a:lnTo>
                    <a:pt x="532" y="61"/>
                  </a:lnTo>
                  <a:close/>
                  <a:moveTo>
                    <a:pt x="499" y="61"/>
                  </a:moveTo>
                  <a:lnTo>
                    <a:pt x="515" y="61"/>
                  </a:lnTo>
                  <a:lnTo>
                    <a:pt x="517" y="61"/>
                  </a:lnTo>
                  <a:lnTo>
                    <a:pt x="518" y="62"/>
                  </a:lnTo>
                  <a:lnTo>
                    <a:pt x="517" y="63"/>
                  </a:lnTo>
                  <a:lnTo>
                    <a:pt x="515" y="65"/>
                  </a:lnTo>
                  <a:lnTo>
                    <a:pt x="499" y="65"/>
                  </a:lnTo>
                  <a:lnTo>
                    <a:pt x="497" y="63"/>
                  </a:lnTo>
                  <a:lnTo>
                    <a:pt x="497" y="62"/>
                  </a:lnTo>
                  <a:lnTo>
                    <a:pt x="497" y="61"/>
                  </a:lnTo>
                  <a:lnTo>
                    <a:pt x="499" y="61"/>
                  </a:lnTo>
                  <a:close/>
                  <a:moveTo>
                    <a:pt x="467" y="61"/>
                  </a:moveTo>
                  <a:lnTo>
                    <a:pt x="483" y="61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5" y="63"/>
                  </a:lnTo>
                  <a:lnTo>
                    <a:pt x="483" y="65"/>
                  </a:lnTo>
                  <a:lnTo>
                    <a:pt x="467" y="65"/>
                  </a:lnTo>
                  <a:lnTo>
                    <a:pt x="465" y="63"/>
                  </a:lnTo>
                  <a:lnTo>
                    <a:pt x="464" y="62"/>
                  </a:lnTo>
                  <a:lnTo>
                    <a:pt x="465" y="61"/>
                  </a:lnTo>
                  <a:lnTo>
                    <a:pt x="467" y="61"/>
                  </a:lnTo>
                  <a:close/>
                  <a:moveTo>
                    <a:pt x="233" y="58"/>
                  </a:moveTo>
                  <a:lnTo>
                    <a:pt x="236" y="58"/>
                  </a:lnTo>
                  <a:lnTo>
                    <a:pt x="236" y="61"/>
                  </a:lnTo>
                  <a:lnTo>
                    <a:pt x="236" y="62"/>
                  </a:lnTo>
                  <a:lnTo>
                    <a:pt x="251" y="62"/>
                  </a:lnTo>
                  <a:lnTo>
                    <a:pt x="252" y="62"/>
                  </a:lnTo>
                  <a:lnTo>
                    <a:pt x="252" y="63"/>
                  </a:lnTo>
                  <a:lnTo>
                    <a:pt x="252" y="65"/>
                  </a:lnTo>
                  <a:lnTo>
                    <a:pt x="251" y="66"/>
                  </a:lnTo>
                  <a:lnTo>
                    <a:pt x="236" y="66"/>
                  </a:lnTo>
                  <a:lnTo>
                    <a:pt x="233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2" y="61"/>
                  </a:lnTo>
                  <a:lnTo>
                    <a:pt x="232" y="58"/>
                  </a:lnTo>
                  <a:lnTo>
                    <a:pt x="233" y="58"/>
                  </a:lnTo>
                  <a:close/>
                  <a:moveTo>
                    <a:pt x="277" y="41"/>
                  </a:moveTo>
                  <a:lnTo>
                    <a:pt x="279" y="43"/>
                  </a:lnTo>
                  <a:lnTo>
                    <a:pt x="279" y="44"/>
                  </a:lnTo>
                  <a:lnTo>
                    <a:pt x="279" y="45"/>
                  </a:lnTo>
                  <a:lnTo>
                    <a:pt x="268" y="56"/>
                  </a:lnTo>
                  <a:lnTo>
                    <a:pt x="265" y="58"/>
                  </a:lnTo>
                  <a:lnTo>
                    <a:pt x="263" y="56"/>
                  </a:lnTo>
                  <a:lnTo>
                    <a:pt x="263" y="55"/>
                  </a:lnTo>
                  <a:lnTo>
                    <a:pt x="263" y="54"/>
                  </a:lnTo>
                  <a:lnTo>
                    <a:pt x="274" y="43"/>
                  </a:lnTo>
                  <a:lnTo>
                    <a:pt x="277" y="41"/>
                  </a:lnTo>
                  <a:close/>
                  <a:moveTo>
                    <a:pt x="452" y="38"/>
                  </a:moveTo>
                  <a:lnTo>
                    <a:pt x="453" y="38"/>
                  </a:lnTo>
                  <a:lnTo>
                    <a:pt x="454" y="41"/>
                  </a:lnTo>
                  <a:lnTo>
                    <a:pt x="454" y="56"/>
                  </a:lnTo>
                  <a:lnTo>
                    <a:pt x="453" y="59"/>
                  </a:lnTo>
                  <a:lnTo>
                    <a:pt x="452" y="59"/>
                  </a:lnTo>
                  <a:lnTo>
                    <a:pt x="450" y="59"/>
                  </a:lnTo>
                  <a:lnTo>
                    <a:pt x="449" y="56"/>
                  </a:lnTo>
                  <a:lnTo>
                    <a:pt x="449" y="41"/>
                  </a:lnTo>
                  <a:lnTo>
                    <a:pt x="450" y="38"/>
                  </a:lnTo>
                  <a:lnTo>
                    <a:pt x="452" y="38"/>
                  </a:lnTo>
                  <a:close/>
                  <a:moveTo>
                    <a:pt x="226" y="37"/>
                  </a:moveTo>
                  <a:lnTo>
                    <a:pt x="236" y="37"/>
                  </a:lnTo>
                  <a:lnTo>
                    <a:pt x="236" y="44"/>
                  </a:lnTo>
                  <a:lnTo>
                    <a:pt x="236" y="45"/>
                  </a:lnTo>
                  <a:lnTo>
                    <a:pt x="233" y="47"/>
                  </a:lnTo>
                  <a:lnTo>
                    <a:pt x="232" y="45"/>
                  </a:lnTo>
                  <a:lnTo>
                    <a:pt x="232" y="44"/>
                  </a:lnTo>
                  <a:lnTo>
                    <a:pt x="232" y="41"/>
                  </a:lnTo>
                  <a:lnTo>
                    <a:pt x="226" y="41"/>
                  </a:lnTo>
                  <a:lnTo>
                    <a:pt x="225" y="41"/>
                  </a:lnTo>
                  <a:lnTo>
                    <a:pt x="225" y="40"/>
                  </a:lnTo>
                  <a:lnTo>
                    <a:pt x="225" y="38"/>
                  </a:lnTo>
                  <a:lnTo>
                    <a:pt x="226" y="37"/>
                  </a:lnTo>
                  <a:close/>
                  <a:moveTo>
                    <a:pt x="194" y="37"/>
                  </a:moveTo>
                  <a:lnTo>
                    <a:pt x="211" y="37"/>
                  </a:lnTo>
                  <a:lnTo>
                    <a:pt x="212" y="38"/>
                  </a:lnTo>
                  <a:lnTo>
                    <a:pt x="212" y="40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194" y="41"/>
                  </a:lnTo>
                  <a:lnTo>
                    <a:pt x="193" y="41"/>
                  </a:lnTo>
                  <a:lnTo>
                    <a:pt x="191" y="40"/>
                  </a:lnTo>
                  <a:lnTo>
                    <a:pt x="193" y="38"/>
                  </a:lnTo>
                  <a:lnTo>
                    <a:pt x="194" y="37"/>
                  </a:lnTo>
                  <a:close/>
                  <a:moveTo>
                    <a:pt x="162" y="37"/>
                  </a:moveTo>
                  <a:lnTo>
                    <a:pt x="178" y="37"/>
                  </a:lnTo>
                  <a:lnTo>
                    <a:pt x="180" y="38"/>
                  </a:lnTo>
                  <a:lnTo>
                    <a:pt x="180" y="40"/>
                  </a:lnTo>
                  <a:lnTo>
                    <a:pt x="180" y="41"/>
                  </a:lnTo>
                  <a:lnTo>
                    <a:pt x="178" y="41"/>
                  </a:lnTo>
                  <a:lnTo>
                    <a:pt x="162" y="41"/>
                  </a:lnTo>
                  <a:lnTo>
                    <a:pt x="161" y="41"/>
                  </a:lnTo>
                  <a:lnTo>
                    <a:pt x="160" y="40"/>
                  </a:lnTo>
                  <a:lnTo>
                    <a:pt x="161" y="38"/>
                  </a:lnTo>
                  <a:lnTo>
                    <a:pt x="162" y="37"/>
                  </a:lnTo>
                  <a:close/>
                  <a:moveTo>
                    <a:pt x="140" y="37"/>
                  </a:moveTo>
                  <a:lnTo>
                    <a:pt x="146" y="37"/>
                  </a:lnTo>
                  <a:lnTo>
                    <a:pt x="147" y="38"/>
                  </a:lnTo>
                  <a:lnTo>
                    <a:pt x="149" y="40"/>
                  </a:lnTo>
                  <a:lnTo>
                    <a:pt x="147" y="41"/>
                  </a:lnTo>
                  <a:lnTo>
                    <a:pt x="146" y="41"/>
                  </a:lnTo>
                  <a:lnTo>
                    <a:pt x="146" y="41"/>
                  </a:lnTo>
                  <a:lnTo>
                    <a:pt x="146" y="48"/>
                  </a:lnTo>
                  <a:lnTo>
                    <a:pt x="144" y="49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48"/>
                  </a:lnTo>
                  <a:lnTo>
                    <a:pt x="140" y="37"/>
                  </a:lnTo>
                  <a:close/>
                  <a:moveTo>
                    <a:pt x="279" y="8"/>
                  </a:moveTo>
                  <a:lnTo>
                    <a:pt x="280" y="9"/>
                  </a:lnTo>
                  <a:lnTo>
                    <a:pt x="281" y="11"/>
                  </a:lnTo>
                  <a:lnTo>
                    <a:pt x="281" y="26"/>
                  </a:lnTo>
                  <a:lnTo>
                    <a:pt x="280" y="29"/>
                  </a:lnTo>
                  <a:lnTo>
                    <a:pt x="279" y="29"/>
                  </a:lnTo>
                  <a:lnTo>
                    <a:pt x="277" y="29"/>
                  </a:lnTo>
                  <a:lnTo>
                    <a:pt x="276" y="26"/>
                  </a:lnTo>
                  <a:lnTo>
                    <a:pt x="276" y="11"/>
                  </a:lnTo>
                  <a:lnTo>
                    <a:pt x="277" y="9"/>
                  </a:lnTo>
                  <a:lnTo>
                    <a:pt x="279" y="8"/>
                  </a:lnTo>
                  <a:close/>
                  <a:moveTo>
                    <a:pt x="452" y="7"/>
                  </a:moveTo>
                  <a:lnTo>
                    <a:pt x="453" y="7"/>
                  </a:lnTo>
                  <a:lnTo>
                    <a:pt x="454" y="8"/>
                  </a:lnTo>
                  <a:lnTo>
                    <a:pt x="454" y="25"/>
                  </a:lnTo>
                  <a:lnTo>
                    <a:pt x="453" y="26"/>
                  </a:lnTo>
                  <a:lnTo>
                    <a:pt x="452" y="27"/>
                  </a:lnTo>
                  <a:lnTo>
                    <a:pt x="450" y="26"/>
                  </a:lnTo>
                  <a:lnTo>
                    <a:pt x="449" y="25"/>
                  </a:lnTo>
                  <a:lnTo>
                    <a:pt x="449" y="8"/>
                  </a:lnTo>
                  <a:lnTo>
                    <a:pt x="450" y="7"/>
                  </a:lnTo>
                  <a:lnTo>
                    <a:pt x="452" y="7"/>
                  </a:lnTo>
                  <a:close/>
                  <a:moveTo>
                    <a:pt x="410" y="0"/>
                  </a:moveTo>
                  <a:lnTo>
                    <a:pt x="427" y="0"/>
                  </a:lnTo>
                  <a:lnTo>
                    <a:pt x="427" y="2"/>
                  </a:lnTo>
                  <a:lnTo>
                    <a:pt x="443" y="2"/>
                  </a:lnTo>
                  <a:lnTo>
                    <a:pt x="445" y="4"/>
                  </a:lnTo>
                  <a:lnTo>
                    <a:pt x="446" y="5"/>
                  </a:lnTo>
                  <a:lnTo>
                    <a:pt x="445" y="7"/>
                  </a:lnTo>
                  <a:lnTo>
                    <a:pt x="443" y="8"/>
                  </a:lnTo>
                  <a:lnTo>
                    <a:pt x="427" y="8"/>
                  </a:lnTo>
                  <a:lnTo>
                    <a:pt x="425" y="7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10" y="5"/>
                  </a:lnTo>
                  <a:lnTo>
                    <a:pt x="409" y="4"/>
                  </a:lnTo>
                  <a:lnTo>
                    <a:pt x="409" y="2"/>
                  </a:lnTo>
                  <a:lnTo>
                    <a:pt x="409" y="1"/>
                  </a:lnTo>
                  <a:lnTo>
                    <a:pt x="410" y="0"/>
                  </a:lnTo>
                  <a:close/>
                  <a:moveTo>
                    <a:pt x="378" y="0"/>
                  </a:moveTo>
                  <a:lnTo>
                    <a:pt x="395" y="0"/>
                  </a:lnTo>
                  <a:lnTo>
                    <a:pt x="396" y="1"/>
                  </a:lnTo>
                  <a:lnTo>
                    <a:pt x="396" y="2"/>
                  </a:lnTo>
                  <a:lnTo>
                    <a:pt x="396" y="4"/>
                  </a:lnTo>
                  <a:lnTo>
                    <a:pt x="395" y="5"/>
                  </a:lnTo>
                  <a:lnTo>
                    <a:pt x="378" y="5"/>
                  </a:lnTo>
                  <a:lnTo>
                    <a:pt x="377" y="4"/>
                  </a:lnTo>
                  <a:lnTo>
                    <a:pt x="375" y="2"/>
                  </a:lnTo>
                  <a:lnTo>
                    <a:pt x="377" y="1"/>
                  </a:lnTo>
                  <a:lnTo>
                    <a:pt x="378" y="0"/>
                  </a:lnTo>
                  <a:close/>
                  <a:moveTo>
                    <a:pt x="346" y="0"/>
                  </a:moveTo>
                  <a:lnTo>
                    <a:pt x="362" y="0"/>
                  </a:lnTo>
                  <a:lnTo>
                    <a:pt x="364" y="1"/>
                  </a:lnTo>
                  <a:lnTo>
                    <a:pt x="364" y="2"/>
                  </a:lnTo>
                  <a:lnTo>
                    <a:pt x="364" y="4"/>
                  </a:lnTo>
                  <a:lnTo>
                    <a:pt x="362" y="5"/>
                  </a:lnTo>
                  <a:lnTo>
                    <a:pt x="346" y="5"/>
                  </a:lnTo>
                  <a:lnTo>
                    <a:pt x="345" y="4"/>
                  </a:lnTo>
                  <a:lnTo>
                    <a:pt x="344" y="2"/>
                  </a:lnTo>
                  <a:lnTo>
                    <a:pt x="345" y="1"/>
                  </a:lnTo>
                  <a:lnTo>
                    <a:pt x="346" y="0"/>
                  </a:lnTo>
                  <a:close/>
                  <a:moveTo>
                    <a:pt x="315" y="0"/>
                  </a:moveTo>
                  <a:lnTo>
                    <a:pt x="330" y="0"/>
                  </a:lnTo>
                  <a:lnTo>
                    <a:pt x="331" y="1"/>
                  </a:lnTo>
                  <a:lnTo>
                    <a:pt x="333" y="2"/>
                  </a:lnTo>
                  <a:lnTo>
                    <a:pt x="331" y="4"/>
                  </a:lnTo>
                  <a:lnTo>
                    <a:pt x="330" y="5"/>
                  </a:lnTo>
                  <a:lnTo>
                    <a:pt x="315" y="5"/>
                  </a:lnTo>
                  <a:lnTo>
                    <a:pt x="312" y="4"/>
                  </a:lnTo>
                  <a:lnTo>
                    <a:pt x="312" y="2"/>
                  </a:lnTo>
                  <a:lnTo>
                    <a:pt x="312" y="1"/>
                  </a:lnTo>
                  <a:lnTo>
                    <a:pt x="315" y="0"/>
                  </a:lnTo>
                  <a:close/>
                  <a:moveTo>
                    <a:pt x="281" y="0"/>
                  </a:moveTo>
                  <a:lnTo>
                    <a:pt x="298" y="0"/>
                  </a:lnTo>
                  <a:lnTo>
                    <a:pt x="299" y="1"/>
                  </a:lnTo>
                  <a:lnTo>
                    <a:pt x="301" y="2"/>
                  </a:lnTo>
                  <a:lnTo>
                    <a:pt x="299" y="4"/>
                  </a:lnTo>
                  <a:lnTo>
                    <a:pt x="298" y="5"/>
                  </a:lnTo>
                  <a:lnTo>
                    <a:pt x="281" y="5"/>
                  </a:lnTo>
                  <a:lnTo>
                    <a:pt x="280" y="4"/>
                  </a:lnTo>
                  <a:lnTo>
                    <a:pt x="280" y="2"/>
                  </a:lnTo>
                  <a:lnTo>
                    <a:pt x="280" y="1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39" name="Line 109">
              <a:extLst>
                <a:ext uri="{FF2B5EF4-FFF2-40B4-BE49-F238E27FC236}">
                  <a16:creationId xmlns:a16="http://schemas.microsoft.com/office/drawing/2014/main" xmlns="" id="{B888EC0F-EEE8-48F0-B648-4A97EA682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4526" y="5354638"/>
              <a:ext cx="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40" name="Line 110">
              <a:extLst>
                <a:ext uri="{FF2B5EF4-FFF2-40B4-BE49-F238E27FC236}">
                  <a16:creationId xmlns:a16="http://schemas.microsoft.com/office/drawing/2014/main" xmlns="" id="{D221D14C-E059-49C0-93C0-BACD42AD6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1838" y="5281613"/>
              <a:ext cx="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41" name="Freeform 111">
              <a:extLst>
                <a:ext uri="{FF2B5EF4-FFF2-40B4-BE49-F238E27FC236}">
                  <a16:creationId xmlns:a16="http://schemas.microsoft.com/office/drawing/2014/main" xmlns="" id="{63209D2E-4A8A-460B-9EB2-4A1F51834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4344988"/>
              <a:ext cx="1309688" cy="827088"/>
            </a:xfrm>
            <a:custGeom>
              <a:avLst/>
              <a:gdLst>
                <a:gd name="T0" fmla="*/ 436 w 825"/>
                <a:gd name="T1" fmla="*/ 0 h 521"/>
                <a:gd name="T2" fmla="*/ 506 w 825"/>
                <a:gd name="T3" fmla="*/ 10 h 521"/>
                <a:gd name="T4" fmla="*/ 455 w 825"/>
                <a:gd name="T5" fmla="*/ 46 h 521"/>
                <a:gd name="T6" fmla="*/ 475 w 825"/>
                <a:gd name="T7" fmla="*/ 96 h 521"/>
                <a:gd name="T8" fmla="*/ 567 w 825"/>
                <a:gd name="T9" fmla="*/ 137 h 521"/>
                <a:gd name="T10" fmla="*/ 825 w 825"/>
                <a:gd name="T11" fmla="*/ 207 h 521"/>
                <a:gd name="T12" fmla="*/ 771 w 825"/>
                <a:gd name="T13" fmla="*/ 250 h 521"/>
                <a:gd name="T14" fmla="*/ 735 w 825"/>
                <a:gd name="T15" fmla="*/ 268 h 521"/>
                <a:gd name="T16" fmla="*/ 576 w 825"/>
                <a:gd name="T17" fmla="*/ 385 h 521"/>
                <a:gd name="T18" fmla="*/ 427 w 825"/>
                <a:gd name="T19" fmla="*/ 352 h 521"/>
                <a:gd name="T20" fmla="*/ 469 w 825"/>
                <a:gd name="T21" fmla="*/ 467 h 521"/>
                <a:gd name="T22" fmla="*/ 333 w 825"/>
                <a:gd name="T23" fmla="*/ 392 h 521"/>
                <a:gd name="T24" fmla="*/ 331 w 825"/>
                <a:gd name="T25" fmla="*/ 502 h 521"/>
                <a:gd name="T26" fmla="*/ 315 w 825"/>
                <a:gd name="T27" fmla="*/ 521 h 521"/>
                <a:gd name="T28" fmla="*/ 295 w 825"/>
                <a:gd name="T29" fmla="*/ 499 h 521"/>
                <a:gd name="T30" fmla="*/ 246 w 825"/>
                <a:gd name="T31" fmla="*/ 511 h 521"/>
                <a:gd name="T32" fmla="*/ 167 w 825"/>
                <a:gd name="T33" fmla="*/ 467 h 521"/>
                <a:gd name="T34" fmla="*/ 138 w 825"/>
                <a:gd name="T35" fmla="*/ 425 h 521"/>
                <a:gd name="T36" fmla="*/ 122 w 825"/>
                <a:gd name="T37" fmla="*/ 430 h 521"/>
                <a:gd name="T38" fmla="*/ 75 w 825"/>
                <a:gd name="T39" fmla="*/ 421 h 521"/>
                <a:gd name="T40" fmla="*/ 58 w 825"/>
                <a:gd name="T41" fmla="*/ 403 h 521"/>
                <a:gd name="T42" fmla="*/ 12 w 825"/>
                <a:gd name="T43" fmla="*/ 388 h 521"/>
                <a:gd name="T44" fmla="*/ 1 w 825"/>
                <a:gd name="T45" fmla="*/ 351 h 521"/>
                <a:gd name="T46" fmla="*/ 0 w 825"/>
                <a:gd name="T47" fmla="*/ 335 h 521"/>
                <a:gd name="T48" fmla="*/ 15 w 825"/>
                <a:gd name="T49" fmla="*/ 119 h 521"/>
                <a:gd name="T50" fmla="*/ 1 w 825"/>
                <a:gd name="T51" fmla="*/ 85 h 521"/>
                <a:gd name="T52" fmla="*/ 37 w 825"/>
                <a:gd name="T53" fmla="*/ 92 h 521"/>
                <a:gd name="T54" fmla="*/ 58 w 825"/>
                <a:gd name="T55" fmla="*/ 67 h 521"/>
                <a:gd name="T56" fmla="*/ 95 w 825"/>
                <a:gd name="T57" fmla="*/ 71 h 521"/>
                <a:gd name="T58" fmla="*/ 105 w 825"/>
                <a:gd name="T59" fmla="*/ 61 h 521"/>
                <a:gd name="T60" fmla="*/ 162 w 825"/>
                <a:gd name="T61" fmla="*/ 70 h 521"/>
                <a:gd name="T62" fmla="*/ 194 w 825"/>
                <a:gd name="T63" fmla="*/ 56 h 521"/>
                <a:gd name="T64" fmla="*/ 195 w 825"/>
                <a:gd name="T65" fmla="*/ 46 h 521"/>
                <a:gd name="T66" fmla="*/ 194 w 825"/>
                <a:gd name="T67" fmla="*/ 32 h 521"/>
                <a:gd name="T68" fmla="*/ 213 w 825"/>
                <a:gd name="T69" fmla="*/ 31 h 521"/>
                <a:gd name="T70" fmla="*/ 295 w 825"/>
                <a:gd name="T71" fmla="*/ 46 h 521"/>
                <a:gd name="T72" fmla="*/ 358 w 825"/>
                <a:gd name="T73" fmla="*/ 3 h 521"/>
                <a:gd name="T74" fmla="*/ 421 w 825"/>
                <a:gd name="T75" fmla="*/ 2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5" h="521">
                  <a:moveTo>
                    <a:pt x="421" y="0"/>
                  </a:moveTo>
                  <a:lnTo>
                    <a:pt x="436" y="0"/>
                  </a:lnTo>
                  <a:lnTo>
                    <a:pt x="466" y="31"/>
                  </a:lnTo>
                  <a:lnTo>
                    <a:pt x="506" y="10"/>
                  </a:lnTo>
                  <a:lnTo>
                    <a:pt x="515" y="31"/>
                  </a:lnTo>
                  <a:lnTo>
                    <a:pt x="455" y="46"/>
                  </a:lnTo>
                  <a:lnTo>
                    <a:pt x="455" y="96"/>
                  </a:lnTo>
                  <a:lnTo>
                    <a:pt x="475" y="96"/>
                  </a:lnTo>
                  <a:lnTo>
                    <a:pt x="499" y="137"/>
                  </a:lnTo>
                  <a:lnTo>
                    <a:pt x="567" y="137"/>
                  </a:lnTo>
                  <a:lnTo>
                    <a:pt x="613" y="90"/>
                  </a:lnTo>
                  <a:lnTo>
                    <a:pt x="825" y="207"/>
                  </a:lnTo>
                  <a:lnTo>
                    <a:pt x="813" y="207"/>
                  </a:lnTo>
                  <a:lnTo>
                    <a:pt x="771" y="250"/>
                  </a:lnTo>
                  <a:lnTo>
                    <a:pt x="746" y="250"/>
                  </a:lnTo>
                  <a:lnTo>
                    <a:pt x="735" y="268"/>
                  </a:lnTo>
                  <a:lnTo>
                    <a:pt x="620" y="240"/>
                  </a:lnTo>
                  <a:lnTo>
                    <a:pt x="576" y="385"/>
                  </a:lnTo>
                  <a:lnTo>
                    <a:pt x="437" y="316"/>
                  </a:lnTo>
                  <a:lnTo>
                    <a:pt x="427" y="352"/>
                  </a:lnTo>
                  <a:lnTo>
                    <a:pt x="499" y="428"/>
                  </a:lnTo>
                  <a:lnTo>
                    <a:pt x="469" y="467"/>
                  </a:lnTo>
                  <a:lnTo>
                    <a:pt x="373" y="467"/>
                  </a:lnTo>
                  <a:lnTo>
                    <a:pt x="333" y="392"/>
                  </a:lnTo>
                  <a:lnTo>
                    <a:pt x="302" y="389"/>
                  </a:lnTo>
                  <a:lnTo>
                    <a:pt x="331" y="502"/>
                  </a:lnTo>
                  <a:lnTo>
                    <a:pt x="321" y="502"/>
                  </a:lnTo>
                  <a:lnTo>
                    <a:pt x="315" y="521"/>
                  </a:lnTo>
                  <a:lnTo>
                    <a:pt x="295" y="513"/>
                  </a:lnTo>
                  <a:lnTo>
                    <a:pt x="295" y="499"/>
                  </a:lnTo>
                  <a:lnTo>
                    <a:pt x="246" y="499"/>
                  </a:lnTo>
                  <a:lnTo>
                    <a:pt x="246" y="511"/>
                  </a:lnTo>
                  <a:lnTo>
                    <a:pt x="195" y="496"/>
                  </a:lnTo>
                  <a:lnTo>
                    <a:pt x="167" y="467"/>
                  </a:lnTo>
                  <a:lnTo>
                    <a:pt x="167" y="425"/>
                  </a:lnTo>
                  <a:lnTo>
                    <a:pt x="138" y="425"/>
                  </a:lnTo>
                  <a:lnTo>
                    <a:pt x="138" y="446"/>
                  </a:lnTo>
                  <a:lnTo>
                    <a:pt x="122" y="430"/>
                  </a:lnTo>
                  <a:lnTo>
                    <a:pt x="75" y="430"/>
                  </a:lnTo>
                  <a:lnTo>
                    <a:pt x="75" y="421"/>
                  </a:lnTo>
                  <a:lnTo>
                    <a:pt x="58" y="421"/>
                  </a:lnTo>
                  <a:lnTo>
                    <a:pt x="58" y="403"/>
                  </a:lnTo>
                  <a:lnTo>
                    <a:pt x="12" y="417"/>
                  </a:lnTo>
                  <a:lnTo>
                    <a:pt x="12" y="388"/>
                  </a:lnTo>
                  <a:lnTo>
                    <a:pt x="1" y="388"/>
                  </a:lnTo>
                  <a:lnTo>
                    <a:pt x="1" y="351"/>
                  </a:lnTo>
                  <a:lnTo>
                    <a:pt x="12" y="351"/>
                  </a:lnTo>
                  <a:lnTo>
                    <a:pt x="0" y="335"/>
                  </a:lnTo>
                  <a:lnTo>
                    <a:pt x="32" y="153"/>
                  </a:lnTo>
                  <a:lnTo>
                    <a:pt x="15" y="119"/>
                  </a:lnTo>
                  <a:lnTo>
                    <a:pt x="1" y="119"/>
                  </a:lnTo>
                  <a:lnTo>
                    <a:pt x="1" y="85"/>
                  </a:lnTo>
                  <a:lnTo>
                    <a:pt x="8" y="85"/>
                  </a:lnTo>
                  <a:lnTo>
                    <a:pt x="37" y="92"/>
                  </a:lnTo>
                  <a:lnTo>
                    <a:pt x="37" y="67"/>
                  </a:lnTo>
                  <a:lnTo>
                    <a:pt x="58" y="67"/>
                  </a:lnTo>
                  <a:lnTo>
                    <a:pt x="58" y="56"/>
                  </a:lnTo>
                  <a:lnTo>
                    <a:pt x="95" y="71"/>
                  </a:lnTo>
                  <a:lnTo>
                    <a:pt x="115" y="71"/>
                  </a:lnTo>
                  <a:lnTo>
                    <a:pt x="105" y="61"/>
                  </a:lnTo>
                  <a:lnTo>
                    <a:pt x="119" y="47"/>
                  </a:lnTo>
                  <a:lnTo>
                    <a:pt x="162" y="70"/>
                  </a:lnTo>
                  <a:lnTo>
                    <a:pt x="162" y="56"/>
                  </a:lnTo>
                  <a:lnTo>
                    <a:pt x="194" y="56"/>
                  </a:lnTo>
                  <a:lnTo>
                    <a:pt x="195" y="53"/>
                  </a:lnTo>
                  <a:lnTo>
                    <a:pt x="195" y="46"/>
                  </a:lnTo>
                  <a:lnTo>
                    <a:pt x="195" y="39"/>
                  </a:lnTo>
                  <a:lnTo>
                    <a:pt x="194" y="32"/>
                  </a:lnTo>
                  <a:lnTo>
                    <a:pt x="194" y="31"/>
                  </a:lnTo>
                  <a:lnTo>
                    <a:pt x="213" y="31"/>
                  </a:lnTo>
                  <a:lnTo>
                    <a:pt x="228" y="46"/>
                  </a:lnTo>
                  <a:lnTo>
                    <a:pt x="295" y="46"/>
                  </a:lnTo>
                  <a:lnTo>
                    <a:pt x="336" y="3"/>
                  </a:lnTo>
                  <a:lnTo>
                    <a:pt x="358" y="3"/>
                  </a:lnTo>
                  <a:lnTo>
                    <a:pt x="358" y="27"/>
                  </a:lnTo>
                  <a:lnTo>
                    <a:pt x="421" y="27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CC9DB6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42" name="Freeform 112">
              <a:extLst>
                <a:ext uri="{FF2B5EF4-FFF2-40B4-BE49-F238E27FC236}">
                  <a16:creationId xmlns:a16="http://schemas.microsoft.com/office/drawing/2014/main" xmlns="" id="{82BD99C3-F1BC-4BC7-9056-88E2A2B28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6451" y="4344988"/>
              <a:ext cx="1308100" cy="827088"/>
            </a:xfrm>
            <a:custGeom>
              <a:avLst/>
              <a:gdLst>
                <a:gd name="T0" fmla="*/ 295 w 824"/>
                <a:gd name="T1" fmla="*/ 497 h 521"/>
                <a:gd name="T2" fmla="*/ 211 w 824"/>
                <a:gd name="T3" fmla="*/ 497 h 521"/>
                <a:gd name="T4" fmla="*/ 321 w 824"/>
                <a:gd name="T5" fmla="*/ 489 h 521"/>
                <a:gd name="T6" fmla="*/ 425 w 824"/>
                <a:gd name="T7" fmla="*/ 466 h 521"/>
                <a:gd name="T8" fmla="*/ 469 w 824"/>
                <a:gd name="T9" fmla="*/ 467 h 521"/>
                <a:gd name="T10" fmla="*/ 382 w 824"/>
                <a:gd name="T11" fmla="*/ 466 h 521"/>
                <a:gd name="T12" fmla="*/ 133 w 824"/>
                <a:gd name="T13" fmla="*/ 437 h 521"/>
                <a:gd name="T14" fmla="*/ 353 w 824"/>
                <a:gd name="T15" fmla="*/ 431 h 521"/>
                <a:gd name="T16" fmla="*/ 312 w 824"/>
                <a:gd name="T17" fmla="*/ 434 h 521"/>
                <a:gd name="T18" fmla="*/ 74 w 824"/>
                <a:gd name="T19" fmla="*/ 424 h 521"/>
                <a:gd name="T20" fmla="*/ 493 w 824"/>
                <a:gd name="T21" fmla="*/ 421 h 521"/>
                <a:gd name="T22" fmla="*/ 18 w 824"/>
                <a:gd name="T23" fmla="*/ 416 h 521"/>
                <a:gd name="T24" fmla="*/ 345 w 824"/>
                <a:gd name="T25" fmla="*/ 417 h 521"/>
                <a:gd name="T26" fmla="*/ 472 w 824"/>
                <a:gd name="T27" fmla="*/ 402 h 521"/>
                <a:gd name="T28" fmla="*/ 11 w 824"/>
                <a:gd name="T29" fmla="*/ 388 h 521"/>
                <a:gd name="T30" fmla="*/ 575 w 824"/>
                <a:gd name="T31" fmla="*/ 367 h 521"/>
                <a:gd name="T32" fmla="*/ 443 w 824"/>
                <a:gd name="T33" fmla="*/ 370 h 521"/>
                <a:gd name="T34" fmla="*/ 3 w 824"/>
                <a:gd name="T35" fmla="*/ 371 h 521"/>
                <a:gd name="T36" fmla="*/ 587 w 824"/>
                <a:gd name="T37" fmla="*/ 344 h 521"/>
                <a:gd name="T38" fmla="*/ 428 w 824"/>
                <a:gd name="T39" fmla="*/ 347 h 521"/>
                <a:gd name="T40" fmla="*/ 426 w 824"/>
                <a:gd name="T41" fmla="*/ 348 h 521"/>
                <a:gd name="T42" fmla="*/ 426 w 824"/>
                <a:gd name="T43" fmla="*/ 351 h 521"/>
                <a:gd name="T44" fmla="*/ 11 w 824"/>
                <a:gd name="T45" fmla="*/ 351 h 521"/>
                <a:gd name="T46" fmla="*/ 0 w 824"/>
                <a:gd name="T47" fmla="*/ 338 h 521"/>
                <a:gd name="T48" fmla="*/ 444 w 824"/>
                <a:gd name="T49" fmla="*/ 320 h 521"/>
                <a:gd name="T50" fmla="*/ 0 w 824"/>
                <a:gd name="T51" fmla="*/ 323 h 521"/>
                <a:gd name="T52" fmla="*/ 588 w 824"/>
                <a:gd name="T53" fmla="*/ 323 h 521"/>
                <a:gd name="T54" fmla="*/ 7 w 824"/>
                <a:gd name="T55" fmla="*/ 283 h 521"/>
                <a:gd name="T56" fmla="*/ 698 w 824"/>
                <a:gd name="T57" fmla="*/ 259 h 521"/>
                <a:gd name="T58" fmla="*/ 742 w 824"/>
                <a:gd name="T59" fmla="*/ 252 h 521"/>
                <a:gd name="T60" fmla="*/ 13 w 824"/>
                <a:gd name="T61" fmla="*/ 258 h 521"/>
                <a:gd name="T62" fmla="*/ 642 w 824"/>
                <a:gd name="T63" fmla="*/ 245 h 521"/>
                <a:gd name="T64" fmla="*/ 22 w 824"/>
                <a:gd name="T65" fmla="*/ 209 h 521"/>
                <a:gd name="T66" fmla="*/ 814 w 824"/>
                <a:gd name="T67" fmla="*/ 201 h 521"/>
                <a:gd name="T68" fmla="*/ 797 w 824"/>
                <a:gd name="T69" fmla="*/ 197 h 521"/>
                <a:gd name="T70" fmla="*/ 768 w 824"/>
                <a:gd name="T71" fmla="*/ 176 h 521"/>
                <a:gd name="T72" fmla="*/ 32 w 824"/>
                <a:gd name="T73" fmla="*/ 167 h 521"/>
                <a:gd name="T74" fmla="*/ 31 w 824"/>
                <a:gd name="T75" fmla="*/ 153 h 521"/>
                <a:gd name="T76" fmla="*/ 537 w 824"/>
                <a:gd name="T77" fmla="*/ 137 h 521"/>
                <a:gd name="T78" fmla="*/ 669 w 824"/>
                <a:gd name="T79" fmla="*/ 126 h 521"/>
                <a:gd name="T80" fmla="*/ 490 w 824"/>
                <a:gd name="T81" fmla="*/ 124 h 521"/>
                <a:gd name="T82" fmla="*/ 658 w 824"/>
                <a:gd name="T83" fmla="*/ 118 h 521"/>
                <a:gd name="T84" fmla="*/ 474 w 824"/>
                <a:gd name="T85" fmla="*/ 96 h 521"/>
                <a:gd name="T86" fmla="*/ 475 w 824"/>
                <a:gd name="T87" fmla="*/ 99 h 521"/>
                <a:gd name="T88" fmla="*/ 475 w 824"/>
                <a:gd name="T89" fmla="*/ 99 h 521"/>
                <a:gd name="T90" fmla="*/ 476 w 824"/>
                <a:gd name="T91" fmla="*/ 100 h 521"/>
                <a:gd name="T92" fmla="*/ 616 w 824"/>
                <a:gd name="T93" fmla="*/ 92 h 521"/>
                <a:gd name="T94" fmla="*/ 13 w 824"/>
                <a:gd name="T95" fmla="*/ 90 h 521"/>
                <a:gd name="T96" fmla="*/ 36 w 824"/>
                <a:gd name="T97" fmla="*/ 92 h 521"/>
                <a:gd name="T98" fmla="*/ 104 w 824"/>
                <a:gd name="T99" fmla="*/ 72 h 521"/>
                <a:gd name="T100" fmla="*/ 162 w 824"/>
                <a:gd name="T101" fmla="*/ 65 h 521"/>
                <a:gd name="T102" fmla="*/ 114 w 824"/>
                <a:gd name="T103" fmla="*/ 68 h 521"/>
                <a:gd name="T104" fmla="*/ 104 w 824"/>
                <a:gd name="T105" fmla="*/ 61 h 521"/>
                <a:gd name="T106" fmla="*/ 133 w 824"/>
                <a:gd name="T107" fmla="*/ 60 h 521"/>
                <a:gd name="T108" fmla="*/ 461 w 824"/>
                <a:gd name="T109" fmla="*/ 43 h 521"/>
                <a:gd name="T110" fmla="*/ 475 w 824"/>
                <a:gd name="T111" fmla="*/ 41 h 521"/>
                <a:gd name="T112" fmla="*/ 194 w 824"/>
                <a:gd name="T113" fmla="*/ 38 h 521"/>
                <a:gd name="T114" fmla="*/ 212 w 824"/>
                <a:gd name="T115" fmla="*/ 31 h 521"/>
                <a:gd name="T116" fmla="*/ 381 w 824"/>
                <a:gd name="T117" fmla="*/ 27 h 521"/>
                <a:gd name="T118" fmla="*/ 465 w 824"/>
                <a:gd name="T119" fmla="*/ 31 h 521"/>
                <a:gd name="T120" fmla="*/ 357 w 824"/>
                <a:gd name="T121" fmla="*/ 32 h 521"/>
                <a:gd name="T122" fmla="*/ 489 w 824"/>
                <a:gd name="T123" fmla="*/ 20 h 521"/>
                <a:gd name="T124" fmla="*/ 447 w 824"/>
                <a:gd name="T125" fmla="*/ 1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4" h="521">
                  <a:moveTo>
                    <a:pt x="316" y="507"/>
                  </a:moveTo>
                  <a:lnTo>
                    <a:pt x="316" y="507"/>
                  </a:lnTo>
                  <a:lnTo>
                    <a:pt x="317" y="509"/>
                  </a:lnTo>
                  <a:lnTo>
                    <a:pt x="319" y="511"/>
                  </a:lnTo>
                  <a:lnTo>
                    <a:pt x="319" y="511"/>
                  </a:lnTo>
                  <a:lnTo>
                    <a:pt x="317" y="513"/>
                  </a:lnTo>
                  <a:lnTo>
                    <a:pt x="317" y="515"/>
                  </a:lnTo>
                  <a:lnTo>
                    <a:pt x="316" y="517"/>
                  </a:lnTo>
                  <a:lnTo>
                    <a:pt x="314" y="521"/>
                  </a:lnTo>
                  <a:lnTo>
                    <a:pt x="310" y="520"/>
                  </a:lnTo>
                  <a:lnTo>
                    <a:pt x="309" y="518"/>
                  </a:lnTo>
                  <a:lnTo>
                    <a:pt x="309" y="517"/>
                  </a:lnTo>
                  <a:lnTo>
                    <a:pt x="310" y="515"/>
                  </a:lnTo>
                  <a:lnTo>
                    <a:pt x="312" y="515"/>
                  </a:lnTo>
                  <a:lnTo>
                    <a:pt x="312" y="515"/>
                  </a:lnTo>
                  <a:lnTo>
                    <a:pt x="313" y="510"/>
                  </a:lnTo>
                  <a:lnTo>
                    <a:pt x="314" y="509"/>
                  </a:lnTo>
                  <a:lnTo>
                    <a:pt x="316" y="507"/>
                  </a:lnTo>
                  <a:close/>
                  <a:moveTo>
                    <a:pt x="295" y="497"/>
                  </a:moveTo>
                  <a:lnTo>
                    <a:pt x="298" y="497"/>
                  </a:lnTo>
                  <a:lnTo>
                    <a:pt x="298" y="499"/>
                  </a:lnTo>
                  <a:lnTo>
                    <a:pt x="298" y="510"/>
                  </a:lnTo>
                  <a:lnTo>
                    <a:pt x="299" y="511"/>
                  </a:lnTo>
                  <a:lnTo>
                    <a:pt x="299" y="513"/>
                  </a:lnTo>
                  <a:lnTo>
                    <a:pt x="298" y="514"/>
                  </a:lnTo>
                  <a:lnTo>
                    <a:pt x="296" y="514"/>
                  </a:lnTo>
                  <a:lnTo>
                    <a:pt x="295" y="514"/>
                  </a:lnTo>
                  <a:lnTo>
                    <a:pt x="294" y="513"/>
                  </a:lnTo>
                  <a:lnTo>
                    <a:pt x="294" y="499"/>
                  </a:lnTo>
                  <a:lnTo>
                    <a:pt x="294" y="497"/>
                  </a:lnTo>
                  <a:lnTo>
                    <a:pt x="295" y="497"/>
                  </a:lnTo>
                  <a:close/>
                  <a:moveTo>
                    <a:pt x="212" y="497"/>
                  </a:moveTo>
                  <a:lnTo>
                    <a:pt x="213" y="497"/>
                  </a:lnTo>
                  <a:lnTo>
                    <a:pt x="229" y="502"/>
                  </a:lnTo>
                  <a:lnTo>
                    <a:pt x="230" y="503"/>
                  </a:lnTo>
                  <a:lnTo>
                    <a:pt x="230" y="504"/>
                  </a:lnTo>
                  <a:lnTo>
                    <a:pt x="229" y="506"/>
                  </a:lnTo>
                  <a:lnTo>
                    <a:pt x="227" y="507"/>
                  </a:lnTo>
                  <a:lnTo>
                    <a:pt x="227" y="506"/>
                  </a:lnTo>
                  <a:lnTo>
                    <a:pt x="226" y="506"/>
                  </a:lnTo>
                  <a:lnTo>
                    <a:pt x="223" y="506"/>
                  </a:lnTo>
                  <a:lnTo>
                    <a:pt x="220" y="504"/>
                  </a:lnTo>
                  <a:lnTo>
                    <a:pt x="218" y="503"/>
                  </a:lnTo>
                  <a:lnTo>
                    <a:pt x="213" y="503"/>
                  </a:lnTo>
                  <a:lnTo>
                    <a:pt x="213" y="503"/>
                  </a:lnTo>
                  <a:lnTo>
                    <a:pt x="213" y="503"/>
                  </a:lnTo>
                  <a:lnTo>
                    <a:pt x="213" y="503"/>
                  </a:lnTo>
                  <a:lnTo>
                    <a:pt x="213" y="503"/>
                  </a:lnTo>
                  <a:lnTo>
                    <a:pt x="213" y="503"/>
                  </a:lnTo>
                  <a:lnTo>
                    <a:pt x="213" y="503"/>
                  </a:lnTo>
                  <a:lnTo>
                    <a:pt x="213" y="503"/>
                  </a:lnTo>
                  <a:lnTo>
                    <a:pt x="213" y="503"/>
                  </a:lnTo>
                  <a:lnTo>
                    <a:pt x="213" y="503"/>
                  </a:lnTo>
                  <a:lnTo>
                    <a:pt x="213" y="503"/>
                  </a:lnTo>
                  <a:lnTo>
                    <a:pt x="213" y="502"/>
                  </a:lnTo>
                  <a:lnTo>
                    <a:pt x="213" y="502"/>
                  </a:lnTo>
                  <a:lnTo>
                    <a:pt x="213" y="502"/>
                  </a:lnTo>
                  <a:lnTo>
                    <a:pt x="213" y="502"/>
                  </a:lnTo>
                  <a:lnTo>
                    <a:pt x="212" y="502"/>
                  </a:lnTo>
                  <a:lnTo>
                    <a:pt x="211" y="500"/>
                  </a:lnTo>
                  <a:lnTo>
                    <a:pt x="211" y="499"/>
                  </a:lnTo>
                  <a:lnTo>
                    <a:pt x="211" y="497"/>
                  </a:lnTo>
                  <a:lnTo>
                    <a:pt x="212" y="497"/>
                  </a:lnTo>
                  <a:close/>
                  <a:moveTo>
                    <a:pt x="262" y="495"/>
                  </a:moveTo>
                  <a:lnTo>
                    <a:pt x="278" y="495"/>
                  </a:lnTo>
                  <a:lnTo>
                    <a:pt x="280" y="495"/>
                  </a:lnTo>
                  <a:lnTo>
                    <a:pt x="280" y="496"/>
                  </a:lnTo>
                  <a:lnTo>
                    <a:pt x="280" y="499"/>
                  </a:lnTo>
                  <a:lnTo>
                    <a:pt x="278" y="499"/>
                  </a:lnTo>
                  <a:lnTo>
                    <a:pt x="262" y="499"/>
                  </a:lnTo>
                  <a:lnTo>
                    <a:pt x="260" y="499"/>
                  </a:lnTo>
                  <a:lnTo>
                    <a:pt x="259" y="496"/>
                  </a:lnTo>
                  <a:lnTo>
                    <a:pt x="260" y="495"/>
                  </a:lnTo>
                  <a:lnTo>
                    <a:pt x="262" y="495"/>
                  </a:lnTo>
                  <a:close/>
                  <a:moveTo>
                    <a:pt x="245" y="495"/>
                  </a:moveTo>
                  <a:lnTo>
                    <a:pt x="245" y="495"/>
                  </a:lnTo>
                  <a:lnTo>
                    <a:pt x="247" y="495"/>
                  </a:lnTo>
                  <a:lnTo>
                    <a:pt x="248" y="496"/>
                  </a:lnTo>
                  <a:lnTo>
                    <a:pt x="247" y="499"/>
                  </a:lnTo>
                  <a:lnTo>
                    <a:pt x="245" y="499"/>
                  </a:lnTo>
                  <a:lnTo>
                    <a:pt x="245" y="499"/>
                  </a:lnTo>
                  <a:lnTo>
                    <a:pt x="245" y="511"/>
                  </a:lnTo>
                  <a:lnTo>
                    <a:pt x="240" y="510"/>
                  </a:lnTo>
                  <a:lnTo>
                    <a:pt x="240" y="499"/>
                  </a:lnTo>
                  <a:lnTo>
                    <a:pt x="241" y="496"/>
                  </a:lnTo>
                  <a:lnTo>
                    <a:pt x="242" y="495"/>
                  </a:lnTo>
                  <a:lnTo>
                    <a:pt x="245" y="495"/>
                  </a:lnTo>
                  <a:close/>
                  <a:moveTo>
                    <a:pt x="323" y="486"/>
                  </a:moveTo>
                  <a:lnTo>
                    <a:pt x="324" y="486"/>
                  </a:lnTo>
                  <a:lnTo>
                    <a:pt x="325" y="488"/>
                  </a:lnTo>
                  <a:lnTo>
                    <a:pt x="330" y="502"/>
                  </a:lnTo>
                  <a:lnTo>
                    <a:pt x="324" y="502"/>
                  </a:lnTo>
                  <a:lnTo>
                    <a:pt x="321" y="489"/>
                  </a:lnTo>
                  <a:lnTo>
                    <a:pt x="321" y="488"/>
                  </a:lnTo>
                  <a:lnTo>
                    <a:pt x="323" y="486"/>
                  </a:lnTo>
                  <a:lnTo>
                    <a:pt x="323" y="486"/>
                  </a:lnTo>
                  <a:close/>
                  <a:moveTo>
                    <a:pt x="186" y="482"/>
                  </a:moveTo>
                  <a:lnTo>
                    <a:pt x="187" y="484"/>
                  </a:lnTo>
                  <a:lnTo>
                    <a:pt x="197" y="492"/>
                  </a:lnTo>
                  <a:lnTo>
                    <a:pt x="198" y="492"/>
                  </a:lnTo>
                  <a:lnTo>
                    <a:pt x="200" y="493"/>
                  </a:lnTo>
                  <a:lnTo>
                    <a:pt x="200" y="496"/>
                  </a:lnTo>
                  <a:lnTo>
                    <a:pt x="198" y="497"/>
                  </a:lnTo>
                  <a:lnTo>
                    <a:pt x="197" y="497"/>
                  </a:lnTo>
                  <a:lnTo>
                    <a:pt x="197" y="497"/>
                  </a:lnTo>
                  <a:lnTo>
                    <a:pt x="195" y="496"/>
                  </a:lnTo>
                  <a:lnTo>
                    <a:pt x="195" y="496"/>
                  </a:lnTo>
                  <a:lnTo>
                    <a:pt x="195" y="496"/>
                  </a:lnTo>
                  <a:lnTo>
                    <a:pt x="195" y="496"/>
                  </a:lnTo>
                  <a:lnTo>
                    <a:pt x="195" y="496"/>
                  </a:lnTo>
                  <a:lnTo>
                    <a:pt x="194" y="496"/>
                  </a:lnTo>
                  <a:lnTo>
                    <a:pt x="184" y="486"/>
                  </a:lnTo>
                  <a:lnTo>
                    <a:pt x="184" y="485"/>
                  </a:lnTo>
                  <a:lnTo>
                    <a:pt x="184" y="484"/>
                  </a:lnTo>
                  <a:lnTo>
                    <a:pt x="186" y="482"/>
                  </a:lnTo>
                  <a:close/>
                  <a:moveTo>
                    <a:pt x="428" y="463"/>
                  </a:moveTo>
                  <a:lnTo>
                    <a:pt x="444" y="463"/>
                  </a:lnTo>
                  <a:lnTo>
                    <a:pt x="446" y="464"/>
                  </a:lnTo>
                  <a:lnTo>
                    <a:pt x="447" y="466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28" y="467"/>
                  </a:lnTo>
                  <a:lnTo>
                    <a:pt x="426" y="467"/>
                  </a:lnTo>
                  <a:lnTo>
                    <a:pt x="425" y="466"/>
                  </a:lnTo>
                  <a:lnTo>
                    <a:pt x="426" y="464"/>
                  </a:lnTo>
                  <a:lnTo>
                    <a:pt x="428" y="463"/>
                  </a:lnTo>
                  <a:close/>
                  <a:moveTo>
                    <a:pt x="396" y="463"/>
                  </a:moveTo>
                  <a:lnTo>
                    <a:pt x="413" y="463"/>
                  </a:lnTo>
                  <a:lnTo>
                    <a:pt x="414" y="464"/>
                  </a:lnTo>
                  <a:lnTo>
                    <a:pt x="414" y="466"/>
                  </a:lnTo>
                  <a:lnTo>
                    <a:pt x="414" y="467"/>
                  </a:lnTo>
                  <a:lnTo>
                    <a:pt x="413" y="467"/>
                  </a:lnTo>
                  <a:lnTo>
                    <a:pt x="396" y="467"/>
                  </a:lnTo>
                  <a:lnTo>
                    <a:pt x="395" y="467"/>
                  </a:lnTo>
                  <a:lnTo>
                    <a:pt x="393" y="466"/>
                  </a:lnTo>
                  <a:lnTo>
                    <a:pt x="395" y="464"/>
                  </a:lnTo>
                  <a:lnTo>
                    <a:pt x="396" y="463"/>
                  </a:lnTo>
                  <a:close/>
                  <a:moveTo>
                    <a:pt x="168" y="460"/>
                  </a:moveTo>
                  <a:lnTo>
                    <a:pt x="169" y="460"/>
                  </a:lnTo>
                  <a:lnTo>
                    <a:pt x="170" y="461"/>
                  </a:lnTo>
                  <a:lnTo>
                    <a:pt x="170" y="466"/>
                  </a:lnTo>
                  <a:lnTo>
                    <a:pt x="176" y="471"/>
                  </a:lnTo>
                  <a:lnTo>
                    <a:pt x="177" y="474"/>
                  </a:lnTo>
                  <a:lnTo>
                    <a:pt x="176" y="475"/>
                  </a:lnTo>
                  <a:lnTo>
                    <a:pt x="175" y="475"/>
                  </a:lnTo>
                  <a:lnTo>
                    <a:pt x="173" y="475"/>
                  </a:lnTo>
                  <a:lnTo>
                    <a:pt x="166" y="467"/>
                  </a:lnTo>
                  <a:lnTo>
                    <a:pt x="166" y="461"/>
                  </a:lnTo>
                  <a:lnTo>
                    <a:pt x="166" y="460"/>
                  </a:lnTo>
                  <a:lnTo>
                    <a:pt x="168" y="460"/>
                  </a:lnTo>
                  <a:close/>
                  <a:moveTo>
                    <a:pt x="471" y="457"/>
                  </a:moveTo>
                  <a:lnTo>
                    <a:pt x="474" y="459"/>
                  </a:lnTo>
                  <a:lnTo>
                    <a:pt x="474" y="460"/>
                  </a:lnTo>
                  <a:lnTo>
                    <a:pt x="474" y="461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9" y="467"/>
                  </a:lnTo>
                  <a:lnTo>
                    <a:pt x="468" y="467"/>
                  </a:lnTo>
                  <a:lnTo>
                    <a:pt x="460" y="467"/>
                  </a:lnTo>
                  <a:lnTo>
                    <a:pt x="458" y="467"/>
                  </a:lnTo>
                  <a:lnTo>
                    <a:pt x="458" y="466"/>
                  </a:lnTo>
                  <a:lnTo>
                    <a:pt x="458" y="464"/>
                  </a:lnTo>
                  <a:lnTo>
                    <a:pt x="460" y="463"/>
                  </a:lnTo>
                  <a:lnTo>
                    <a:pt x="467" y="463"/>
                  </a:lnTo>
                  <a:lnTo>
                    <a:pt x="469" y="459"/>
                  </a:lnTo>
                  <a:lnTo>
                    <a:pt x="471" y="457"/>
                  </a:lnTo>
                  <a:lnTo>
                    <a:pt x="471" y="457"/>
                  </a:lnTo>
                  <a:close/>
                  <a:moveTo>
                    <a:pt x="371" y="456"/>
                  </a:moveTo>
                  <a:lnTo>
                    <a:pt x="371" y="456"/>
                  </a:lnTo>
                  <a:lnTo>
                    <a:pt x="372" y="457"/>
                  </a:lnTo>
                  <a:lnTo>
                    <a:pt x="375" y="463"/>
                  </a:lnTo>
                  <a:lnTo>
                    <a:pt x="379" y="463"/>
                  </a:lnTo>
                  <a:lnTo>
                    <a:pt x="382" y="464"/>
                  </a:lnTo>
                  <a:lnTo>
                    <a:pt x="382" y="466"/>
                  </a:lnTo>
                  <a:lnTo>
                    <a:pt x="382" y="467"/>
                  </a:lnTo>
                  <a:lnTo>
                    <a:pt x="379" y="467"/>
                  </a:lnTo>
                  <a:lnTo>
                    <a:pt x="372" y="467"/>
                  </a:lnTo>
                  <a:lnTo>
                    <a:pt x="368" y="460"/>
                  </a:lnTo>
                  <a:lnTo>
                    <a:pt x="368" y="457"/>
                  </a:lnTo>
                  <a:lnTo>
                    <a:pt x="370" y="456"/>
                  </a:lnTo>
                  <a:lnTo>
                    <a:pt x="371" y="456"/>
                  </a:lnTo>
                  <a:close/>
                  <a:moveTo>
                    <a:pt x="316" y="455"/>
                  </a:moveTo>
                  <a:lnTo>
                    <a:pt x="317" y="455"/>
                  </a:lnTo>
                  <a:lnTo>
                    <a:pt x="317" y="456"/>
                  </a:lnTo>
                  <a:lnTo>
                    <a:pt x="319" y="457"/>
                  </a:lnTo>
                  <a:lnTo>
                    <a:pt x="319" y="460"/>
                  </a:lnTo>
                  <a:lnTo>
                    <a:pt x="320" y="463"/>
                  </a:lnTo>
                  <a:lnTo>
                    <a:pt x="320" y="463"/>
                  </a:lnTo>
                  <a:lnTo>
                    <a:pt x="320" y="463"/>
                  </a:lnTo>
                  <a:lnTo>
                    <a:pt x="320" y="463"/>
                  </a:lnTo>
                  <a:lnTo>
                    <a:pt x="320" y="463"/>
                  </a:lnTo>
                  <a:lnTo>
                    <a:pt x="320" y="463"/>
                  </a:lnTo>
                  <a:lnTo>
                    <a:pt x="320" y="463"/>
                  </a:lnTo>
                  <a:lnTo>
                    <a:pt x="321" y="473"/>
                  </a:lnTo>
                  <a:lnTo>
                    <a:pt x="321" y="474"/>
                  </a:lnTo>
                  <a:lnTo>
                    <a:pt x="320" y="475"/>
                  </a:lnTo>
                  <a:lnTo>
                    <a:pt x="320" y="475"/>
                  </a:lnTo>
                  <a:lnTo>
                    <a:pt x="319" y="474"/>
                  </a:lnTo>
                  <a:lnTo>
                    <a:pt x="317" y="474"/>
                  </a:lnTo>
                  <a:lnTo>
                    <a:pt x="313" y="457"/>
                  </a:lnTo>
                  <a:lnTo>
                    <a:pt x="313" y="456"/>
                  </a:lnTo>
                  <a:lnTo>
                    <a:pt x="314" y="455"/>
                  </a:lnTo>
                  <a:lnTo>
                    <a:pt x="316" y="455"/>
                  </a:lnTo>
                  <a:close/>
                  <a:moveTo>
                    <a:pt x="132" y="435"/>
                  </a:moveTo>
                  <a:lnTo>
                    <a:pt x="133" y="437"/>
                  </a:lnTo>
                  <a:lnTo>
                    <a:pt x="136" y="438"/>
                  </a:lnTo>
                  <a:lnTo>
                    <a:pt x="136" y="439"/>
                  </a:lnTo>
                  <a:lnTo>
                    <a:pt x="137" y="439"/>
                  </a:lnTo>
                  <a:lnTo>
                    <a:pt x="137" y="446"/>
                  </a:lnTo>
                  <a:lnTo>
                    <a:pt x="129" y="439"/>
                  </a:lnTo>
                  <a:lnTo>
                    <a:pt x="129" y="438"/>
                  </a:lnTo>
                  <a:lnTo>
                    <a:pt x="129" y="437"/>
                  </a:lnTo>
                  <a:lnTo>
                    <a:pt x="132" y="435"/>
                  </a:lnTo>
                  <a:close/>
                  <a:moveTo>
                    <a:pt x="490" y="432"/>
                  </a:moveTo>
                  <a:lnTo>
                    <a:pt x="491" y="432"/>
                  </a:lnTo>
                  <a:lnTo>
                    <a:pt x="493" y="434"/>
                  </a:lnTo>
                  <a:lnTo>
                    <a:pt x="493" y="435"/>
                  </a:lnTo>
                  <a:lnTo>
                    <a:pt x="483" y="449"/>
                  </a:lnTo>
                  <a:lnTo>
                    <a:pt x="482" y="449"/>
                  </a:lnTo>
                  <a:lnTo>
                    <a:pt x="480" y="449"/>
                  </a:lnTo>
                  <a:lnTo>
                    <a:pt x="479" y="449"/>
                  </a:lnTo>
                  <a:lnTo>
                    <a:pt x="479" y="448"/>
                  </a:lnTo>
                  <a:lnTo>
                    <a:pt x="479" y="446"/>
                  </a:lnTo>
                  <a:lnTo>
                    <a:pt x="489" y="432"/>
                  </a:lnTo>
                  <a:lnTo>
                    <a:pt x="490" y="432"/>
                  </a:lnTo>
                  <a:lnTo>
                    <a:pt x="490" y="432"/>
                  </a:lnTo>
                  <a:close/>
                  <a:moveTo>
                    <a:pt x="356" y="428"/>
                  </a:moveTo>
                  <a:lnTo>
                    <a:pt x="356" y="428"/>
                  </a:lnTo>
                  <a:lnTo>
                    <a:pt x="357" y="430"/>
                  </a:lnTo>
                  <a:lnTo>
                    <a:pt x="366" y="443"/>
                  </a:lnTo>
                  <a:lnTo>
                    <a:pt x="366" y="445"/>
                  </a:lnTo>
                  <a:lnTo>
                    <a:pt x="364" y="446"/>
                  </a:lnTo>
                  <a:lnTo>
                    <a:pt x="363" y="446"/>
                  </a:lnTo>
                  <a:lnTo>
                    <a:pt x="361" y="446"/>
                  </a:lnTo>
                  <a:lnTo>
                    <a:pt x="361" y="445"/>
                  </a:lnTo>
                  <a:lnTo>
                    <a:pt x="353" y="431"/>
                  </a:lnTo>
                  <a:lnTo>
                    <a:pt x="353" y="430"/>
                  </a:lnTo>
                  <a:lnTo>
                    <a:pt x="355" y="428"/>
                  </a:lnTo>
                  <a:lnTo>
                    <a:pt x="356" y="428"/>
                  </a:lnTo>
                  <a:close/>
                  <a:moveTo>
                    <a:pt x="168" y="427"/>
                  </a:moveTo>
                  <a:lnTo>
                    <a:pt x="169" y="428"/>
                  </a:lnTo>
                  <a:lnTo>
                    <a:pt x="170" y="430"/>
                  </a:lnTo>
                  <a:lnTo>
                    <a:pt x="170" y="446"/>
                  </a:lnTo>
                  <a:lnTo>
                    <a:pt x="169" y="448"/>
                  </a:lnTo>
                  <a:lnTo>
                    <a:pt x="168" y="448"/>
                  </a:lnTo>
                  <a:lnTo>
                    <a:pt x="166" y="448"/>
                  </a:lnTo>
                  <a:lnTo>
                    <a:pt x="166" y="446"/>
                  </a:lnTo>
                  <a:lnTo>
                    <a:pt x="166" y="430"/>
                  </a:lnTo>
                  <a:lnTo>
                    <a:pt x="166" y="428"/>
                  </a:lnTo>
                  <a:lnTo>
                    <a:pt x="168" y="427"/>
                  </a:lnTo>
                  <a:close/>
                  <a:moveTo>
                    <a:pt x="101" y="425"/>
                  </a:moveTo>
                  <a:lnTo>
                    <a:pt x="117" y="425"/>
                  </a:lnTo>
                  <a:lnTo>
                    <a:pt x="119" y="425"/>
                  </a:lnTo>
                  <a:lnTo>
                    <a:pt x="119" y="428"/>
                  </a:lnTo>
                  <a:lnTo>
                    <a:pt x="119" y="430"/>
                  </a:lnTo>
                  <a:lnTo>
                    <a:pt x="117" y="430"/>
                  </a:lnTo>
                  <a:lnTo>
                    <a:pt x="101" y="430"/>
                  </a:lnTo>
                  <a:lnTo>
                    <a:pt x="100" y="430"/>
                  </a:lnTo>
                  <a:lnTo>
                    <a:pt x="99" y="428"/>
                  </a:lnTo>
                  <a:lnTo>
                    <a:pt x="100" y="425"/>
                  </a:lnTo>
                  <a:lnTo>
                    <a:pt x="101" y="425"/>
                  </a:lnTo>
                  <a:close/>
                  <a:moveTo>
                    <a:pt x="307" y="424"/>
                  </a:moveTo>
                  <a:lnTo>
                    <a:pt x="309" y="424"/>
                  </a:lnTo>
                  <a:lnTo>
                    <a:pt x="310" y="425"/>
                  </a:lnTo>
                  <a:lnTo>
                    <a:pt x="312" y="434"/>
                  </a:lnTo>
                  <a:lnTo>
                    <a:pt x="312" y="434"/>
                  </a:lnTo>
                  <a:lnTo>
                    <a:pt x="312" y="434"/>
                  </a:lnTo>
                  <a:lnTo>
                    <a:pt x="312" y="434"/>
                  </a:lnTo>
                  <a:lnTo>
                    <a:pt x="312" y="434"/>
                  </a:lnTo>
                  <a:lnTo>
                    <a:pt x="312" y="434"/>
                  </a:lnTo>
                  <a:lnTo>
                    <a:pt x="312" y="434"/>
                  </a:lnTo>
                  <a:lnTo>
                    <a:pt x="312" y="434"/>
                  </a:lnTo>
                  <a:lnTo>
                    <a:pt x="312" y="434"/>
                  </a:lnTo>
                  <a:lnTo>
                    <a:pt x="312" y="434"/>
                  </a:lnTo>
                  <a:lnTo>
                    <a:pt x="312" y="434"/>
                  </a:lnTo>
                  <a:lnTo>
                    <a:pt x="313" y="438"/>
                  </a:lnTo>
                  <a:lnTo>
                    <a:pt x="313" y="439"/>
                  </a:lnTo>
                  <a:lnTo>
                    <a:pt x="314" y="441"/>
                  </a:lnTo>
                  <a:lnTo>
                    <a:pt x="313" y="442"/>
                  </a:lnTo>
                  <a:lnTo>
                    <a:pt x="312" y="443"/>
                  </a:lnTo>
                  <a:lnTo>
                    <a:pt x="312" y="443"/>
                  </a:lnTo>
                  <a:lnTo>
                    <a:pt x="310" y="443"/>
                  </a:lnTo>
                  <a:lnTo>
                    <a:pt x="309" y="442"/>
                  </a:lnTo>
                  <a:lnTo>
                    <a:pt x="306" y="427"/>
                  </a:lnTo>
                  <a:lnTo>
                    <a:pt x="306" y="424"/>
                  </a:lnTo>
                  <a:lnTo>
                    <a:pt x="307" y="424"/>
                  </a:lnTo>
                  <a:lnTo>
                    <a:pt x="307" y="424"/>
                  </a:lnTo>
                  <a:close/>
                  <a:moveTo>
                    <a:pt x="76" y="423"/>
                  </a:moveTo>
                  <a:lnTo>
                    <a:pt x="78" y="423"/>
                  </a:lnTo>
                  <a:lnTo>
                    <a:pt x="79" y="424"/>
                  </a:lnTo>
                  <a:lnTo>
                    <a:pt x="79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7" y="428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74" y="430"/>
                  </a:lnTo>
                  <a:lnTo>
                    <a:pt x="74" y="424"/>
                  </a:lnTo>
                  <a:lnTo>
                    <a:pt x="75" y="423"/>
                  </a:lnTo>
                  <a:lnTo>
                    <a:pt x="76" y="423"/>
                  </a:lnTo>
                  <a:close/>
                  <a:moveTo>
                    <a:pt x="137" y="421"/>
                  </a:moveTo>
                  <a:lnTo>
                    <a:pt x="154" y="421"/>
                  </a:lnTo>
                  <a:lnTo>
                    <a:pt x="155" y="421"/>
                  </a:lnTo>
                  <a:lnTo>
                    <a:pt x="157" y="423"/>
                  </a:lnTo>
                  <a:lnTo>
                    <a:pt x="155" y="424"/>
                  </a:lnTo>
                  <a:lnTo>
                    <a:pt x="154" y="425"/>
                  </a:lnTo>
                  <a:lnTo>
                    <a:pt x="137" y="425"/>
                  </a:lnTo>
                  <a:lnTo>
                    <a:pt x="136" y="424"/>
                  </a:lnTo>
                  <a:lnTo>
                    <a:pt x="136" y="423"/>
                  </a:lnTo>
                  <a:lnTo>
                    <a:pt x="136" y="421"/>
                  </a:lnTo>
                  <a:lnTo>
                    <a:pt x="137" y="421"/>
                  </a:lnTo>
                  <a:close/>
                  <a:moveTo>
                    <a:pt x="482" y="410"/>
                  </a:moveTo>
                  <a:lnTo>
                    <a:pt x="483" y="412"/>
                  </a:lnTo>
                  <a:lnTo>
                    <a:pt x="483" y="412"/>
                  </a:lnTo>
                  <a:lnTo>
                    <a:pt x="485" y="413"/>
                  </a:lnTo>
                  <a:lnTo>
                    <a:pt x="486" y="416"/>
                  </a:lnTo>
                  <a:lnTo>
                    <a:pt x="489" y="417"/>
                  </a:lnTo>
                  <a:lnTo>
                    <a:pt x="490" y="420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4" y="423"/>
                  </a:lnTo>
                  <a:lnTo>
                    <a:pt x="494" y="425"/>
                  </a:lnTo>
                  <a:lnTo>
                    <a:pt x="494" y="427"/>
                  </a:lnTo>
                  <a:lnTo>
                    <a:pt x="493" y="427"/>
                  </a:lnTo>
                  <a:lnTo>
                    <a:pt x="490" y="427"/>
                  </a:lnTo>
                  <a:lnTo>
                    <a:pt x="479" y="414"/>
                  </a:lnTo>
                  <a:lnTo>
                    <a:pt x="479" y="413"/>
                  </a:lnTo>
                  <a:lnTo>
                    <a:pt x="479" y="412"/>
                  </a:lnTo>
                  <a:lnTo>
                    <a:pt x="482" y="410"/>
                  </a:lnTo>
                  <a:close/>
                  <a:moveTo>
                    <a:pt x="60" y="406"/>
                  </a:moveTo>
                  <a:lnTo>
                    <a:pt x="61" y="407"/>
                  </a:lnTo>
                  <a:lnTo>
                    <a:pt x="63" y="409"/>
                  </a:lnTo>
                  <a:lnTo>
                    <a:pt x="63" y="416"/>
                  </a:lnTo>
                  <a:lnTo>
                    <a:pt x="64" y="417"/>
                  </a:lnTo>
                  <a:lnTo>
                    <a:pt x="64" y="419"/>
                  </a:lnTo>
                  <a:lnTo>
                    <a:pt x="64" y="420"/>
                  </a:lnTo>
                  <a:lnTo>
                    <a:pt x="63" y="421"/>
                  </a:lnTo>
                  <a:lnTo>
                    <a:pt x="63" y="421"/>
                  </a:lnTo>
                  <a:lnTo>
                    <a:pt x="57" y="421"/>
                  </a:lnTo>
                  <a:lnTo>
                    <a:pt x="57" y="409"/>
                  </a:lnTo>
                  <a:lnTo>
                    <a:pt x="58" y="407"/>
                  </a:lnTo>
                  <a:lnTo>
                    <a:pt x="60" y="406"/>
                  </a:lnTo>
                  <a:close/>
                  <a:moveTo>
                    <a:pt x="14" y="405"/>
                  </a:moveTo>
                  <a:lnTo>
                    <a:pt x="16" y="406"/>
                  </a:lnTo>
                  <a:lnTo>
                    <a:pt x="16" y="407"/>
                  </a:lnTo>
                  <a:lnTo>
                    <a:pt x="16" y="412"/>
                  </a:lnTo>
                  <a:lnTo>
                    <a:pt x="17" y="412"/>
                  </a:lnTo>
                  <a:lnTo>
                    <a:pt x="18" y="413"/>
                  </a:lnTo>
                  <a:lnTo>
                    <a:pt x="18" y="416"/>
                  </a:lnTo>
                  <a:lnTo>
                    <a:pt x="17" y="416"/>
                  </a:lnTo>
                  <a:lnTo>
                    <a:pt x="17" y="416"/>
                  </a:lnTo>
                  <a:lnTo>
                    <a:pt x="17" y="416"/>
                  </a:lnTo>
                  <a:lnTo>
                    <a:pt x="17" y="416"/>
                  </a:lnTo>
                  <a:lnTo>
                    <a:pt x="17" y="416"/>
                  </a:lnTo>
                  <a:lnTo>
                    <a:pt x="11" y="417"/>
                  </a:lnTo>
                  <a:lnTo>
                    <a:pt x="11" y="407"/>
                  </a:lnTo>
                  <a:lnTo>
                    <a:pt x="11" y="406"/>
                  </a:lnTo>
                  <a:lnTo>
                    <a:pt x="14" y="405"/>
                  </a:lnTo>
                  <a:close/>
                  <a:moveTo>
                    <a:pt x="46" y="402"/>
                  </a:moveTo>
                  <a:lnTo>
                    <a:pt x="47" y="403"/>
                  </a:lnTo>
                  <a:lnTo>
                    <a:pt x="49" y="403"/>
                  </a:lnTo>
                  <a:lnTo>
                    <a:pt x="49" y="406"/>
                  </a:lnTo>
                  <a:lnTo>
                    <a:pt x="47" y="407"/>
                  </a:lnTo>
                  <a:lnTo>
                    <a:pt x="32" y="412"/>
                  </a:lnTo>
                  <a:lnTo>
                    <a:pt x="31" y="412"/>
                  </a:lnTo>
                  <a:lnTo>
                    <a:pt x="29" y="412"/>
                  </a:lnTo>
                  <a:lnTo>
                    <a:pt x="29" y="410"/>
                  </a:lnTo>
                  <a:lnTo>
                    <a:pt x="29" y="409"/>
                  </a:lnTo>
                  <a:lnTo>
                    <a:pt x="31" y="407"/>
                  </a:lnTo>
                  <a:lnTo>
                    <a:pt x="46" y="402"/>
                  </a:lnTo>
                  <a:lnTo>
                    <a:pt x="46" y="402"/>
                  </a:lnTo>
                  <a:close/>
                  <a:moveTo>
                    <a:pt x="339" y="399"/>
                  </a:moveTo>
                  <a:lnTo>
                    <a:pt x="341" y="399"/>
                  </a:lnTo>
                  <a:lnTo>
                    <a:pt x="342" y="401"/>
                  </a:lnTo>
                  <a:lnTo>
                    <a:pt x="349" y="414"/>
                  </a:lnTo>
                  <a:lnTo>
                    <a:pt x="350" y="417"/>
                  </a:lnTo>
                  <a:lnTo>
                    <a:pt x="349" y="419"/>
                  </a:lnTo>
                  <a:lnTo>
                    <a:pt x="348" y="419"/>
                  </a:lnTo>
                  <a:lnTo>
                    <a:pt x="346" y="419"/>
                  </a:lnTo>
                  <a:lnTo>
                    <a:pt x="345" y="417"/>
                  </a:lnTo>
                  <a:lnTo>
                    <a:pt x="338" y="403"/>
                  </a:lnTo>
                  <a:lnTo>
                    <a:pt x="338" y="401"/>
                  </a:lnTo>
                  <a:lnTo>
                    <a:pt x="339" y="399"/>
                  </a:lnTo>
                  <a:lnTo>
                    <a:pt x="339" y="399"/>
                  </a:lnTo>
                  <a:close/>
                  <a:moveTo>
                    <a:pt x="301" y="392"/>
                  </a:moveTo>
                  <a:lnTo>
                    <a:pt x="302" y="392"/>
                  </a:lnTo>
                  <a:lnTo>
                    <a:pt x="302" y="394"/>
                  </a:lnTo>
                  <a:lnTo>
                    <a:pt x="302" y="395"/>
                  </a:lnTo>
                  <a:lnTo>
                    <a:pt x="303" y="396"/>
                  </a:lnTo>
                  <a:lnTo>
                    <a:pt x="303" y="399"/>
                  </a:lnTo>
                  <a:lnTo>
                    <a:pt x="305" y="403"/>
                  </a:lnTo>
                  <a:lnTo>
                    <a:pt x="305" y="403"/>
                  </a:lnTo>
                  <a:lnTo>
                    <a:pt x="305" y="403"/>
                  </a:lnTo>
                  <a:lnTo>
                    <a:pt x="306" y="410"/>
                  </a:lnTo>
                  <a:lnTo>
                    <a:pt x="306" y="412"/>
                  </a:lnTo>
                  <a:lnTo>
                    <a:pt x="305" y="413"/>
                  </a:lnTo>
                  <a:lnTo>
                    <a:pt x="303" y="413"/>
                  </a:lnTo>
                  <a:lnTo>
                    <a:pt x="302" y="412"/>
                  </a:lnTo>
                  <a:lnTo>
                    <a:pt x="302" y="410"/>
                  </a:lnTo>
                  <a:lnTo>
                    <a:pt x="298" y="395"/>
                  </a:lnTo>
                  <a:lnTo>
                    <a:pt x="298" y="394"/>
                  </a:lnTo>
                  <a:lnTo>
                    <a:pt x="299" y="392"/>
                  </a:lnTo>
                  <a:lnTo>
                    <a:pt x="301" y="392"/>
                  </a:lnTo>
                  <a:close/>
                  <a:moveTo>
                    <a:pt x="460" y="388"/>
                  </a:moveTo>
                  <a:lnTo>
                    <a:pt x="461" y="388"/>
                  </a:lnTo>
                  <a:lnTo>
                    <a:pt x="467" y="394"/>
                  </a:lnTo>
                  <a:lnTo>
                    <a:pt x="468" y="396"/>
                  </a:lnTo>
                  <a:lnTo>
                    <a:pt x="471" y="398"/>
                  </a:lnTo>
                  <a:lnTo>
                    <a:pt x="471" y="399"/>
                  </a:lnTo>
                  <a:lnTo>
                    <a:pt x="472" y="401"/>
                  </a:lnTo>
                  <a:lnTo>
                    <a:pt x="472" y="402"/>
                  </a:lnTo>
                  <a:lnTo>
                    <a:pt x="472" y="403"/>
                  </a:lnTo>
                  <a:lnTo>
                    <a:pt x="471" y="405"/>
                  </a:lnTo>
                  <a:lnTo>
                    <a:pt x="468" y="403"/>
                  </a:lnTo>
                  <a:lnTo>
                    <a:pt x="457" y="392"/>
                  </a:lnTo>
                  <a:lnTo>
                    <a:pt x="457" y="389"/>
                  </a:lnTo>
                  <a:lnTo>
                    <a:pt x="457" y="388"/>
                  </a:lnTo>
                  <a:lnTo>
                    <a:pt x="460" y="388"/>
                  </a:lnTo>
                  <a:close/>
                  <a:moveTo>
                    <a:pt x="313" y="385"/>
                  </a:moveTo>
                  <a:lnTo>
                    <a:pt x="313" y="385"/>
                  </a:lnTo>
                  <a:lnTo>
                    <a:pt x="328" y="387"/>
                  </a:lnTo>
                  <a:lnTo>
                    <a:pt x="330" y="388"/>
                  </a:lnTo>
                  <a:lnTo>
                    <a:pt x="331" y="389"/>
                  </a:lnTo>
                  <a:lnTo>
                    <a:pt x="330" y="391"/>
                  </a:lnTo>
                  <a:lnTo>
                    <a:pt x="328" y="392"/>
                  </a:lnTo>
                  <a:lnTo>
                    <a:pt x="328" y="392"/>
                  </a:lnTo>
                  <a:lnTo>
                    <a:pt x="312" y="391"/>
                  </a:lnTo>
                  <a:lnTo>
                    <a:pt x="310" y="389"/>
                  </a:lnTo>
                  <a:lnTo>
                    <a:pt x="310" y="388"/>
                  </a:lnTo>
                  <a:lnTo>
                    <a:pt x="310" y="387"/>
                  </a:lnTo>
                  <a:lnTo>
                    <a:pt x="313" y="385"/>
                  </a:lnTo>
                  <a:close/>
                  <a:moveTo>
                    <a:pt x="0" y="384"/>
                  </a:moveTo>
                  <a:lnTo>
                    <a:pt x="11" y="384"/>
                  </a:lnTo>
                  <a:lnTo>
                    <a:pt x="14" y="384"/>
                  </a:lnTo>
                  <a:lnTo>
                    <a:pt x="16" y="385"/>
                  </a:lnTo>
                  <a:lnTo>
                    <a:pt x="16" y="388"/>
                  </a:lnTo>
                  <a:lnTo>
                    <a:pt x="16" y="391"/>
                  </a:lnTo>
                  <a:lnTo>
                    <a:pt x="16" y="392"/>
                  </a:lnTo>
                  <a:lnTo>
                    <a:pt x="14" y="394"/>
                  </a:lnTo>
                  <a:lnTo>
                    <a:pt x="11" y="392"/>
                  </a:lnTo>
                  <a:lnTo>
                    <a:pt x="11" y="391"/>
                  </a:lnTo>
                  <a:lnTo>
                    <a:pt x="11" y="388"/>
                  </a:lnTo>
                  <a:lnTo>
                    <a:pt x="10" y="388"/>
                  </a:lnTo>
                  <a:lnTo>
                    <a:pt x="7" y="388"/>
                  </a:lnTo>
                  <a:lnTo>
                    <a:pt x="4" y="388"/>
                  </a:lnTo>
                  <a:lnTo>
                    <a:pt x="0" y="388"/>
                  </a:lnTo>
                  <a:lnTo>
                    <a:pt x="0" y="384"/>
                  </a:lnTo>
                  <a:close/>
                  <a:moveTo>
                    <a:pt x="576" y="366"/>
                  </a:moveTo>
                  <a:lnTo>
                    <a:pt x="577" y="366"/>
                  </a:lnTo>
                  <a:lnTo>
                    <a:pt x="579" y="367"/>
                  </a:lnTo>
                  <a:lnTo>
                    <a:pt x="579" y="370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6" y="377"/>
                  </a:lnTo>
                  <a:lnTo>
                    <a:pt x="576" y="380"/>
                  </a:lnTo>
                  <a:lnTo>
                    <a:pt x="575" y="383"/>
                  </a:lnTo>
                  <a:lnTo>
                    <a:pt x="575" y="384"/>
                  </a:lnTo>
                  <a:lnTo>
                    <a:pt x="575" y="385"/>
                  </a:lnTo>
                  <a:lnTo>
                    <a:pt x="575" y="385"/>
                  </a:lnTo>
                  <a:lnTo>
                    <a:pt x="570" y="383"/>
                  </a:lnTo>
                  <a:lnTo>
                    <a:pt x="575" y="369"/>
                  </a:lnTo>
                  <a:lnTo>
                    <a:pt x="575" y="367"/>
                  </a:lnTo>
                  <a:lnTo>
                    <a:pt x="576" y="366"/>
                  </a:lnTo>
                  <a:close/>
                  <a:moveTo>
                    <a:pt x="547" y="366"/>
                  </a:moveTo>
                  <a:lnTo>
                    <a:pt x="547" y="366"/>
                  </a:lnTo>
                  <a:lnTo>
                    <a:pt x="562" y="374"/>
                  </a:lnTo>
                  <a:lnTo>
                    <a:pt x="563" y="376"/>
                  </a:lnTo>
                  <a:lnTo>
                    <a:pt x="563" y="377"/>
                  </a:lnTo>
                  <a:lnTo>
                    <a:pt x="562" y="378"/>
                  </a:lnTo>
                  <a:lnTo>
                    <a:pt x="561" y="378"/>
                  </a:lnTo>
                  <a:lnTo>
                    <a:pt x="559" y="378"/>
                  </a:lnTo>
                  <a:lnTo>
                    <a:pt x="559" y="377"/>
                  </a:lnTo>
                  <a:lnTo>
                    <a:pt x="558" y="377"/>
                  </a:lnTo>
                  <a:lnTo>
                    <a:pt x="555" y="376"/>
                  </a:lnTo>
                  <a:lnTo>
                    <a:pt x="552" y="374"/>
                  </a:lnTo>
                  <a:lnTo>
                    <a:pt x="551" y="373"/>
                  </a:lnTo>
                  <a:lnTo>
                    <a:pt x="551" y="373"/>
                  </a:lnTo>
                  <a:lnTo>
                    <a:pt x="551" y="373"/>
                  </a:lnTo>
                  <a:lnTo>
                    <a:pt x="545" y="371"/>
                  </a:lnTo>
                  <a:lnTo>
                    <a:pt x="544" y="370"/>
                  </a:lnTo>
                  <a:lnTo>
                    <a:pt x="544" y="367"/>
                  </a:lnTo>
                  <a:lnTo>
                    <a:pt x="545" y="367"/>
                  </a:lnTo>
                  <a:lnTo>
                    <a:pt x="547" y="366"/>
                  </a:lnTo>
                  <a:close/>
                  <a:moveTo>
                    <a:pt x="436" y="365"/>
                  </a:moveTo>
                  <a:lnTo>
                    <a:pt x="439" y="365"/>
                  </a:lnTo>
                  <a:lnTo>
                    <a:pt x="439" y="366"/>
                  </a:lnTo>
                  <a:lnTo>
                    <a:pt x="440" y="367"/>
                  </a:lnTo>
                  <a:lnTo>
                    <a:pt x="442" y="369"/>
                  </a:lnTo>
                  <a:lnTo>
                    <a:pt x="443" y="370"/>
                  </a:lnTo>
                  <a:lnTo>
                    <a:pt x="443" y="370"/>
                  </a:lnTo>
                  <a:lnTo>
                    <a:pt x="443" y="370"/>
                  </a:lnTo>
                  <a:lnTo>
                    <a:pt x="443" y="370"/>
                  </a:lnTo>
                  <a:lnTo>
                    <a:pt x="443" y="370"/>
                  </a:lnTo>
                  <a:lnTo>
                    <a:pt x="443" y="370"/>
                  </a:lnTo>
                  <a:lnTo>
                    <a:pt x="443" y="370"/>
                  </a:lnTo>
                  <a:lnTo>
                    <a:pt x="443" y="370"/>
                  </a:lnTo>
                  <a:lnTo>
                    <a:pt x="443" y="370"/>
                  </a:lnTo>
                  <a:lnTo>
                    <a:pt x="450" y="377"/>
                  </a:lnTo>
                  <a:lnTo>
                    <a:pt x="450" y="378"/>
                  </a:lnTo>
                  <a:lnTo>
                    <a:pt x="450" y="380"/>
                  </a:lnTo>
                  <a:lnTo>
                    <a:pt x="447" y="381"/>
                  </a:lnTo>
                  <a:lnTo>
                    <a:pt x="446" y="380"/>
                  </a:lnTo>
                  <a:lnTo>
                    <a:pt x="435" y="369"/>
                  </a:lnTo>
                  <a:lnTo>
                    <a:pt x="435" y="367"/>
                  </a:lnTo>
                  <a:lnTo>
                    <a:pt x="435" y="365"/>
                  </a:lnTo>
                  <a:lnTo>
                    <a:pt x="436" y="365"/>
                  </a:lnTo>
                  <a:close/>
                  <a:moveTo>
                    <a:pt x="518" y="352"/>
                  </a:moveTo>
                  <a:lnTo>
                    <a:pt x="519" y="352"/>
                  </a:lnTo>
                  <a:lnTo>
                    <a:pt x="533" y="359"/>
                  </a:lnTo>
                  <a:lnTo>
                    <a:pt x="534" y="360"/>
                  </a:lnTo>
                  <a:lnTo>
                    <a:pt x="534" y="363"/>
                  </a:lnTo>
                  <a:lnTo>
                    <a:pt x="533" y="363"/>
                  </a:lnTo>
                  <a:lnTo>
                    <a:pt x="532" y="365"/>
                  </a:lnTo>
                  <a:lnTo>
                    <a:pt x="530" y="363"/>
                  </a:lnTo>
                  <a:lnTo>
                    <a:pt x="516" y="356"/>
                  </a:lnTo>
                  <a:lnTo>
                    <a:pt x="515" y="355"/>
                  </a:lnTo>
                  <a:lnTo>
                    <a:pt x="515" y="353"/>
                  </a:lnTo>
                  <a:lnTo>
                    <a:pt x="516" y="352"/>
                  </a:lnTo>
                  <a:lnTo>
                    <a:pt x="518" y="352"/>
                  </a:lnTo>
                  <a:close/>
                  <a:moveTo>
                    <a:pt x="2" y="352"/>
                  </a:moveTo>
                  <a:lnTo>
                    <a:pt x="3" y="352"/>
                  </a:lnTo>
                  <a:lnTo>
                    <a:pt x="4" y="355"/>
                  </a:lnTo>
                  <a:lnTo>
                    <a:pt x="4" y="370"/>
                  </a:lnTo>
                  <a:lnTo>
                    <a:pt x="3" y="371"/>
                  </a:lnTo>
                  <a:lnTo>
                    <a:pt x="2" y="373"/>
                  </a:lnTo>
                  <a:lnTo>
                    <a:pt x="0" y="371"/>
                  </a:lnTo>
                  <a:lnTo>
                    <a:pt x="0" y="370"/>
                  </a:lnTo>
                  <a:lnTo>
                    <a:pt x="0" y="355"/>
                  </a:lnTo>
                  <a:lnTo>
                    <a:pt x="0" y="352"/>
                  </a:lnTo>
                  <a:lnTo>
                    <a:pt x="2" y="352"/>
                  </a:lnTo>
                  <a:close/>
                  <a:moveTo>
                    <a:pt x="489" y="338"/>
                  </a:moveTo>
                  <a:lnTo>
                    <a:pt x="490" y="338"/>
                  </a:lnTo>
                  <a:lnTo>
                    <a:pt x="504" y="345"/>
                  </a:lnTo>
                  <a:lnTo>
                    <a:pt x="505" y="347"/>
                  </a:lnTo>
                  <a:lnTo>
                    <a:pt x="505" y="348"/>
                  </a:lnTo>
                  <a:lnTo>
                    <a:pt x="504" y="349"/>
                  </a:lnTo>
                  <a:lnTo>
                    <a:pt x="503" y="349"/>
                  </a:lnTo>
                  <a:lnTo>
                    <a:pt x="503" y="349"/>
                  </a:lnTo>
                  <a:lnTo>
                    <a:pt x="487" y="342"/>
                  </a:lnTo>
                  <a:lnTo>
                    <a:pt x="486" y="341"/>
                  </a:lnTo>
                  <a:lnTo>
                    <a:pt x="486" y="340"/>
                  </a:lnTo>
                  <a:lnTo>
                    <a:pt x="487" y="338"/>
                  </a:lnTo>
                  <a:lnTo>
                    <a:pt x="489" y="338"/>
                  </a:lnTo>
                  <a:close/>
                  <a:moveTo>
                    <a:pt x="586" y="335"/>
                  </a:moveTo>
                  <a:lnTo>
                    <a:pt x="587" y="335"/>
                  </a:lnTo>
                  <a:lnTo>
                    <a:pt x="588" y="337"/>
                  </a:lnTo>
                  <a:lnTo>
                    <a:pt x="588" y="338"/>
                  </a:lnTo>
                  <a:lnTo>
                    <a:pt x="588" y="340"/>
                  </a:lnTo>
                  <a:lnTo>
                    <a:pt x="587" y="341"/>
                  </a:lnTo>
                  <a:lnTo>
                    <a:pt x="587" y="344"/>
                  </a:lnTo>
                  <a:lnTo>
                    <a:pt x="587" y="344"/>
                  </a:lnTo>
                  <a:lnTo>
                    <a:pt x="587" y="344"/>
                  </a:lnTo>
                  <a:lnTo>
                    <a:pt x="587" y="344"/>
                  </a:lnTo>
                  <a:lnTo>
                    <a:pt x="587" y="344"/>
                  </a:lnTo>
                  <a:lnTo>
                    <a:pt x="587" y="344"/>
                  </a:lnTo>
                  <a:lnTo>
                    <a:pt x="587" y="344"/>
                  </a:lnTo>
                  <a:lnTo>
                    <a:pt x="583" y="353"/>
                  </a:lnTo>
                  <a:lnTo>
                    <a:pt x="583" y="355"/>
                  </a:lnTo>
                  <a:lnTo>
                    <a:pt x="581" y="356"/>
                  </a:lnTo>
                  <a:lnTo>
                    <a:pt x="580" y="356"/>
                  </a:lnTo>
                  <a:lnTo>
                    <a:pt x="579" y="355"/>
                  </a:lnTo>
                  <a:lnTo>
                    <a:pt x="579" y="352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6" y="335"/>
                  </a:lnTo>
                  <a:close/>
                  <a:moveTo>
                    <a:pt x="428" y="335"/>
                  </a:moveTo>
                  <a:lnTo>
                    <a:pt x="428" y="335"/>
                  </a:lnTo>
                  <a:lnTo>
                    <a:pt x="429" y="337"/>
                  </a:lnTo>
                  <a:lnTo>
                    <a:pt x="429" y="338"/>
                  </a:lnTo>
                  <a:lnTo>
                    <a:pt x="428" y="344"/>
                  </a:lnTo>
                  <a:lnTo>
                    <a:pt x="428" y="344"/>
                  </a:lnTo>
                  <a:lnTo>
                    <a:pt x="428" y="344"/>
                  </a:lnTo>
                  <a:lnTo>
                    <a:pt x="428" y="344"/>
                  </a:lnTo>
                  <a:lnTo>
                    <a:pt x="428" y="344"/>
                  </a:lnTo>
                  <a:lnTo>
                    <a:pt x="428" y="344"/>
                  </a:lnTo>
                  <a:lnTo>
                    <a:pt x="428" y="344"/>
                  </a:lnTo>
                  <a:lnTo>
                    <a:pt x="428" y="345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7"/>
                  </a:lnTo>
                  <a:lnTo>
                    <a:pt x="428" y="348"/>
                  </a:lnTo>
                  <a:lnTo>
                    <a:pt x="428" y="348"/>
                  </a:lnTo>
                  <a:lnTo>
                    <a:pt x="428" y="348"/>
                  </a:lnTo>
                  <a:lnTo>
                    <a:pt x="428" y="348"/>
                  </a:lnTo>
                  <a:lnTo>
                    <a:pt x="428" y="348"/>
                  </a:lnTo>
                  <a:lnTo>
                    <a:pt x="428" y="348"/>
                  </a:lnTo>
                  <a:lnTo>
                    <a:pt x="428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49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6" y="352"/>
                  </a:lnTo>
                  <a:lnTo>
                    <a:pt x="426" y="352"/>
                  </a:lnTo>
                  <a:lnTo>
                    <a:pt x="426" y="352"/>
                  </a:lnTo>
                  <a:lnTo>
                    <a:pt x="426" y="352"/>
                  </a:lnTo>
                  <a:lnTo>
                    <a:pt x="426" y="352"/>
                  </a:lnTo>
                  <a:lnTo>
                    <a:pt x="426" y="352"/>
                  </a:lnTo>
                  <a:lnTo>
                    <a:pt x="426" y="352"/>
                  </a:lnTo>
                  <a:lnTo>
                    <a:pt x="426" y="353"/>
                  </a:lnTo>
                  <a:lnTo>
                    <a:pt x="428" y="353"/>
                  </a:lnTo>
                  <a:lnTo>
                    <a:pt x="428" y="355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4" y="356"/>
                  </a:lnTo>
                  <a:lnTo>
                    <a:pt x="422" y="355"/>
                  </a:lnTo>
                  <a:lnTo>
                    <a:pt x="421" y="353"/>
                  </a:lnTo>
                  <a:lnTo>
                    <a:pt x="421" y="351"/>
                  </a:lnTo>
                  <a:lnTo>
                    <a:pt x="425" y="337"/>
                  </a:lnTo>
                  <a:lnTo>
                    <a:pt x="426" y="335"/>
                  </a:lnTo>
                  <a:lnTo>
                    <a:pt x="428" y="335"/>
                  </a:lnTo>
                  <a:close/>
                  <a:moveTo>
                    <a:pt x="3" y="334"/>
                  </a:moveTo>
                  <a:lnTo>
                    <a:pt x="3" y="334"/>
                  </a:lnTo>
                  <a:lnTo>
                    <a:pt x="4" y="334"/>
                  </a:lnTo>
                  <a:lnTo>
                    <a:pt x="14" y="347"/>
                  </a:lnTo>
                  <a:lnTo>
                    <a:pt x="16" y="349"/>
                  </a:lnTo>
                  <a:lnTo>
                    <a:pt x="14" y="351"/>
                  </a:lnTo>
                  <a:lnTo>
                    <a:pt x="13" y="351"/>
                  </a:lnTo>
                  <a:lnTo>
                    <a:pt x="11" y="351"/>
                  </a:lnTo>
                  <a:lnTo>
                    <a:pt x="11" y="351"/>
                  </a:lnTo>
                  <a:lnTo>
                    <a:pt x="10" y="349"/>
                  </a:lnTo>
                  <a:lnTo>
                    <a:pt x="10" y="348"/>
                  </a:lnTo>
                  <a:lnTo>
                    <a:pt x="7" y="347"/>
                  </a:lnTo>
                  <a:lnTo>
                    <a:pt x="6" y="344"/>
                  </a:lnTo>
                  <a:lnTo>
                    <a:pt x="4" y="341"/>
                  </a:lnTo>
                  <a:lnTo>
                    <a:pt x="3" y="340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5"/>
                  </a:lnTo>
                  <a:lnTo>
                    <a:pt x="2" y="334"/>
                  </a:lnTo>
                  <a:lnTo>
                    <a:pt x="3" y="334"/>
                  </a:lnTo>
                  <a:close/>
                  <a:moveTo>
                    <a:pt x="460" y="323"/>
                  </a:moveTo>
                  <a:lnTo>
                    <a:pt x="461" y="323"/>
                  </a:lnTo>
                  <a:lnTo>
                    <a:pt x="475" y="331"/>
                  </a:lnTo>
                  <a:lnTo>
                    <a:pt x="476" y="333"/>
                  </a:lnTo>
                  <a:lnTo>
                    <a:pt x="476" y="334"/>
                  </a:lnTo>
                  <a:lnTo>
                    <a:pt x="475" y="335"/>
                  </a:lnTo>
                  <a:lnTo>
                    <a:pt x="475" y="335"/>
                  </a:lnTo>
                  <a:lnTo>
                    <a:pt x="474" y="335"/>
                  </a:lnTo>
                  <a:lnTo>
                    <a:pt x="458" y="329"/>
                  </a:lnTo>
                  <a:lnTo>
                    <a:pt x="457" y="327"/>
                  </a:lnTo>
                  <a:lnTo>
                    <a:pt x="458" y="324"/>
                  </a:lnTo>
                  <a:lnTo>
                    <a:pt x="458" y="324"/>
                  </a:lnTo>
                  <a:lnTo>
                    <a:pt x="460" y="323"/>
                  </a:lnTo>
                  <a:close/>
                  <a:moveTo>
                    <a:pt x="436" y="312"/>
                  </a:moveTo>
                  <a:lnTo>
                    <a:pt x="438" y="312"/>
                  </a:lnTo>
                  <a:lnTo>
                    <a:pt x="446" y="316"/>
                  </a:lnTo>
                  <a:lnTo>
                    <a:pt x="447" y="317"/>
                  </a:lnTo>
                  <a:lnTo>
                    <a:pt x="447" y="320"/>
                  </a:lnTo>
                  <a:lnTo>
                    <a:pt x="447" y="320"/>
                  </a:lnTo>
                  <a:lnTo>
                    <a:pt x="446" y="322"/>
                  </a:lnTo>
                  <a:lnTo>
                    <a:pt x="444" y="320"/>
                  </a:lnTo>
                  <a:lnTo>
                    <a:pt x="436" y="316"/>
                  </a:lnTo>
                  <a:lnTo>
                    <a:pt x="436" y="316"/>
                  </a:lnTo>
                  <a:lnTo>
                    <a:pt x="436" y="316"/>
                  </a:lnTo>
                  <a:lnTo>
                    <a:pt x="436" y="316"/>
                  </a:lnTo>
                  <a:lnTo>
                    <a:pt x="436" y="316"/>
                  </a:lnTo>
                  <a:lnTo>
                    <a:pt x="436" y="316"/>
                  </a:lnTo>
                  <a:lnTo>
                    <a:pt x="436" y="316"/>
                  </a:lnTo>
                  <a:lnTo>
                    <a:pt x="436" y="316"/>
                  </a:lnTo>
                  <a:lnTo>
                    <a:pt x="436" y="316"/>
                  </a:lnTo>
                  <a:lnTo>
                    <a:pt x="436" y="316"/>
                  </a:lnTo>
                  <a:lnTo>
                    <a:pt x="436" y="316"/>
                  </a:lnTo>
                  <a:lnTo>
                    <a:pt x="435" y="323"/>
                  </a:lnTo>
                  <a:lnTo>
                    <a:pt x="433" y="324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9" y="323"/>
                  </a:lnTo>
                  <a:lnTo>
                    <a:pt x="429" y="322"/>
                  </a:lnTo>
                  <a:lnTo>
                    <a:pt x="432" y="315"/>
                  </a:lnTo>
                  <a:lnTo>
                    <a:pt x="432" y="313"/>
                  </a:lnTo>
                  <a:lnTo>
                    <a:pt x="433" y="312"/>
                  </a:lnTo>
                  <a:lnTo>
                    <a:pt x="436" y="312"/>
                  </a:lnTo>
                  <a:close/>
                  <a:moveTo>
                    <a:pt x="6" y="305"/>
                  </a:moveTo>
                  <a:lnTo>
                    <a:pt x="6" y="305"/>
                  </a:lnTo>
                  <a:lnTo>
                    <a:pt x="9" y="306"/>
                  </a:lnTo>
                  <a:lnTo>
                    <a:pt x="9" y="308"/>
                  </a:lnTo>
                  <a:lnTo>
                    <a:pt x="6" y="323"/>
                  </a:lnTo>
                  <a:lnTo>
                    <a:pt x="4" y="324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2" y="324"/>
                  </a:lnTo>
                  <a:lnTo>
                    <a:pt x="0" y="323"/>
                  </a:lnTo>
                  <a:lnTo>
                    <a:pt x="3" y="306"/>
                  </a:lnTo>
                  <a:lnTo>
                    <a:pt x="4" y="305"/>
                  </a:lnTo>
                  <a:lnTo>
                    <a:pt x="6" y="305"/>
                  </a:lnTo>
                  <a:close/>
                  <a:moveTo>
                    <a:pt x="595" y="305"/>
                  </a:moveTo>
                  <a:lnTo>
                    <a:pt x="595" y="305"/>
                  </a:lnTo>
                  <a:lnTo>
                    <a:pt x="597" y="306"/>
                  </a:lnTo>
                  <a:lnTo>
                    <a:pt x="598" y="308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4" y="322"/>
                  </a:lnTo>
                  <a:lnTo>
                    <a:pt x="592" y="322"/>
                  </a:lnTo>
                  <a:lnTo>
                    <a:pt x="592" y="322"/>
                  </a:lnTo>
                  <a:lnTo>
                    <a:pt x="592" y="323"/>
                  </a:lnTo>
                  <a:lnTo>
                    <a:pt x="592" y="323"/>
                  </a:lnTo>
                  <a:lnTo>
                    <a:pt x="592" y="323"/>
                  </a:lnTo>
                  <a:lnTo>
                    <a:pt x="592" y="324"/>
                  </a:lnTo>
                  <a:lnTo>
                    <a:pt x="591" y="324"/>
                  </a:lnTo>
                  <a:lnTo>
                    <a:pt x="590" y="324"/>
                  </a:lnTo>
                  <a:lnTo>
                    <a:pt x="588" y="323"/>
                  </a:lnTo>
                  <a:lnTo>
                    <a:pt x="588" y="322"/>
                  </a:lnTo>
                  <a:lnTo>
                    <a:pt x="592" y="306"/>
                  </a:lnTo>
                  <a:lnTo>
                    <a:pt x="594" y="305"/>
                  </a:lnTo>
                  <a:lnTo>
                    <a:pt x="595" y="305"/>
                  </a:lnTo>
                  <a:close/>
                  <a:moveTo>
                    <a:pt x="605" y="275"/>
                  </a:moveTo>
                  <a:lnTo>
                    <a:pt x="605" y="275"/>
                  </a:lnTo>
                  <a:lnTo>
                    <a:pt x="606" y="275"/>
                  </a:lnTo>
                  <a:lnTo>
                    <a:pt x="606" y="277"/>
                  </a:lnTo>
                  <a:lnTo>
                    <a:pt x="602" y="293"/>
                  </a:lnTo>
                  <a:lnTo>
                    <a:pt x="601" y="294"/>
                  </a:lnTo>
                  <a:lnTo>
                    <a:pt x="599" y="294"/>
                  </a:lnTo>
                  <a:lnTo>
                    <a:pt x="599" y="294"/>
                  </a:lnTo>
                  <a:lnTo>
                    <a:pt x="598" y="293"/>
                  </a:lnTo>
                  <a:lnTo>
                    <a:pt x="598" y="291"/>
                  </a:lnTo>
                  <a:lnTo>
                    <a:pt x="602" y="276"/>
                  </a:lnTo>
                  <a:lnTo>
                    <a:pt x="604" y="275"/>
                  </a:lnTo>
                  <a:lnTo>
                    <a:pt x="605" y="275"/>
                  </a:lnTo>
                  <a:close/>
                  <a:moveTo>
                    <a:pt x="11" y="273"/>
                  </a:moveTo>
                  <a:lnTo>
                    <a:pt x="13" y="273"/>
                  </a:lnTo>
                  <a:lnTo>
                    <a:pt x="14" y="275"/>
                  </a:lnTo>
                  <a:lnTo>
                    <a:pt x="14" y="276"/>
                  </a:lnTo>
                  <a:lnTo>
                    <a:pt x="11" y="291"/>
                  </a:lnTo>
                  <a:lnTo>
                    <a:pt x="10" y="293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7" y="293"/>
                  </a:lnTo>
                  <a:lnTo>
                    <a:pt x="7" y="291"/>
                  </a:lnTo>
                  <a:lnTo>
                    <a:pt x="7" y="290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7" y="283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11" y="273"/>
                  </a:lnTo>
                  <a:close/>
                  <a:moveTo>
                    <a:pt x="721" y="261"/>
                  </a:moveTo>
                  <a:lnTo>
                    <a:pt x="723" y="261"/>
                  </a:lnTo>
                  <a:lnTo>
                    <a:pt x="731" y="262"/>
                  </a:lnTo>
                  <a:lnTo>
                    <a:pt x="732" y="262"/>
                  </a:lnTo>
                  <a:lnTo>
                    <a:pt x="734" y="262"/>
                  </a:lnTo>
                  <a:lnTo>
                    <a:pt x="734" y="262"/>
                  </a:lnTo>
                  <a:lnTo>
                    <a:pt x="735" y="263"/>
                  </a:lnTo>
                  <a:lnTo>
                    <a:pt x="735" y="265"/>
                  </a:lnTo>
                  <a:lnTo>
                    <a:pt x="734" y="268"/>
                  </a:lnTo>
                  <a:lnTo>
                    <a:pt x="721" y="265"/>
                  </a:lnTo>
                  <a:lnTo>
                    <a:pt x="720" y="263"/>
                  </a:lnTo>
                  <a:lnTo>
                    <a:pt x="720" y="262"/>
                  </a:lnTo>
                  <a:lnTo>
                    <a:pt x="720" y="261"/>
                  </a:lnTo>
                  <a:lnTo>
                    <a:pt x="721" y="261"/>
                  </a:lnTo>
                  <a:close/>
                  <a:moveTo>
                    <a:pt x="691" y="252"/>
                  </a:moveTo>
                  <a:lnTo>
                    <a:pt x="691" y="252"/>
                  </a:lnTo>
                  <a:lnTo>
                    <a:pt x="706" y="257"/>
                  </a:lnTo>
                  <a:lnTo>
                    <a:pt x="707" y="258"/>
                  </a:lnTo>
                  <a:lnTo>
                    <a:pt x="709" y="259"/>
                  </a:lnTo>
                  <a:lnTo>
                    <a:pt x="707" y="261"/>
                  </a:lnTo>
                  <a:lnTo>
                    <a:pt x="706" y="261"/>
                  </a:lnTo>
                  <a:lnTo>
                    <a:pt x="706" y="261"/>
                  </a:lnTo>
                  <a:lnTo>
                    <a:pt x="705" y="261"/>
                  </a:lnTo>
                  <a:lnTo>
                    <a:pt x="703" y="261"/>
                  </a:lnTo>
                  <a:lnTo>
                    <a:pt x="700" y="259"/>
                  </a:lnTo>
                  <a:lnTo>
                    <a:pt x="698" y="259"/>
                  </a:lnTo>
                  <a:lnTo>
                    <a:pt x="698" y="259"/>
                  </a:lnTo>
                  <a:lnTo>
                    <a:pt x="698" y="259"/>
                  </a:lnTo>
                  <a:lnTo>
                    <a:pt x="689" y="258"/>
                  </a:lnTo>
                  <a:lnTo>
                    <a:pt x="688" y="257"/>
                  </a:lnTo>
                  <a:lnTo>
                    <a:pt x="688" y="254"/>
                  </a:lnTo>
                  <a:lnTo>
                    <a:pt x="689" y="254"/>
                  </a:lnTo>
                  <a:lnTo>
                    <a:pt x="691" y="252"/>
                  </a:lnTo>
                  <a:close/>
                  <a:moveTo>
                    <a:pt x="659" y="245"/>
                  </a:moveTo>
                  <a:lnTo>
                    <a:pt x="659" y="245"/>
                  </a:lnTo>
                  <a:lnTo>
                    <a:pt x="676" y="248"/>
                  </a:lnTo>
                  <a:lnTo>
                    <a:pt x="677" y="250"/>
                  </a:lnTo>
                  <a:lnTo>
                    <a:pt x="677" y="252"/>
                  </a:lnTo>
                  <a:lnTo>
                    <a:pt x="676" y="252"/>
                  </a:lnTo>
                  <a:lnTo>
                    <a:pt x="674" y="254"/>
                  </a:lnTo>
                  <a:lnTo>
                    <a:pt x="674" y="254"/>
                  </a:lnTo>
                  <a:lnTo>
                    <a:pt x="667" y="251"/>
                  </a:lnTo>
                  <a:lnTo>
                    <a:pt x="663" y="251"/>
                  </a:lnTo>
                  <a:lnTo>
                    <a:pt x="662" y="250"/>
                  </a:lnTo>
                  <a:lnTo>
                    <a:pt x="659" y="250"/>
                  </a:lnTo>
                  <a:lnTo>
                    <a:pt x="659" y="250"/>
                  </a:lnTo>
                  <a:lnTo>
                    <a:pt x="658" y="248"/>
                  </a:lnTo>
                  <a:lnTo>
                    <a:pt x="656" y="247"/>
                  </a:lnTo>
                  <a:lnTo>
                    <a:pt x="658" y="245"/>
                  </a:lnTo>
                  <a:lnTo>
                    <a:pt x="659" y="245"/>
                  </a:lnTo>
                  <a:close/>
                  <a:moveTo>
                    <a:pt x="745" y="244"/>
                  </a:moveTo>
                  <a:lnTo>
                    <a:pt x="759" y="244"/>
                  </a:lnTo>
                  <a:lnTo>
                    <a:pt x="760" y="245"/>
                  </a:lnTo>
                  <a:lnTo>
                    <a:pt x="760" y="247"/>
                  </a:lnTo>
                  <a:lnTo>
                    <a:pt x="760" y="248"/>
                  </a:lnTo>
                  <a:lnTo>
                    <a:pt x="759" y="250"/>
                  </a:lnTo>
                  <a:lnTo>
                    <a:pt x="745" y="250"/>
                  </a:lnTo>
                  <a:lnTo>
                    <a:pt x="743" y="251"/>
                  </a:lnTo>
                  <a:lnTo>
                    <a:pt x="742" y="252"/>
                  </a:lnTo>
                  <a:lnTo>
                    <a:pt x="742" y="252"/>
                  </a:lnTo>
                  <a:lnTo>
                    <a:pt x="741" y="252"/>
                  </a:lnTo>
                  <a:lnTo>
                    <a:pt x="739" y="251"/>
                  </a:lnTo>
                  <a:lnTo>
                    <a:pt x="739" y="250"/>
                  </a:lnTo>
                  <a:lnTo>
                    <a:pt x="741" y="247"/>
                  </a:lnTo>
                  <a:lnTo>
                    <a:pt x="742" y="245"/>
                  </a:lnTo>
                  <a:lnTo>
                    <a:pt x="745" y="244"/>
                  </a:lnTo>
                  <a:close/>
                  <a:moveTo>
                    <a:pt x="613" y="243"/>
                  </a:moveTo>
                  <a:lnTo>
                    <a:pt x="615" y="243"/>
                  </a:lnTo>
                  <a:lnTo>
                    <a:pt x="616" y="244"/>
                  </a:lnTo>
                  <a:lnTo>
                    <a:pt x="616" y="245"/>
                  </a:lnTo>
                  <a:lnTo>
                    <a:pt x="612" y="262"/>
                  </a:lnTo>
                  <a:lnTo>
                    <a:pt x="610" y="263"/>
                  </a:lnTo>
                  <a:lnTo>
                    <a:pt x="609" y="263"/>
                  </a:lnTo>
                  <a:lnTo>
                    <a:pt x="609" y="263"/>
                  </a:lnTo>
                  <a:lnTo>
                    <a:pt x="608" y="262"/>
                  </a:lnTo>
                  <a:lnTo>
                    <a:pt x="606" y="261"/>
                  </a:lnTo>
                  <a:lnTo>
                    <a:pt x="612" y="244"/>
                  </a:lnTo>
                  <a:lnTo>
                    <a:pt x="612" y="244"/>
                  </a:lnTo>
                  <a:lnTo>
                    <a:pt x="613" y="243"/>
                  </a:lnTo>
                  <a:close/>
                  <a:moveTo>
                    <a:pt x="17" y="241"/>
                  </a:moveTo>
                  <a:lnTo>
                    <a:pt x="18" y="241"/>
                  </a:lnTo>
                  <a:lnTo>
                    <a:pt x="20" y="243"/>
                  </a:lnTo>
                  <a:lnTo>
                    <a:pt x="20" y="244"/>
                  </a:lnTo>
                  <a:lnTo>
                    <a:pt x="17" y="259"/>
                  </a:lnTo>
                  <a:lnTo>
                    <a:pt x="16" y="262"/>
                  </a:lnTo>
                  <a:lnTo>
                    <a:pt x="14" y="262"/>
                  </a:lnTo>
                  <a:lnTo>
                    <a:pt x="14" y="262"/>
                  </a:lnTo>
                  <a:lnTo>
                    <a:pt x="13" y="261"/>
                  </a:lnTo>
                  <a:lnTo>
                    <a:pt x="13" y="259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13" y="255"/>
                  </a:lnTo>
                  <a:lnTo>
                    <a:pt x="14" y="252"/>
                  </a:lnTo>
                  <a:lnTo>
                    <a:pt x="14" y="248"/>
                  </a:lnTo>
                  <a:lnTo>
                    <a:pt x="14" y="245"/>
                  </a:lnTo>
                  <a:lnTo>
                    <a:pt x="16" y="244"/>
                  </a:lnTo>
                  <a:lnTo>
                    <a:pt x="16" y="243"/>
                  </a:lnTo>
                  <a:lnTo>
                    <a:pt x="16" y="241"/>
                  </a:lnTo>
                  <a:lnTo>
                    <a:pt x="17" y="241"/>
                  </a:lnTo>
                  <a:close/>
                  <a:moveTo>
                    <a:pt x="627" y="237"/>
                  </a:moveTo>
                  <a:lnTo>
                    <a:pt x="628" y="237"/>
                  </a:lnTo>
                  <a:lnTo>
                    <a:pt x="644" y="241"/>
                  </a:lnTo>
                  <a:lnTo>
                    <a:pt x="645" y="243"/>
                  </a:lnTo>
                  <a:lnTo>
                    <a:pt x="645" y="244"/>
                  </a:lnTo>
                  <a:lnTo>
                    <a:pt x="645" y="245"/>
                  </a:lnTo>
                  <a:lnTo>
                    <a:pt x="644" y="245"/>
                  </a:lnTo>
                  <a:lnTo>
                    <a:pt x="642" y="245"/>
                  </a:lnTo>
                  <a:lnTo>
                    <a:pt x="642" y="245"/>
                  </a:lnTo>
                  <a:lnTo>
                    <a:pt x="640" y="245"/>
                  </a:lnTo>
                  <a:lnTo>
                    <a:pt x="637" y="244"/>
                  </a:lnTo>
                  <a:lnTo>
                    <a:pt x="634" y="244"/>
                  </a:lnTo>
                  <a:lnTo>
                    <a:pt x="627" y="241"/>
                  </a:lnTo>
                  <a:lnTo>
                    <a:pt x="626" y="241"/>
                  </a:lnTo>
                  <a:lnTo>
                    <a:pt x="626" y="239"/>
                  </a:lnTo>
                  <a:lnTo>
                    <a:pt x="626" y="237"/>
                  </a:lnTo>
                  <a:lnTo>
                    <a:pt x="627" y="237"/>
                  </a:lnTo>
                  <a:close/>
                  <a:moveTo>
                    <a:pt x="782" y="230"/>
                  </a:moveTo>
                  <a:lnTo>
                    <a:pt x="785" y="232"/>
                  </a:lnTo>
                  <a:lnTo>
                    <a:pt x="785" y="233"/>
                  </a:lnTo>
                  <a:lnTo>
                    <a:pt x="785" y="234"/>
                  </a:lnTo>
                  <a:lnTo>
                    <a:pt x="783" y="236"/>
                  </a:lnTo>
                  <a:lnTo>
                    <a:pt x="782" y="237"/>
                  </a:lnTo>
                  <a:lnTo>
                    <a:pt x="781" y="239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2" y="247"/>
                  </a:lnTo>
                  <a:lnTo>
                    <a:pt x="771" y="247"/>
                  </a:lnTo>
                  <a:lnTo>
                    <a:pt x="770" y="247"/>
                  </a:lnTo>
                  <a:lnTo>
                    <a:pt x="770" y="244"/>
                  </a:lnTo>
                  <a:lnTo>
                    <a:pt x="770" y="243"/>
                  </a:lnTo>
                  <a:lnTo>
                    <a:pt x="781" y="232"/>
                  </a:lnTo>
                  <a:lnTo>
                    <a:pt x="782" y="230"/>
                  </a:lnTo>
                  <a:close/>
                  <a:moveTo>
                    <a:pt x="22" y="209"/>
                  </a:moveTo>
                  <a:lnTo>
                    <a:pt x="24" y="209"/>
                  </a:lnTo>
                  <a:lnTo>
                    <a:pt x="25" y="211"/>
                  </a:lnTo>
                  <a:lnTo>
                    <a:pt x="25" y="212"/>
                  </a:lnTo>
                  <a:lnTo>
                    <a:pt x="22" y="229"/>
                  </a:lnTo>
                  <a:lnTo>
                    <a:pt x="21" y="230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18" y="229"/>
                  </a:lnTo>
                  <a:lnTo>
                    <a:pt x="18" y="227"/>
                  </a:lnTo>
                  <a:lnTo>
                    <a:pt x="21" y="212"/>
                  </a:lnTo>
                  <a:lnTo>
                    <a:pt x="21" y="211"/>
                  </a:lnTo>
                  <a:lnTo>
                    <a:pt x="22" y="209"/>
                  </a:lnTo>
                  <a:close/>
                  <a:moveTo>
                    <a:pt x="806" y="208"/>
                  </a:moveTo>
                  <a:lnTo>
                    <a:pt x="807" y="208"/>
                  </a:lnTo>
                  <a:lnTo>
                    <a:pt x="808" y="211"/>
                  </a:lnTo>
                  <a:lnTo>
                    <a:pt x="807" y="212"/>
                  </a:lnTo>
                  <a:lnTo>
                    <a:pt x="807" y="212"/>
                  </a:lnTo>
                  <a:lnTo>
                    <a:pt x="806" y="214"/>
                  </a:lnTo>
                  <a:lnTo>
                    <a:pt x="803" y="216"/>
                  </a:lnTo>
                  <a:lnTo>
                    <a:pt x="800" y="219"/>
                  </a:lnTo>
                  <a:lnTo>
                    <a:pt x="796" y="223"/>
                  </a:lnTo>
                  <a:lnTo>
                    <a:pt x="795" y="225"/>
                  </a:lnTo>
                  <a:lnTo>
                    <a:pt x="792" y="223"/>
                  </a:lnTo>
                  <a:lnTo>
                    <a:pt x="792" y="222"/>
                  </a:lnTo>
                  <a:lnTo>
                    <a:pt x="792" y="221"/>
                  </a:lnTo>
                  <a:lnTo>
                    <a:pt x="804" y="208"/>
                  </a:lnTo>
                  <a:lnTo>
                    <a:pt x="806" y="208"/>
                  </a:lnTo>
                  <a:close/>
                  <a:moveTo>
                    <a:pt x="810" y="200"/>
                  </a:moveTo>
                  <a:lnTo>
                    <a:pt x="811" y="200"/>
                  </a:lnTo>
                  <a:lnTo>
                    <a:pt x="812" y="201"/>
                  </a:lnTo>
                  <a:lnTo>
                    <a:pt x="814" y="201"/>
                  </a:lnTo>
                  <a:lnTo>
                    <a:pt x="817" y="203"/>
                  </a:lnTo>
                  <a:lnTo>
                    <a:pt x="818" y="204"/>
                  </a:lnTo>
                  <a:lnTo>
                    <a:pt x="824" y="207"/>
                  </a:lnTo>
                  <a:lnTo>
                    <a:pt x="814" y="207"/>
                  </a:lnTo>
                  <a:lnTo>
                    <a:pt x="808" y="204"/>
                  </a:lnTo>
                  <a:lnTo>
                    <a:pt x="808" y="203"/>
                  </a:lnTo>
                  <a:lnTo>
                    <a:pt x="808" y="201"/>
                  </a:lnTo>
                  <a:lnTo>
                    <a:pt x="808" y="200"/>
                  </a:lnTo>
                  <a:lnTo>
                    <a:pt x="810" y="200"/>
                  </a:lnTo>
                  <a:close/>
                  <a:moveTo>
                    <a:pt x="782" y="185"/>
                  </a:moveTo>
                  <a:lnTo>
                    <a:pt x="783" y="185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6" y="191"/>
                  </a:lnTo>
                  <a:lnTo>
                    <a:pt x="797" y="191"/>
                  </a:lnTo>
                  <a:lnTo>
                    <a:pt x="797" y="193"/>
                  </a:lnTo>
                  <a:lnTo>
                    <a:pt x="799" y="194"/>
                  </a:lnTo>
                  <a:lnTo>
                    <a:pt x="797" y="196"/>
                  </a:lnTo>
                  <a:lnTo>
                    <a:pt x="797" y="197"/>
                  </a:lnTo>
                  <a:lnTo>
                    <a:pt x="796" y="197"/>
                  </a:lnTo>
                  <a:lnTo>
                    <a:pt x="795" y="197"/>
                  </a:lnTo>
                  <a:lnTo>
                    <a:pt x="781" y="189"/>
                  </a:lnTo>
                  <a:lnTo>
                    <a:pt x="779" y="187"/>
                  </a:lnTo>
                  <a:lnTo>
                    <a:pt x="779" y="186"/>
                  </a:lnTo>
                  <a:lnTo>
                    <a:pt x="781" y="185"/>
                  </a:lnTo>
                  <a:lnTo>
                    <a:pt x="782" y="185"/>
                  </a:lnTo>
                  <a:close/>
                  <a:moveTo>
                    <a:pt x="29" y="178"/>
                  </a:moveTo>
                  <a:lnTo>
                    <a:pt x="29" y="178"/>
                  </a:lnTo>
                  <a:lnTo>
                    <a:pt x="31" y="179"/>
                  </a:lnTo>
                  <a:lnTo>
                    <a:pt x="31" y="180"/>
                  </a:lnTo>
                  <a:lnTo>
                    <a:pt x="28" y="197"/>
                  </a:lnTo>
                  <a:lnTo>
                    <a:pt x="28" y="198"/>
                  </a:lnTo>
                  <a:lnTo>
                    <a:pt x="25" y="198"/>
                  </a:lnTo>
                  <a:lnTo>
                    <a:pt x="25" y="198"/>
                  </a:lnTo>
                  <a:lnTo>
                    <a:pt x="24" y="197"/>
                  </a:lnTo>
                  <a:lnTo>
                    <a:pt x="24" y="196"/>
                  </a:lnTo>
                  <a:lnTo>
                    <a:pt x="27" y="180"/>
                  </a:lnTo>
                  <a:lnTo>
                    <a:pt x="27" y="179"/>
                  </a:lnTo>
                  <a:lnTo>
                    <a:pt x="29" y="178"/>
                  </a:lnTo>
                  <a:close/>
                  <a:moveTo>
                    <a:pt x="753" y="168"/>
                  </a:moveTo>
                  <a:lnTo>
                    <a:pt x="754" y="169"/>
                  </a:lnTo>
                  <a:lnTo>
                    <a:pt x="756" y="169"/>
                  </a:lnTo>
                  <a:lnTo>
                    <a:pt x="757" y="171"/>
                  </a:lnTo>
                  <a:lnTo>
                    <a:pt x="759" y="171"/>
                  </a:lnTo>
                  <a:lnTo>
                    <a:pt x="761" y="172"/>
                  </a:lnTo>
                  <a:lnTo>
                    <a:pt x="761" y="172"/>
                  </a:lnTo>
                  <a:lnTo>
                    <a:pt x="761" y="172"/>
                  </a:lnTo>
                  <a:lnTo>
                    <a:pt x="761" y="172"/>
                  </a:lnTo>
                  <a:lnTo>
                    <a:pt x="761" y="172"/>
                  </a:lnTo>
                  <a:lnTo>
                    <a:pt x="768" y="176"/>
                  </a:lnTo>
                  <a:lnTo>
                    <a:pt x="770" y="178"/>
                  </a:lnTo>
                  <a:lnTo>
                    <a:pt x="770" y="180"/>
                  </a:lnTo>
                  <a:lnTo>
                    <a:pt x="768" y="180"/>
                  </a:lnTo>
                  <a:lnTo>
                    <a:pt x="768" y="182"/>
                  </a:lnTo>
                  <a:lnTo>
                    <a:pt x="767" y="180"/>
                  </a:lnTo>
                  <a:lnTo>
                    <a:pt x="753" y="173"/>
                  </a:lnTo>
                  <a:lnTo>
                    <a:pt x="752" y="172"/>
                  </a:lnTo>
                  <a:lnTo>
                    <a:pt x="752" y="169"/>
                  </a:lnTo>
                  <a:lnTo>
                    <a:pt x="753" y="169"/>
                  </a:lnTo>
                  <a:lnTo>
                    <a:pt x="753" y="168"/>
                  </a:lnTo>
                  <a:close/>
                  <a:moveTo>
                    <a:pt x="725" y="153"/>
                  </a:moveTo>
                  <a:lnTo>
                    <a:pt x="727" y="153"/>
                  </a:lnTo>
                  <a:lnTo>
                    <a:pt x="741" y="161"/>
                  </a:lnTo>
                  <a:lnTo>
                    <a:pt x="742" y="162"/>
                  </a:lnTo>
                  <a:lnTo>
                    <a:pt x="742" y="164"/>
                  </a:lnTo>
                  <a:lnTo>
                    <a:pt x="741" y="165"/>
                  </a:lnTo>
                  <a:lnTo>
                    <a:pt x="739" y="165"/>
                  </a:lnTo>
                  <a:lnTo>
                    <a:pt x="738" y="165"/>
                  </a:lnTo>
                  <a:lnTo>
                    <a:pt x="724" y="157"/>
                  </a:lnTo>
                  <a:lnTo>
                    <a:pt x="723" y="155"/>
                  </a:lnTo>
                  <a:lnTo>
                    <a:pt x="724" y="154"/>
                  </a:lnTo>
                  <a:lnTo>
                    <a:pt x="724" y="153"/>
                  </a:lnTo>
                  <a:lnTo>
                    <a:pt x="725" y="153"/>
                  </a:lnTo>
                  <a:close/>
                  <a:moveTo>
                    <a:pt x="31" y="146"/>
                  </a:moveTo>
                  <a:lnTo>
                    <a:pt x="32" y="146"/>
                  </a:lnTo>
                  <a:lnTo>
                    <a:pt x="34" y="147"/>
                  </a:lnTo>
                  <a:lnTo>
                    <a:pt x="35" y="151"/>
                  </a:lnTo>
                  <a:lnTo>
                    <a:pt x="36" y="154"/>
                  </a:lnTo>
                  <a:lnTo>
                    <a:pt x="34" y="165"/>
                  </a:lnTo>
                  <a:lnTo>
                    <a:pt x="34" y="167"/>
                  </a:lnTo>
                  <a:lnTo>
                    <a:pt x="32" y="167"/>
                  </a:lnTo>
                  <a:lnTo>
                    <a:pt x="31" y="167"/>
                  </a:lnTo>
                  <a:lnTo>
                    <a:pt x="29" y="165"/>
                  </a:lnTo>
                  <a:lnTo>
                    <a:pt x="29" y="16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29" y="151"/>
                  </a:lnTo>
                  <a:lnTo>
                    <a:pt x="29" y="150"/>
                  </a:lnTo>
                  <a:lnTo>
                    <a:pt x="29" y="149"/>
                  </a:lnTo>
                  <a:lnTo>
                    <a:pt x="29" y="147"/>
                  </a:lnTo>
                  <a:lnTo>
                    <a:pt x="29" y="146"/>
                  </a:lnTo>
                  <a:lnTo>
                    <a:pt x="31" y="146"/>
                  </a:lnTo>
                  <a:close/>
                  <a:moveTo>
                    <a:pt x="698" y="137"/>
                  </a:moveTo>
                  <a:lnTo>
                    <a:pt x="699" y="137"/>
                  </a:lnTo>
                  <a:lnTo>
                    <a:pt x="713" y="146"/>
                  </a:lnTo>
                  <a:lnTo>
                    <a:pt x="714" y="147"/>
                  </a:lnTo>
                  <a:lnTo>
                    <a:pt x="713" y="149"/>
                  </a:lnTo>
                  <a:lnTo>
                    <a:pt x="713" y="150"/>
                  </a:lnTo>
                  <a:lnTo>
                    <a:pt x="711" y="150"/>
                  </a:lnTo>
                  <a:lnTo>
                    <a:pt x="710" y="150"/>
                  </a:lnTo>
                  <a:lnTo>
                    <a:pt x="696" y="142"/>
                  </a:lnTo>
                  <a:lnTo>
                    <a:pt x="695" y="140"/>
                  </a:lnTo>
                  <a:lnTo>
                    <a:pt x="695" y="139"/>
                  </a:lnTo>
                  <a:lnTo>
                    <a:pt x="696" y="137"/>
                  </a:lnTo>
                  <a:lnTo>
                    <a:pt x="698" y="137"/>
                  </a:lnTo>
                  <a:close/>
                  <a:moveTo>
                    <a:pt x="537" y="137"/>
                  </a:moveTo>
                  <a:lnTo>
                    <a:pt x="554" y="137"/>
                  </a:lnTo>
                  <a:lnTo>
                    <a:pt x="555" y="137"/>
                  </a:lnTo>
                  <a:lnTo>
                    <a:pt x="557" y="139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37" y="142"/>
                  </a:lnTo>
                  <a:lnTo>
                    <a:pt x="536" y="142"/>
                  </a:lnTo>
                  <a:lnTo>
                    <a:pt x="534" y="139"/>
                  </a:lnTo>
                  <a:lnTo>
                    <a:pt x="536" y="137"/>
                  </a:lnTo>
                  <a:lnTo>
                    <a:pt x="537" y="137"/>
                  </a:lnTo>
                  <a:close/>
                  <a:moveTo>
                    <a:pt x="505" y="137"/>
                  </a:moveTo>
                  <a:lnTo>
                    <a:pt x="522" y="137"/>
                  </a:lnTo>
                  <a:lnTo>
                    <a:pt x="523" y="137"/>
                  </a:lnTo>
                  <a:lnTo>
                    <a:pt x="523" y="139"/>
                  </a:lnTo>
                  <a:lnTo>
                    <a:pt x="523" y="142"/>
                  </a:lnTo>
                  <a:lnTo>
                    <a:pt x="522" y="142"/>
                  </a:lnTo>
                  <a:lnTo>
                    <a:pt x="505" y="142"/>
                  </a:lnTo>
                  <a:lnTo>
                    <a:pt x="504" y="142"/>
                  </a:lnTo>
                  <a:lnTo>
                    <a:pt x="503" y="139"/>
                  </a:lnTo>
                  <a:lnTo>
                    <a:pt x="504" y="137"/>
                  </a:lnTo>
                  <a:lnTo>
                    <a:pt x="505" y="137"/>
                  </a:lnTo>
                  <a:close/>
                  <a:moveTo>
                    <a:pt x="581" y="122"/>
                  </a:moveTo>
                  <a:lnTo>
                    <a:pt x="583" y="124"/>
                  </a:lnTo>
                  <a:lnTo>
                    <a:pt x="584" y="125"/>
                  </a:lnTo>
                  <a:lnTo>
                    <a:pt x="583" y="126"/>
                  </a:lnTo>
                  <a:lnTo>
                    <a:pt x="572" y="139"/>
                  </a:lnTo>
                  <a:lnTo>
                    <a:pt x="570" y="139"/>
                  </a:lnTo>
                  <a:lnTo>
                    <a:pt x="569" y="139"/>
                  </a:lnTo>
                  <a:lnTo>
                    <a:pt x="568" y="136"/>
                  </a:lnTo>
                  <a:lnTo>
                    <a:pt x="569" y="135"/>
                  </a:lnTo>
                  <a:lnTo>
                    <a:pt x="580" y="124"/>
                  </a:lnTo>
                  <a:lnTo>
                    <a:pt x="581" y="122"/>
                  </a:lnTo>
                  <a:close/>
                  <a:moveTo>
                    <a:pt x="669" y="122"/>
                  </a:moveTo>
                  <a:lnTo>
                    <a:pt x="670" y="122"/>
                  </a:lnTo>
                  <a:lnTo>
                    <a:pt x="684" y="131"/>
                  </a:lnTo>
                  <a:lnTo>
                    <a:pt x="685" y="132"/>
                  </a:lnTo>
                  <a:lnTo>
                    <a:pt x="685" y="133"/>
                  </a:lnTo>
                  <a:lnTo>
                    <a:pt x="684" y="133"/>
                  </a:lnTo>
                  <a:lnTo>
                    <a:pt x="684" y="135"/>
                  </a:lnTo>
                  <a:lnTo>
                    <a:pt x="682" y="133"/>
                  </a:lnTo>
                  <a:lnTo>
                    <a:pt x="669" y="126"/>
                  </a:lnTo>
                  <a:lnTo>
                    <a:pt x="667" y="125"/>
                  </a:lnTo>
                  <a:lnTo>
                    <a:pt x="667" y="124"/>
                  </a:lnTo>
                  <a:lnTo>
                    <a:pt x="669" y="122"/>
                  </a:lnTo>
                  <a:lnTo>
                    <a:pt x="669" y="122"/>
                  </a:lnTo>
                  <a:close/>
                  <a:moveTo>
                    <a:pt x="17" y="117"/>
                  </a:moveTo>
                  <a:lnTo>
                    <a:pt x="18" y="117"/>
                  </a:lnTo>
                  <a:lnTo>
                    <a:pt x="18" y="118"/>
                  </a:lnTo>
                  <a:lnTo>
                    <a:pt x="27" y="132"/>
                  </a:lnTo>
                  <a:lnTo>
                    <a:pt x="27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6" y="117"/>
                  </a:lnTo>
                  <a:lnTo>
                    <a:pt x="17" y="117"/>
                  </a:lnTo>
                  <a:close/>
                  <a:moveTo>
                    <a:pt x="483" y="114"/>
                  </a:moveTo>
                  <a:lnTo>
                    <a:pt x="485" y="114"/>
                  </a:lnTo>
                  <a:lnTo>
                    <a:pt x="485" y="115"/>
                  </a:lnTo>
                  <a:lnTo>
                    <a:pt x="486" y="115"/>
                  </a:lnTo>
                  <a:lnTo>
                    <a:pt x="487" y="118"/>
                  </a:lnTo>
                  <a:lnTo>
                    <a:pt x="489" y="121"/>
                  </a:lnTo>
                  <a:lnTo>
                    <a:pt x="490" y="124"/>
                  </a:lnTo>
                  <a:lnTo>
                    <a:pt x="490" y="124"/>
                  </a:lnTo>
                  <a:lnTo>
                    <a:pt x="490" y="124"/>
                  </a:lnTo>
                  <a:lnTo>
                    <a:pt x="490" y="124"/>
                  </a:lnTo>
                  <a:lnTo>
                    <a:pt x="490" y="124"/>
                  </a:lnTo>
                  <a:lnTo>
                    <a:pt x="490" y="124"/>
                  </a:lnTo>
                  <a:lnTo>
                    <a:pt x="490" y="124"/>
                  </a:lnTo>
                  <a:lnTo>
                    <a:pt x="490" y="124"/>
                  </a:lnTo>
                  <a:lnTo>
                    <a:pt x="490" y="125"/>
                  </a:lnTo>
                  <a:lnTo>
                    <a:pt x="490" y="125"/>
                  </a:lnTo>
                  <a:lnTo>
                    <a:pt x="493" y="129"/>
                  </a:lnTo>
                  <a:lnTo>
                    <a:pt x="494" y="131"/>
                  </a:lnTo>
                  <a:lnTo>
                    <a:pt x="493" y="132"/>
                  </a:lnTo>
                  <a:lnTo>
                    <a:pt x="491" y="132"/>
                  </a:lnTo>
                  <a:lnTo>
                    <a:pt x="490" y="132"/>
                  </a:lnTo>
                  <a:lnTo>
                    <a:pt x="490" y="132"/>
                  </a:lnTo>
                  <a:lnTo>
                    <a:pt x="480" y="118"/>
                  </a:lnTo>
                  <a:lnTo>
                    <a:pt x="480" y="115"/>
                  </a:lnTo>
                  <a:lnTo>
                    <a:pt x="482" y="114"/>
                  </a:lnTo>
                  <a:lnTo>
                    <a:pt x="483" y="114"/>
                  </a:lnTo>
                  <a:close/>
                  <a:moveTo>
                    <a:pt x="641" y="106"/>
                  </a:moveTo>
                  <a:lnTo>
                    <a:pt x="642" y="107"/>
                  </a:lnTo>
                  <a:lnTo>
                    <a:pt x="645" y="108"/>
                  </a:lnTo>
                  <a:lnTo>
                    <a:pt x="645" y="108"/>
                  </a:lnTo>
                  <a:lnTo>
                    <a:pt x="645" y="108"/>
                  </a:lnTo>
                  <a:lnTo>
                    <a:pt x="646" y="108"/>
                  </a:lnTo>
                  <a:lnTo>
                    <a:pt x="646" y="108"/>
                  </a:lnTo>
                  <a:lnTo>
                    <a:pt x="646" y="108"/>
                  </a:lnTo>
                  <a:lnTo>
                    <a:pt x="646" y="108"/>
                  </a:lnTo>
                  <a:lnTo>
                    <a:pt x="646" y="108"/>
                  </a:lnTo>
                  <a:lnTo>
                    <a:pt x="646" y="108"/>
                  </a:lnTo>
                  <a:lnTo>
                    <a:pt x="646" y="108"/>
                  </a:lnTo>
                  <a:lnTo>
                    <a:pt x="649" y="110"/>
                  </a:lnTo>
                  <a:lnTo>
                    <a:pt x="652" y="111"/>
                  </a:lnTo>
                  <a:lnTo>
                    <a:pt x="653" y="113"/>
                  </a:lnTo>
                  <a:lnTo>
                    <a:pt x="656" y="114"/>
                  </a:lnTo>
                  <a:lnTo>
                    <a:pt x="656" y="114"/>
                  </a:lnTo>
                  <a:lnTo>
                    <a:pt x="658" y="115"/>
                  </a:lnTo>
                  <a:lnTo>
                    <a:pt x="658" y="118"/>
                  </a:lnTo>
                  <a:lnTo>
                    <a:pt x="656" y="118"/>
                  </a:lnTo>
                  <a:lnTo>
                    <a:pt x="655" y="118"/>
                  </a:lnTo>
                  <a:lnTo>
                    <a:pt x="653" y="118"/>
                  </a:lnTo>
                  <a:lnTo>
                    <a:pt x="640" y="111"/>
                  </a:lnTo>
                  <a:lnTo>
                    <a:pt x="638" y="110"/>
                  </a:lnTo>
                  <a:lnTo>
                    <a:pt x="640" y="107"/>
                  </a:lnTo>
                  <a:lnTo>
                    <a:pt x="640" y="107"/>
                  </a:lnTo>
                  <a:lnTo>
                    <a:pt x="641" y="106"/>
                  </a:lnTo>
                  <a:close/>
                  <a:moveTo>
                    <a:pt x="2" y="100"/>
                  </a:moveTo>
                  <a:lnTo>
                    <a:pt x="3" y="100"/>
                  </a:lnTo>
                  <a:lnTo>
                    <a:pt x="4" y="103"/>
                  </a:lnTo>
                  <a:lnTo>
                    <a:pt x="4" y="118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close/>
                  <a:moveTo>
                    <a:pt x="604" y="100"/>
                  </a:moveTo>
                  <a:lnTo>
                    <a:pt x="606" y="100"/>
                  </a:lnTo>
                  <a:lnTo>
                    <a:pt x="606" y="101"/>
                  </a:lnTo>
                  <a:lnTo>
                    <a:pt x="606" y="104"/>
                  </a:lnTo>
                  <a:lnTo>
                    <a:pt x="595" y="115"/>
                  </a:lnTo>
                  <a:lnTo>
                    <a:pt x="592" y="115"/>
                  </a:lnTo>
                  <a:lnTo>
                    <a:pt x="591" y="115"/>
                  </a:lnTo>
                  <a:lnTo>
                    <a:pt x="591" y="114"/>
                  </a:lnTo>
                  <a:lnTo>
                    <a:pt x="591" y="113"/>
                  </a:lnTo>
                  <a:lnTo>
                    <a:pt x="602" y="100"/>
                  </a:lnTo>
                  <a:lnTo>
                    <a:pt x="604" y="100"/>
                  </a:lnTo>
                  <a:close/>
                  <a:moveTo>
                    <a:pt x="464" y="96"/>
                  </a:moveTo>
                  <a:lnTo>
                    <a:pt x="474" y="96"/>
                  </a:lnTo>
                  <a:lnTo>
                    <a:pt x="474" y="96"/>
                  </a:lnTo>
                  <a:lnTo>
                    <a:pt x="474" y="96"/>
                  </a:lnTo>
                  <a:lnTo>
                    <a:pt x="474" y="96"/>
                  </a:lnTo>
                  <a:lnTo>
                    <a:pt x="474" y="96"/>
                  </a:lnTo>
                  <a:lnTo>
                    <a:pt x="474" y="96"/>
                  </a:lnTo>
                  <a:lnTo>
                    <a:pt x="474" y="96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4" y="97"/>
                  </a:lnTo>
                  <a:lnTo>
                    <a:pt x="475" y="97"/>
                  </a:lnTo>
                  <a:lnTo>
                    <a:pt x="475" y="97"/>
                  </a:lnTo>
                  <a:lnTo>
                    <a:pt x="475" y="97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0"/>
                  </a:lnTo>
                  <a:lnTo>
                    <a:pt x="476" y="101"/>
                  </a:lnTo>
                  <a:lnTo>
                    <a:pt x="476" y="101"/>
                  </a:lnTo>
                  <a:lnTo>
                    <a:pt x="476" y="103"/>
                  </a:lnTo>
                  <a:lnTo>
                    <a:pt x="476" y="104"/>
                  </a:lnTo>
                  <a:lnTo>
                    <a:pt x="475" y="106"/>
                  </a:lnTo>
                  <a:lnTo>
                    <a:pt x="474" y="104"/>
                  </a:lnTo>
                  <a:lnTo>
                    <a:pt x="472" y="104"/>
                  </a:lnTo>
                  <a:lnTo>
                    <a:pt x="471" y="100"/>
                  </a:lnTo>
                  <a:lnTo>
                    <a:pt x="464" y="100"/>
                  </a:lnTo>
                  <a:lnTo>
                    <a:pt x="462" y="100"/>
                  </a:lnTo>
                  <a:lnTo>
                    <a:pt x="461" y="99"/>
                  </a:lnTo>
                  <a:lnTo>
                    <a:pt x="462" y="96"/>
                  </a:lnTo>
                  <a:lnTo>
                    <a:pt x="464" y="96"/>
                  </a:lnTo>
                  <a:close/>
                  <a:moveTo>
                    <a:pt x="613" y="90"/>
                  </a:moveTo>
                  <a:lnTo>
                    <a:pt x="613" y="90"/>
                  </a:lnTo>
                  <a:lnTo>
                    <a:pt x="615" y="92"/>
                  </a:lnTo>
                  <a:lnTo>
                    <a:pt x="616" y="92"/>
                  </a:lnTo>
                  <a:lnTo>
                    <a:pt x="619" y="93"/>
                  </a:lnTo>
                  <a:lnTo>
                    <a:pt x="622" y="95"/>
                  </a:lnTo>
                  <a:lnTo>
                    <a:pt x="622" y="95"/>
                  </a:lnTo>
                  <a:lnTo>
                    <a:pt x="628" y="99"/>
                  </a:lnTo>
                  <a:lnTo>
                    <a:pt x="628" y="100"/>
                  </a:lnTo>
                  <a:lnTo>
                    <a:pt x="628" y="101"/>
                  </a:lnTo>
                  <a:lnTo>
                    <a:pt x="628" y="103"/>
                  </a:lnTo>
                  <a:lnTo>
                    <a:pt x="627" y="103"/>
                  </a:lnTo>
                  <a:lnTo>
                    <a:pt x="626" y="103"/>
                  </a:lnTo>
                  <a:lnTo>
                    <a:pt x="612" y="95"/>
                  </a:lnTo>
                  <a:lnTo>
                    <a:pt x="610" y="93"/>
                  </a:lnTo>
                  <a:lnTo>
                    <a:pt x="610" y="92"/>
                  </a:lnTo>
                  <a:lnTo>
                    <a:pt x="612" y="90"/>
                  </a:lnTo>
                  <a:lnTo>
                    <a:pt x="613" y="90"/>
                  </a:lnTo>
                  <a:close/>
                  <a:moveTo>
                    <a:pt x="0" y="85"/>
                  </a:move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4" y="86"/>
                  </a:lnTo>
                  <a:lnTo>
                    <a:pt x="16" y="88"/>
                  </a:lnTo>
                  <a:lnTo>
                    <a:pt x="16" y="89"/>
                  </a:lnTo>
                  <a:lnTo>
                    <a:pt x="14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0" y="89"/>
                  </a:lnTo>
                  <a:lnTo>
                    <a:pt x="0" y="85"/>
                  </a:lnTo>
                  <a:close/>
                  <a:moveTo>
                    <a:pt x="38" y="79"/>
                  </a:moveTo>
                  <a:lnTo>
                    <a:pt x="40" y="81"/>
                  </a:lnTo>
                  <a:lnTo>
                    <a:pt x="40" y="82"/>
                  </a:lnTo>
                  <a:lnTo>
                    <a:pt x="40" y="92"/>
                  </a:lnTo>
                  <a:lnTo>
                    <a:pt x="40" y="93"/>
                  </a:lnTo>
                  <a:lnTo>
                    <a:pt x="39" y="95"/>
                  </a:lnTo>
                  <a:lnTo>
                    <a:pt x="38" y="96"/>
                  </a:lnTo>
                  <a:lnTo>
                    <a:pt x="36" y="96"/>
                  </a:lnTo>
                  <a:lnTo>
                    <a:pt x="35" y="96"/>
                  </a:lnTo>
                  <a:lnTo>
                    <a:pt x="28" y="95"/>
                  </a:lnTo>
                  <a:lnTo>
                    <a:pt x="27" y="93"/>
                  </a:lnTo>
                  <a:lnTo>
                    <a:pt x="27" y="92"/>
                  </a:lnTo>
                  <a:lnTo>
                    <a:pt x="28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82"/>
                  </a:lnTo>
                  <a:lnTo>
                    <a:pt x="36" y="81"/>
                  </a:lnTo>
                  <a:lnTo>
                    <a:pt x="38" y="79"/>
                  </a:lnTo>
                  <a:close/>
                  <a:moveTo>
                    <a:pt x="451" y="71"/>
                  </a:moveTo>
                  <a:lnTo>
                    <a:pt x="454" y="71"/>
                  </a:lnTo>
                  <a:lnTo>
                    <a:pt x="454" y="72"/>
                  </a:lnTo>
                  <a:lnTo>
                    <a:pt x="454" y="89"/>
                  </a:lnTo>
                  <a:lnTo>
                    <a:pt x="454" y="90"/>
                  </a:lnTo>
                  <a:lnTo>
                    <a:pt x="451" y="92"/>
                  </a:lnTo>
                  <a:lnTo>
                    <a:pt x="450" y="90"/>
                  </a:lnTo>
                  <a:lnTo>
                    <a:pt x="450" y="89"/>
                  </a:lnTo>
                  <a:lnTo>
                    <a:pt x="450" y="72"/>
                  </a:lnTo>
                  <a:lnTo>
                    <a:pt x="450" y="71"/>
                  </a:lnTo>
                  <a:lnTo>
                    <a:pt x="451" y="71"/>
                  </a:lnTo>
                  <a:close/>
                  <a:moveTo>
                    <a:pt x="86" y="68"/>
                  </a:moveTo>
                  <a:lnTo>
                    <a:pt x="87" y="68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103" y="71"/>
                  </a:lnTo>
                  <a:lnTo>
                    <a:pt x="104" y="72"/>
                  </a:lnTo>
                  <a:lnTo>
                    <a:pt x="105" y="74"/>
                  </a:lnTo>
                  <a:lnTo>
                    <a:pt x="104" y="75"/>
                  </a:lnTo>
                  <a:lnTo>
                    <a:pt x="103" y="77"/>
                  </a:lnTo>
                  <a:lnTo>
                    <a:pt x="94" y="77"/>
                  </a:lnTo>
                  <a:lnTo>
                    <a:pt x="92" y="75"/>
                  </a:lnTo>
                  <a:lnTo>
                    <a:pt x="86" y="72"/>
                  </a:lnTo>
                  <a:lnTo>
                    <a:pt x="85" y="72"/>
                  </a:lnTo>
                  <a:lnTo>
                    <a:pt x="85" y="70"/>
                  </a:lnTo>
                  <a:lnTo>
                    <a:pt x="85" y="68"/>
                  </a:lnTo>
                  <a:lnTo>
                    <a:pt x="86" y="68"/>
                  </a:lnTo>
                  <a:close/>
                  <a:moveTo>
                    <a:pt x="36" y="67"/>
                  </a:moveTo>
                  <a:lnTo>
                    <a:pt x="53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67"/>
                  </a:lnTo>
                  <a:lnTo>
                    <a:pt x="36" y="67"/>
                  </a:lnTo>
                  <a:close/>
                  <a:moveTo>
                    <a:pt x="148" y="64"/>
                  </a:moveTo>
                  <a:lnTo>
                    <a:pt x="150" y="64"/>
                  </a:lnTo>
                  <a:lnTo>
                    <a:pt x="150" y="64"/>
                  </a:lnTo>
                  <a:lnTo>
                    <a:pt x="152" y="65"/>
                  </a:lnTo>
                  <a:lnTo>
                    <a:pt x="154" y="65"/>
                  </a:lnTo>
                  <a:lnTo>
                    <a:pt x="157" y="67"/>
                  </a:lnTo>
                  <a:lnTo>
                    <a:pt x="159" y="68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67"/>
                  </a:lnTo>
                  <a:lnTo>
                    <a:pt x="162" y="65"/>
                  </a:lnTo>
                  <a:lnTo>
                    <a:pt x="164" y="65"/>
                  </a:lnTo>
                  <a:lnTo>
                    <a:pt x="165" y="65"/>
                  </a:lnTo>
                  <a:lnTo>
                    <a:pt x="166" y="67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4" y="74"/>
                  </a:lnTo>
                  <a:lnTo>
                    <a:pt x="161" y="75"/>
                  </a:lnTo>
                  <a:lnTo>
                    <a:pt x="159" y="74"/>
                  </a:lnTo>
                  <a:lnTo>
                    <a:pt x="147" y="68"/>
                  </a:lnTo>
                  <a:lnTo>
                    <a:pt x="146" y="67"/>
                  </a:lnTo>
                  <a:lnTo>
                    <a:pt x="147" y="64"/>
                  </a:lnTo>
                  <a:lnTo>
                    <a:pt x="147" y="64"/>
                  </a:lnTo>
                  <a:lnTo>
                    <a:pt x="148" y="64"/>
                  </a:lnTo>
                  <a:close/>
                  <a:moveTo>
                    <a:pt x="57" y="56"/>
                  </a:moveTo>
                  <a:lnTo>
                    <a:pt x="58" y="56"/>
                  </a:lnTo>
                  <a:lnTo>
                    <a:pt x="72" y="63"/>
                  </a:lnTo>
                  <a:lnTo>
                    <a:pt x="74" y="64"/>
                  </a:lnTo>
                  <a:lnTo>
                    <a:pt x="74" y="65"/>
                  </a:lnTo>
                  <a:lnTo>
                    <a:pt x="74" y="67"/>
                  </a:lnTo>
                  <a:lnTo>
                    <a:pt x="72" y="67"/>
                  </a:lnTo>
                  <a:lnTo>
                    <a:pt x="71" y="67"/>
                  </a:lnTo>
                  <a:lnTo>
                    <a:pt x="57" y="61"/>
                  </a:lnTo>
                  <a:lnTo>
                    <a:pt x="57" y="56"/>
                  </a:lnTo>
                  <a:close/>
                  <a:moveTo>
                    <a:pt x="111" y="56"/>
                  </a:moveTo>
                  <a:lnTo>
                    <a:pt x="112" y="56"/>
                  </a:lnTo>
                  <a:lnTo>
                    <a:pt x="114" y="59"/>
                  </a:lnTo>
                  <a:lnTo>
                    <a:pt x="112" y="60"/>
                  </a:lnTo>
                  <a:lnTo>
                    <a:pt x="111" y="61"/>
                  </a:lnTo>
                  <a:lnTo>
                    <a:pt x="114" y="64"/>
                  </a:lnTo>
                  <a:lnTo>
                    <a:pt x="114" y="67"/>
                  </a:lnTo>
                  <a:lnTo>
                    <a:pt x="114" y="68"/>
                  </a:lnTo>
                  <a:lnTo>
                    <a:pt x="112" y="68"/>
                  </a:lnTo>
                  <a:lnTo>
                    <a:pt x="111" y="68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10" y="56"/>
                  </a:lnTo>
                  <a:lnTo>
                    <a:pt x="111" y="56"/>
                  </a:lnTo>
                  <a:close/>
                  <a:moveTo>
                    <a:pt x="176" y="56"/>
                  </a:moveTo>
                  <a:lnTo>
                    <a:pt x="182" y="56"/>
                  </a:lnTo>
                  <a:lnTo>
                    <a:pt x="183" y="56"/>
                  </a:lnTo>
                  <a:lnTo>
                    <a:pt x="184" y="59"/>
                  </a:lnTo>
                  <a:lnTo>
                    <a:pt x="183" y="60"/>
                  </a:lnTo>
                  <a:lnTo>
                    <a:pt x="182" y="60"/>
                  </a:lnTo>
                  <a:lnTo>
                    <a:pt x="166" y="60"/>
                  </a:lnTo>
                  <a:lnTo>
                    <a:pt x="164" y="60"/>
                  </a:lnTo>
                  <a:lnTo>
                    <a:pt x="164" y="59"/>
                  </a:lnTo>
                  <a:lnTo>
                    <a:pt x="164" y="56"/>
                  </a:lnTo>
                  <a:lnTo>
                    <a:pt x="166" y="56"/>
                  </a:lnTo>
                  <a:lnTo>
                    <a:pt x="170" y="56"/>
                  </a:lnTo>
                  <a:lnTo>
                    <a:pt x="176" y="56"/>
                  </a:lnTo>
                  <a:close/>
                  <a:moveTo>
                    <a:pt x="119" y="49"/>
                  </a:moveTo>
                  <a:lnTo>
                    <a:pt x="121" y="49"/>
                  </a:lnTo>
                  <a:lnTo>
                    <a:pt x="136" y="56"/>
                  </a:lnTo>
                  <a:lnTo>
                    <a:pt x="136" y="57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35" y="61"/>
                  </a:lnTo>
                  <a:lnTo>
                    <a:pt x="133" y="60"/>
                  </a:lnTo>
                  <a:lnTo>
                    <a:pt x="119" y="53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19" y="49"/>
                  </a:lnTo>
                  <a:lnTo>
                    <a:pt x="119" y="49"/>
                  </a:lnTo>
                  <a:close/>
                  <a:moveTo>
                    <a:pt x="262" y="46"/>
                  </a:moveTo>
                  <a:lnTo>
                    <a:pt x="278" y="46"/>
                  </a:lnTo>
                  <a:lnTo>
                    <a:pt x="280" y="46"/>
                  </a:lnTo>
                  <a:lnTo>
                    <a:pt x="280" y="47"/>
                  </a:lnTo>
                  <a:lnTo>
                    <a:pt x="280" y="49"/>
                  </a:lnTo>
                  <a:lnTo>
                    <a:pt x="278" y="50"/>
                  </a:lnTo>
                  <a:lnTo>
                    <a:pt x="262" y="50"/>
                  </a:lnTo>
                  <a:lnTo>
                    <a:pt x="260" y="49"/>
                  </a:lnTo>
                  <a:lnTo>
                    <a:pt x="259" y="47"/>
                  </a:lnTo>
                  <a:lnTo>
                    <a:pt x="260" y="46"/>
                  </a:lnTo>
                  <a:lnTo>
                    <a:pt x="262" y="46"/>
                  </a:lnTo>
                  <a:close/>
                  <a:moveTo>
                    <a:pt x="230" y="46"/>
                  </a:moveTo>
                  <a:lnTo>
                    <a:pt x="245" y="46"/>
                  </a:lnTo>
                  <a:lnTo>
                    <a:pt x="248" y="46"/>
                  </a:lnTo>
                  <a:lnTo>
                    <a:pt x="248" y="47"/>
                  </a:lnTo>
                  <a:lnTo>
                    <a:pt x="248" y="49"/>
                  </a:lnTo>
                  <a:lnTo>
                    <a:pt x="245" y="50"/>
                  </a:lnTo>
                  <a:lnTo>
                    <a:pt x="230" y="50"/>
                  </a:lnTo>
                  <a:lnTo>
                    <a:pt x="227" y="49"/>
                  </a:lnTo>
                  <a:lnTo>
                    <a:pt x="227" y="47"/>
                  </a:lnTo>
                  <a:lnTo>
                    <a:pt x="227" y="46"/>
                  </a:lnTo>
                  <a:lnTo>
                    <a:pt x="230" y="46"/>
                  </a:lnTo>
                  <a:close/>
                  <a:moveTo>
                    <a:pt x="458" y="41"/>
                  </a:moveTo>
                  <a:lnTo>
                    <a:pt x="461" y="41"/>
                  </a:lnTo>
                  <a:lnTo>
                    <a:pt x="461" y="42"/>
                  </a:lnTo>
                  <a:lnTo>
                    <a:pt x="461" y="43"/>
                  </a:lnTo>
                  <a:lnTo>
                    <a:pt x="460" y="45"/>
                  </a:lnTo>
                  <a:lnTo>
                    <a:pt x="454" y="46"/>
                  </a:lnTo>
                  <a:lnTo>
                    <a:pt x="454" y="57"/>
                  </a:lnTo>
                  <a:lnTo>
                    <a:pt x="454" y="59"/>
                  </a:lnTo>
                  <a:lnTo>
                    <a:pt x="451" y="59"/>
                  </a:lnTo>
                  <a:lnTo>
                    <a:pt x="450" y="59"/>
                  </a:lnTo>
                  <a:lnTo>
                    <a:pt x="450" y="57"/>
                  </a:lnTo>
                  <a:lnTo>
                    <a:pt x="450" y="46"/>
                  </a:lnTo>
                  <a:lnTo>
                    <a:pt x="450" y="43"/>
                  </a:lnTo>
                  <a:lnTo>
                    <a:pt x="451" y="42"/>
                  </a:lnTo>
                  <a:lnTo>
                    <a:pt x="453" y="41"/>
                  </a:lnTo>
                  <a:lnTo>
                    <a:pt x="458" y="41"/>
                  </a:lnTo>
                  <a:lnTo>
                    <a:pt x="458" y="41"/>
                  </a:lnTo>
                  <a:close/>
                  <a:moveTo>
                    <a:pt x="307" y="32"/>
                  </a:moveTo>
                  <a:lnTo>
                    <a:pt x="309" y="34"/>
                  </a:lnTo>
                  <a:lnTo>
                    <a:pt x="309" y="35"/>
                  </a:lnTo>
                  <a:lnTo>
                    <a:pt x="309" y="36"/>
                  </a:lnTo>
                  <a:lnTo>
                    <a:pt x="298" y="49"/>
                  </a:lnTo>
                  <a:lnTo>
                    <a:pt x="295" y="49"/>
                  </a:lnTo>
                  <a:lnTo>
                    <a:pt x="294" y="49"/>
                  </a:lnTo>
                  <a:lnTo>
                    <a:pt x="294" y="46"/>
                  </a:lnTo>
                  <a:lnTo>
                    <a:pt x="294" y="45"/>
                  </a:lnTo>
                  <a:lnTo>
                    <a:pt x="305" y="34"/>
                  </a:lnTo>
                  <a:lnTo>
                    <a:pt x="307" y="32"/>
                  </a:lnTo>
                  <a:close/>
                  <a:moveTo>
                    <a:pt x="490" y="32"/>
                  </a:moveTo>
                  <a:lnTo>
                    <a:pt x="491" y="34"/>
                  </a:lnTo>
                  <a:lnTo>
                    <a:pt x="493" y="34"/>
                  </a:lnTo>
                  <a:lnTo>
                    <a:pt x="493" y="36"/>
                  </a:lnTo>
                  <a:lnTo>
                    <a:pt x="491" y="38"/>
                  </a:lnTo>
                  <a:lnTo>
                    <a:pt x="475" y="41"/>
                  </a:lnTo>
                  <a:lnTo>
                    <a:pt x="475" y="41"/>
                  </a:lnTo>
                  <a:lnTo>
                    <a:pt x="474" y="41"/>
                  </a:lnTo>
                  <a:lnTo>
                    <a:pt x="472" y="39"/>
                  </a:lnTo>
                  <a:lnTo>
                    <a:pt x="472" y="38"/>
                  </a:lnTo>
                  <a:lnTo>
                    <a:pt x="474" y="36"/>
                  </a:lnTo>
                  <a:lnTo>
                    <a:pt x="490" y="32"/>
                  </a:lnTo>
                  <a:lnTo>
                    <a:pt x="490" y="32"/>
                  </a:lnTo>
                  <a:close/>
                  <a:moveTo>
                    <a:pt x="195" y="32"/>
                  </a:moveTo>
                  <a:lnTo>
                    <a:pt x="197" y="32"/>
                  </a:lnTo>
                  <a:lnTo>
                    <a:pt x="197" y="34"/>
                  </a:lnTo>
                  <a:lnTo>
                    <a:pt x="198" y="39"/>
                  </a:lnTo>
                  <a:lnTo>
                    <a:pt x="200" y="45"/>
                  </a:lnTo>
                  <a:lnTo>
                    <a:pt x="200" y="50"/>
                  </a:lnTo>
                  <a:lnTo>
                    <a:pt x="198" y="53"/>
                  </a:lnTo>
                  <a:lnTo>
                    <a:pt x="197" y="53"/>
                  </a:lnTo>
                  <a:lnTo>
                    <a:pt x="197" y="53"/>
                  </a:lnTo>
                  <a:lnTo>
                    <a:pt x="195" y="52"/>
                  </a:lnTo>
                  <a:lnTo>
                    <a:pt x="194" y="50"/>
                  </a:lnTo>
                  <a:lnTo>
                    <a:pt x="194" y="47"/>
                  </a:lnTo>
                  <a:lnTo>
                    <a:pt x="194" y="43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3" y="35"/>
                  </a:lnTo>
                  <a:lnTo>
                    <a:pt x="193" y="32"/>
                  </a:lnTo>
                  <a:lnTo>
                    <a:pt x="195" y="32"/>
                  </a:lnTo>
                  <a:lnTo>
                    <a:pt x="195" y="32"/>
                  </a:lnTo>
                  <a:close/>
                  <a:moveTo>
                    <a:pt x="204" y="31"/>
                  </a:move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8" y="36"/>
                  </a:lnTo>
                  <a:lnTo>
                    <a:pt x="218" y="38"/>
                  </a:lnTo>
                  <a:lnTo>
                    <a:pt x="218" y="39"/>
                  </a:lnTo>
                  <a:lnTo>
                    <a:pt x="216" y="41"/>
                  </a:lnTo>
                  <a:lnTo>
                    <a:pt x="213" y="39"/>
                  </a:lnTo>
                  <a:lnTo>
                    <a:pt x="209" y="35"/>
                  </a:lnTo>
                  <a:lnTo>
                    <a:pt x="204" y="35"/>
                  </a:lnTo>
                  <a:lnTo>
                    <a:pt x="202" y="34"/>
                  </a:lnTo>
                  <a:lnTo>
                    <a:pt x="201" y="32"/>
                  </a:lnTo>
                  <a:lnTo>
                    <a:pt x="202" y="31"/>
                  </a:lnTo>
                  <a:lnTo>
                    <a:pt x="204" y="31"/>
                  </a:lnTo>
                  <a:close/>
                  <a:moveTo>
                    <a:pt x="381" y="27"/>
                  </a:moveTo>
                  <a:lnTo>
                    <a:pt x="397" y="27"/>
                  </a:lnTo>
                  <a:lnTo>
                    <a:pt x="399" y="28"/>
                  </a:lnTo>
                  <a:lnTo>
                    <a:pt x="399" y="29"/>
                  </a:lnTo>
                  <a:lnTo>
                    <a:pt x="399" y="31"/>
                  </a:lnTo>
                  <a:lnTo>
                    <a:pt x="397" y="32"/>
                  </a:lnTo>
                  <a:lnTo>
                    <a:pt x="381" y="32"/>
                  </a:lnTo>
                  <a:lnTo>
                    <a:pt x="379" y="31"/>
                  </a:lnTo>
                  <a:lnTo>
                    <a:pt x="378" y="29"/>
                  </a:lnTo>
                  <a:lnTo>
                    <a:pt x="379" y="28"/>
                  </a:lnTo>
                  <a:lnTo>
                    <a:pt x="381" y="27"/>
                  </a:lnTo>
                  <a:close/>
                  <a:moveTo>
                    <a:pt x="478" y="25"/>
                  </a:moveTo>
                  <a:lnTo>
                    <a:pt x="479" y="25"/>
                  </a:lnTo>
                  <a:lnTo>
                    <a:pt x="479" y="27"/>
                  </a:lnTo>
                  <a:lnTo>
                    <a:pt x="479" y="28"/>
                  </a:lnTo>
                  <a:lnTo>
                    <a:pt x="479" y="29"/>
                  </a:lnTo>
                  <a:lnTo>
                    <a:pt x="468" y="36"/>
                  </a:lnTo>
                  <a:lnTo>
                    <a:pt x="465" y="36"/>
                  </a:lnTo>
                  <a:lnTo>
                    <a:pt x="464" y="36"/>
                  </a:lnTo>
                  <a:lnTo>
                    <a:pt x="462" y="35"/>
                  </a:lnTo>
                  <a:lnTo>
                    <a:pt x="460" y="32"/>
                  </a:lnTo>
                  <a:lnTo>
                    <a:pt x="458" y="31"/>
                  </a:lnTo>
                  <a:lnTo>
                    <a:pt x="460" y="28"/>
                  </a:lnTo>
                  <a:lnTo>
                    <a:pt x="461" y="28"/>
                  </a:lnTo>
                  <a:lnTo>
                    <a:pt x="462" y="28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76" y="25"/>
                  </a:lnTo>
                  <a:lnTo>
                    <a:pt x="478" y="25"/>
                  </a:lnTo>
                  <a:close/>
                  <a:moveTo>
                    <a:pt x="509" y="23"/>
                  </a:moveTo>
                  <a:lnTo>
                    <a:pt x="511" y="23"/>
                  </a:lnTo>
                  <a:lnTo>
                    <a:pt x="511" y="24"/>
                  </a:lnTo>
                  <a:lnTo>
                    <a:pt x="511" y="24"/>
                  </a:lnTo>
                  <a:lnTo>
                    <a:pt x="512" y="25"/>
                  </a:lnTo>
                  <a:lnTo>
                    <a:pt x="512" y="27"/>
                  </a:lnTo>
                  <a:lnTo>
                    <a:pt x="514" y="31"/>
                  </a:lnTo>
                  <a:lnTo>
                    <a:pt x="507" y="34"/>
                  </a:lnTo>
                  <a:lnTo>
                    <a:pt x="505" y="34"/>
                  </a:lnTo>
                  <a:lnTo>
                    <a:pt x="504" y="34"/>
                  </a:lnTo>
                  <a:lnTo>
                    <a:pt x="504" y="32"/>
                  </a:lnTo>
                  <a:lnTo>
                    <a:pt x="504" y="29"/>
                  </a:lnTo>
                  <a:lnTo>
                    <a:pt x="505" y="28"/>
                  </a:lnTo>
                  <a:lnTo>
                    <a:pt x="508" y="28"/>
                  </a:lnTo>
                  <a:lnTo>
                    <a:pt x="507" y="25"/>
                  </a:lnTo>
                  <a:lnTo>
                    <a:pt x="507" y="24"/>
                  </a:lnTo>
                  <a:lnTo>
                    <a:pt x="508" y="23"/>
                  </a:lnTo>
                  <a:lnTo>
                    <a:pt x="509" y="23"/>
                  </a:lnTo>
                  <a:close/>
                  <a:moveTo>
                    <a:pt x="355" y="17"/>
                  </a:moveTo>
                  <a:lnTo>
                    <a:pt x="356" y="17"/>
                  </a:lnTo>
                  <a:lnTo>
                    <a:pt x="357" y="20"/>
                  </a:lnTo>
                  <a:lnTo>
                    <a:pt x="357" y="27"/>
                  </a:lnTo>
                  <a:lnTo>
                    <a:pt x="364" y="27"/>
                  </a:lnTo>
                  <a:lnTo>
                    <a:pt x="367" y="28"/>
                  </a:lnTo>
                  <a:lnTo>
                    <a:pt x="367" y="29"/>
                  </a:lnTo>
                  <a:lnTo>
                    <a:pt x="367" y="31"/>
                  </a:lnTo>
                  <a:lnTo>
                    <a:pt x="364" y="32"/>
                  </a:lnTo>
                  <a:lnTo>
                    <a:pt x="357" y="32"/>
                  </a:lnTo>
                  <a:lnTo>
                    <a:pt x="355" y="31"/>
                  </a:lnTo>
                  <a:lnTo>
                    <a:pt x="353" y="29"/>
                  </a:lnTo>
                  <a:lnTo>
                    <a:pt x="352" y="27"/>
                  </a:lnTo>
                  <a:lnTo>
                    <a:pt x="352" y="20"/>
                  </a:lnTo>
                  <a:lnTo>
                    <a:pt x="353" y="17"/>
                  </a:lnTo>
                  <a:lnTo>
                    <a:pt x="355" y="17"/>
                  </a:lnTo>
                  <a:close/>
                  <a:moveTo>
                    <a:pt x="421" y="14"/>
                  </a:moveTo>
                  <a:lnTo>
                    <a:pt x="424" y="16"/>
                  </a:lnTo>
                  <a:lnTo>
                    <a:pt x="424" y="17"/>
                  </a:lnTo>
                  <a:lnTo>
                    <a:pt x="424" y="27"/>
                  </a:lnTo>
                  <a:lnTo>
                    <a:pt x="424" y="29"/>
                  </a:lnTo>
                  <a:lnTo>
                    <a:pt x="421" y="31"/>
                  </a:lnTo>
                  <a:lnTo>
                    <a:pt x="420" y="32"/>
                  </a:lnTo>
                  <a:lnTo>
                    <a:pt x="413" y="32"/>
                  </a:lnTo>
                  <a:lnTo>
                    <a:pt x="411" y="31"/>
                  </a:lnTo>
                  <a:lnTo>
                    <a:pt x="411" y="29"/>
                  </a:lnTo>
                  <a:lnTo>
                    <a:pt x="411" y="28"/>
                  </a:lnTo>
                  <a:lnTo>
                    <a:pt x="413" y="27"/>
                  </a:lnTo>
                  <a:lnTo>
                    <a:pt x="420" y="27"/>
                  </a:lnTo>
                  <a:lnTo>
                    <a:pt x="420" y="17"/>
                  </a:lnTo>
                  <a:lnTo>
                    <a:pt x="420" y="16"/>
                  </a:lnTo>
                  <a:lnTo>
                    <a:pt x="421" y="14"/>
                  </a:lnTo>
                  <a:close/>
                  <a:moveTo>
                    <a:pt x="505" y="10"/>
                  </a:moveTo>
                  <a:lnTo>
                    <a:pt x="505" y="10"/>
                  </a:lnTo>
                  <a:lnTo>
                    <a:pt x="508" y="14"/>
                  </a:lnTo>
                  <a:lnTo>
                    <a:pt x="507" y="16"/>
                  </a:lnTo>
                  <a:lnTo>
                    <a:pt x="493" y="23"/>
                  </a:lnTo>
                  <a:lnTo>
                    <a:pt x="491" y="23"/>
                  </a:lnTo>
                  <a:lnTo>
                    <a:pt x="490" y="23"/>
                  </a:lnTo>
                  <a:lnTo>
                    <a:pt x="489" y="21"/>
                  </a:lnTo>
                  <a:lnTo>
                    <a:pt x="489" y="20"/>
                  </a:lnTo>
                  <a:lnTo>
                    <a:pt x="490" y="18"/>
                  </a:lnTo>
                  <a:lnTo>
                    <a:pt x="504" y="10"/>
                  </a:lnTo>
                  <a:lnTo>
                    <a:pt x="505" y="10"/>
                  </a:lnTo>
                  <a:close/>
                  <a:moveTo>
                    <a:pt x="330" y="10"/>
                  </a:moveTo>
                  <a:lnTo>
                    <a:pt x="331" y="10"/>
                  </a:lnTo>
                  <a:lnTo>
                    <a:pt x="332" y="13"/>
                  </a:lnTo>
                  <a:lnTo>
                    <a:pt x="331" y="14"/>
                  </a:lnTo>
                  <a:lnTo>
                    <a:pt x="320" y="25"/>
                  </a:lnTo>
                  <a:lnTo>
                    <a:pt x="319" y="27"/>
                  </a:lnTo>
                  <a:lnTo>
                    <a:pt x="317" y="25"/>
                  </a:lnTo>
                  <a:lnTo>
                    <a:pt x="316" y="24"/>
                  </a:lnTo>
                  <a:lnTo>
                    <a:pt x="317" y="23"/>
                  </a:lnTo>
                  <a:lnTo>
                    <a:pt x="317" y="21"/>
                  </a:lnTo>
                  <a:lnTo>
                    <a:pt x="319" y="21"/>
                  </a:lnTo>
                  <a:lnTo>
                    <a:pt x="320" y="18"/>
                  </a:lnTo>
                  <a:lnTo>
                    <a:pt x="321" y="17"/>
                  </a:lnTo>
                  <a:lnTo>
                    <a:pt x="321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8" y="10"/>
                  </a:lnTo>
                  <a:lnTo>
                    <a:pt x="330" y="10"/>
                  </a:lnTo>
                  <a:close/>
                  <a:moveTo>
                    <a:pt x="439" y="5"/>
                  </a:moveTo>
                  <a:lnTo>
                    <a:pt x="440" y="6"/>
                  </a:lnTo>
                  <a:lnTo>
                    <a:pt x="442" y="7"/>
                  </a:lnTo>
                  <a:lnTo>
                    <a:pt x="444" y="10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47" y="13"/>
                  </a:lnTo>
                  <a:lnTo>
                    <a:pt x="451" y="17"/>
                  </a:lnTo>
                  <a:lnTo>
                    <a:pt x="451" y="18"/>
                  </a:lnTo>
                  <a:lnTo>
                    <a:pt x="451" y="20"/>
                  </a:lnTo>
                  <a:lnTo>
                    <a:pt x="450" y="21"/>
                  </a:lnTo>
                  <a:lnTo>
                    <a:pt x="449" y="20"/>
                  </a:lnTo>
                  <a:lnTo>
                    <a:pt x="436" y="9"/>
                  </a:lnTo>
                  <a:lnTo>
                    <a:pt x="436" y="7"/>
                  </a:lnTo>
                  <a:lnTo>
                    <a:pt x="436" y="6"/>
                  </a:lnTo>
                  <a:lnTo>
                    <a:pt x="439" y="5"/>
                  </a:lnTo>
                  <a:close/>
                  <a:moveTo>
                    <a:pt x="341" y="3"/>
                  </a:moveTo>
                  <a:lnTo>
                    <a:pt x="357" y="3"/>
                  </a:lnTo>
                  <a:lnTo>
                    <a:pt x="357" y="7"/>
                  </a:lnTo>
                  <a:lnTo>
                    <a:pt x="341" y="7"/>
                  </a:lnTo>
                  <a:lnTo>
                    <a:pt x="339" y="7"/>
                  </a:lnTo>
                  <a:lnTo>
                    <a:pt x="338" y="6"/>
                  </a:lnTo>
                  <a:lnTo>
                    <a:pt x="339" y="3"/>
                  </a:lnTo>
                  <a:lnTo>
                    <a:pt x="341" y="3"/>
                  </a:lnTo>
                  <a:close/>
                  <a:moveTo>
                    <a:pt x="420" y="0"/>
                  </a:moveTo>
                  <a:lnTo>
                    <a:pt x="435" y="0"/>
                  </a:lnTo>
                  <a:lnTo>
                    <a:pt x="436" y="3"/>
                  </a:lnTo>
                  <a:lnTo>
                    <a:pt x="436" y="5"/>
                  </a:lnTo>
                  <a:lnTo>
                    <a:pt x="435" y="5"/>
                  </a:lnTo>
                  <a:lnTo>
                    <a:pt x="420" y="5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43" name="Freeform 114">
              <a:extLst>
                <a:ext uri="{FF2B5EF4-FFF2-40B4-BE49-F238E27FC236}">
                  <a16:creationId xmlns:a16="http://schemas.microsoft.com/office/drawing/2014/main" xmlns="" id="{8C962443-9552-44A0-A402-3FAFF082F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688" y="2944813"/>
              <a:ext cx="1325563" cy="1082675"/>
            </a:xfrm>
            <a:custGeom>
              <a:avLst/>
              <a:gdLst>
                <a:gd name="T0" fmla="*/ 307 w 835"/>
                <a:gd name="T1" fmla="*/ 666 h 682"/>
                <a:gd name="T2" fmla="*/ 332 w 835"/>
                <a:gd name="T3" fmla="*/ 661 h 682"/>
                <a:gd name="T4" fmla="*/ 238 w 835"/>
                <a:gd name="T5" fmla="*/ 650 h 682"/>
                <a:gd name="T6" fmla="*/ 199 w 835"/>
                <a:gd name="T7" fmla="*/ 650 h 682"/>
                <a:gd name="T8" fmla="*/ 215 w 835"/>
                <a:gd name="T9" fmla="*/ 639 h 682"/>
                <a:gd name="T10" fmla="*/ 333 w 835"/>
                <a:gd name="T11" fmla="*/ 630 h 682"/>
                <a:gd name="T12" fmla="*/ 347 w 835"/>
                <a:gd name="T13" fmla="*/ 590 h 682"/>
                <a:gd name="T14" fmla="*/ 380 w 835"/>
                <a:gd name="T15" fmla="*/ 590 h 682"/>
                <a:gd name="T16" fmla="*/ 166 w 835"/>
                <a:gd name="T17" fmla="*/ 563 h 682"/>
                <a:gd name="T18" fmla="*/ 134 w 835"/>
                <a:gd name="T19" fmla="*/ 563 h 682"/>
                <a:gd name="T20" fmla="*/ 509 w 835"/>
                <a:gd name="T21" fmla="*/ 522 h 682"/>
                <a:gd name="T22" fmla="*/ 523 w 835"/>
                <a:gd name="T23" fmla="*/ 499 h 682"/>
                <a:gd name="T24" fmla="*/ 437 w 835"/>
                <a:gd name="T25" fmla="*/ 503 h 682"/>
                <a:gd name="T26" fmla="*/ 113 w 835"/>
                <a:gd name="T27" fmla="*/ 489 h 682"/>
                <a:gd name="T28" fmla="*/ 525 w 835"/>
                <a:gd name="T29" fmla="*/ 466 h 682"/>
                <a:gd name="T30" fmla="*/ 589 w 835"/>
                <a:gd name="T31" fmla="*/ 461 h 682"/>
                <a:gd name="T32" fmla="*/ 22 w 835"/>
                <a:gd name="T33" fmla="*/ 455 h 682"/>
                <a:gd name="T34" fmla="*/ 44 w 835"/>
                <a:gd name="T35" fmla="*/ 439 h 682"/>
                <a:gd name="T36" fmla="*/ 26 w 835"/>
                <a:gd name="T37" fmla="*/ 421 h 682"/>
                <a:gd name="T38" fmla="*/ 26 w 835"/>
                <a:gd name="T39" fmla="*/ 420 h 682"/>
                <a:gd name="T40" fmla="*/ 676 w 835"/>
                <a:gd name="T41" fmla="*/ 392 h 682"/>
                <a:gd name="T42" fmla="*/ 43 w 835"/>
                <a:gd name="T43" fmla="*/ 396 h 682"/>
                <a:gd name="T44" fmla="*/ 15 w 835"/>
                <a:gd name="T45" fmla="*/ 376 h 682"/>
                <a:gd name="T46" fmla="*/ 1 w 835"/>
                <a:gd name="T47" fmla="*/ 352 h 682"/>
                <a:gd name="T48" fmla="*/ 84 w 835"/>
                <a:gd name="T49" fmla="*/ 335 h 682"/>
                <a:gd name="T50" fmla="*/ 25 w 835"/>
                <a:gd name="T51" fmla="*/ 344 h 682"/>
                <a:gd name="T52" fmla="*/ 26 w 835"/>
                <a:gd name="T53" fmla="*/ 342 h 682"/>
                <a:gd name="T54" fmla="*/ 29 w 835"/>
                <a:gd name="T55" fmla="*/ 340 h 682"/>
                <a:gd name="T56" fmla="*/ 29 w 835"/>
                <a:gd name="T57" fmla="*/ 340 h 682"/>
                <a:gd name="T58" fmla="*/ 30 w 835"/>
                <a:gd name="T59" fmla="*/ 338 h 682"/>
                <a:gd name="T60" fmla="*/ 31 w 835"/>
                <a:gd name="T61" fmla="*/ 337 h 682"/>
                <a:gd name="T62" fmla="*/ 33 w 835"/>
                <a:gd name="T63" fmla="*/ 335 h 682"/>
                <a:gd name="T64" fmla="*/ 33 w 835"/>
                <a:gd name="T65" fmla="*/ 335 h 682"/>
                <a:gd name="T66" fmla="*/ 736 w 835"/>
                <a:gd name="T67" fmla="*/ 344 h 682"/>
                <a:gd name="T68" fmla="*/ 748 w 835"/>
                <a:gd name="T69" fmla="*/ 313 h 682"/>
                <a:gd name="T70" fmla="*/ 193 w 835"/>
                <a:gd name="T71" fmla="*/ 294 h 682"/>
                <a:gd name="T72" fmla="*/ 215 w 835"/>
                <a:gd name="T73" fmla="*/ 280 h 682"/>
                <a:gd name="T74" fmla="*/ 792 w 835"/>
                <a:gd name="T75" fmla="*/ 243 h 682"/>
                <a:gd name="T76" fmla="*/ 809 w 835"/>
                <a:gd name="T77" fmla="*/ 215 h 682"/>
                <a:gd name="T78" fmla="*/ 184 w 835"/>
                <a:gd name="T79" fmla="*/ 219 h 682"/>
                <a:gd name="T80" fmla="*/ 198 w 835"/>
                <a:gd name="T81" fmla="*/ 196 h 682"/>
                <a:gd name="T82" fmla="*/ 210 w 835"/>
                <a:gd name="T83" fmla="*/ 165 h 682"/>
                <a:gd name="T84" fmla="*/ 206 w 835"/>
                <a:gd name="T85" fmla="*/ 160 h 682"/>
                <a:gd name="T86" fmla="*/ 189 w 835"/>
                <a:gd name="T87" fmla="*/ 158 h 682"/>
                <a:gd name="T88" fmla="*/ 790 w 835"/>
                <a:gd name="T89" fmla="*/ 115 h 682"/>
                <a:gd name="T90" fmla="*/ 790 w 835"/>
                <a:gd name="T91" fmla="*/ 83 h 682"/>
                <a:gd name="T92" fmla="*/ 687 w 835"/>
                <a:gd name="T93" fmla="*/ 82 h 682"/>
                <a:gd name="T94" fmla="*/ 780 w 835"/>
                <a:gd name="T95" fmla="*/ 78 h 682"/>
                <a:gd name="T96" fmla="*/ 661 w 835"/>
                <a:gd name="T97" fmla="*/ 75 h 682"/>
                <a:gd name="T98" fmla="*/ 733 w 835"/>
                <a:gd name="T99" fmla="*/ 64 h 682"/>
                <a:gd name="T100" fmla="*/ 193 w 835"/>
                <a:gd name="T101" fmla="*/ 70 h 682"/>
                <a:gd name="T102" fmla="*/ 287 w 835"/>
                <a:gd name="T103" fmla="*/ 46 h 682"/>
                <a:gd name="T104" fmla="*/ 337 w 835"/>
                <a:gd name="T105" fmla="*/ 63 h 682"/>
                <a:gd name="T106" fmla="*/ 332 w 835"/>
                <a:gd name="T107" fmla="*/ 39 h 682"/>
                <a:gd name="T108" fmla="*/ 182 w 835"/>
                <a:gd name="T109" fmla="*/ 36 h 682"/>
                <a:gd name="T110" fmla="*/ 182 w 835"/>
                <a:gd name="T111" fmla="*/ 36 h 682"/>
                <a:gd name="T112" fmla="*/ 175 w 835"/>
                <a:gd name="T113" fmla="*/ 29 h 682"/>
                <a:gd name="T114" fmla="*/ 301 w 835"/>
                <a:gd name="T115" fmla="*/ 21 h 682"/>
                <a:gd name="T116" fmla="*/ 159 w 835"/>
                <a:gd name="T117" fmla="*/ 14 h 682"/>
                <a:gd name="T118" fmla="*/ 156 w 835"/>
                <a:gd name="T119" fmla="*/ 10 h 682"/>
                <a:gd name="T120" fmla="*/ 155 w 835"/>
                <a:gd name="T121" fmla="*/ 9 h 682"/>
                <a:gd name="T122" fmla="*/ 153 w 835"/>
                <a:gd name="T123" fmla="*/ 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5" h="682">
                  <a:moveTo>
                    <a:pt x="264" y="669"/>
                  </a:moveTo>
                  <a:lnTo>
                    <a:pt x="265" y="669"/>
                  </a:lnTo>
                  <a:lnTo>
                    <a:pt x="274" y="676"/>
                  </a:lnTo>
                  <a:lnTo>
                    <a:pt x="274" y="676"/>
                  </a:lnTo>
                  <a:lnTo>
                    <a:pt x="275" y="676"/>
                  </a:lnTo>
                  <a:lnTo>
                    <a:pt x="276" y="676"/>
                  </a:lnTo>
                  <a:lnTo>
                    <a:pt x="278" y="677"/>
                  </a:lnTo>
                  <a:lnTo>
                    <a:pt x="276" y="679"/>
                  </a:lnTo>
                  <a:lnTo>
                    <a:pt x="275" y="680"/>
                  </a:lnTo>
                  <a:lnTo>
                    <a:pt x="274" y="680"/>
                  </a:lnTo>
                  <a:lnTo>
                    <a:pt x="272" y="682"/>
                  </a:lnTo>
                  <a:lnTo>
                    <a:pt x="272" y="682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72" y="680"/>
                  </a:lnTo>
                  <a:lnTo>
                    <a:pt x="263" y="673"/>
                  </a:lnTo>
                  <a:lnTo>
                    <a:pt x="261" y="672"/>
                  </a:lnTo>
                  <a:lnTo>
                    <a:pt x="261" y="671"/>
                  </a:lnTo>
                  <a:lnTo>
                    <a:pt x="263" y="669"/>
                  </a:lnTo>
                  <a:lnTo>
                    <a:pt x="264" y="669"/>
                  </a:lnTo>
                  <a:close/>
                  <a:moveTo>
                    <a:pt x="305" y="666"/>
                  </a:moveTo>
                  <a:lnTo>
                    <a:pt x="307" y="666"/>
                  </a:lnTo>
                  <a:lnTo>
                    <a:pt x="308" y="668"/>
                  </a:lnTo>
                  <a:lnTo>
                    <a:pt x="308" y="669"/>
                  </a:lnTo>
                  <a:lnTo>
                    <a:pt x="307" y="671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97" y="673"/>
                  </a:lnTo>
                  <a:lnTo>
                    <a:pt x="292" y="676"/>
                  </a:lnTo>
                  <a:lnTo>
                    <a:pt x="290" y="676"/>
                  </a:lnTo>
                  <a:lnTo>
                    <a:pt x="289" y="675"/>
                  </a:lnTo>
                  <a:lnTo>
                    <a:pt x="287" y="673"/>
                  </a:lnTo>
                  <a:lnTo>
                    <a:pt x="289" y="672"/>
                  </a:lnTo>
                  <a:lnTo>
                    <a:pt x="290" y="671"/>
                  </a:lnTo>
                  <a:lnTo>
                    <a:pt x="297" y="669"/>
                  </a:lnTo>
                  <a:lnTo>
                    <a:pt x="305" y="666"/>
                  </a:lnTo>
                  <a:lnTo>
                    <a:pt x="305" y="666"/>
                  </a:lnTo>
                  <a:close/>
                  <a:moveTo>
                    <a:pt x="180" y="655"/>
                  </a:moveTo>
                  <a:lnTo>
                    <a:pt x="182" y="657"/>
                  </a:lnTo>
                  <a:lnTo>
                    <a:pt x="182" y="658"/>
                  </a:lnTo>
                  <a:lnTo>
                    <a:pt x="182" y="671"/>
                  </a:lnTo>
                  <a:lnTo>
                    <a:pt x="178" y="675"/>
                  </a:lnTo>
                  <a:lnTo>
                    <a:pt x="178" y="675"/>
                  </a:lnTo>
                  <a:lnTo>
                    <a:pt x="178" y="658"/>
                  </a:lnTo>
                  <a:lnTo>
                    <a:pt x="178" y="657"/>
                  </a:lnTo>
                  <a:lnTo>
                    <a:pt x="180" y="655"/>
                  </a:lnTo>
                  <a:close/>
                  <a:moveTo>
                    <a:pt x="330" y="654"/>
                  </a:moveTo>
                  <a:lnTo>
                    <a:pt x="330" y="654"/>
                  </a:lnTo>
                  <a:lnTo>
                    <a:pt x="332" y="655"/>
                  </a:lnTo>
                  <a:lnTo>
                    <a:pt x="333" y="657"/>
                  </a:lnTo>
                  <a:lnTo>
                    <a:pt x="333" y="659"/>
                  </a:lnTo>
                  <a:lnTo>
                    <a:pt x="333" y="661"/>
                  </a:lnTo>
                  <a:lnTo>
                    <a:pt x="332" y="661"/>
                  </a:lnTo>
                  <a:lnTo>
                    <a:pt x="332" y="661"/>
                  </a:lnTo>
                  <a:lnTo>
                    <a:pt x="332" y="661"/>
                  </a:lnTo>
                  <a:lnTo>
                    <a:pt x="332" y="661"/>
                  </a:lnTo>
                  <a:lnTo>
                    <a:pt x="332" y="661"/>
                  </a:lnTo>
                  <a:lnTo>
                    <a:pt x="332" y="661"/>
                  </a:lnTo>
                  <a:lnTo>
                    <a:pt x="332" y="661"/>
                  </a:lnTo>
                  <a:lnTo>
                    <a:pt x="332" y="661"/>
                  </a:lnTo>
                  <a:lnTo>
                    <a:pt x="332" y="661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2" y="662"/>
                  </a:lnTo>
                  <a:lnTo>
                    <a:pt x="330" y="662"/>
                  </a:lnTo>
                  <a:lnTo>
                    <a:pt x="326" y="664"/>
                  </a:lnTo>
                  <a:lnTo>
                    <a:pt x="322" y="666"/>
                  </a:lnTo>
                  <a:lnTo>
                    <a:pt x="321" y="666"/>
                  </a:lnTo>
                  <a:lnTo>
                    <a:pt x="319" y="665"/>
                  </a:lnTo>
                  <a:lnTo>
                    <a:pt x="319" y="664"/>
                  </a:lnTo>
                  <a:lnTo>
                    <a:pt x="319" y="662"/>
                  </a:lnTo>
                  <a:lnTo>
                    <a:pt x="321" y="661"/>
                  </a:lnTo>
                  <a:lnTo>
                    <a:pt x="323" y="659"/>
                  </a:lnTo>
                  <a:lnTo>
                    <a:pt x="326" y="659"/>
                  </a:lnTo>
                  <a:lnTo>
                    <a:pt x="328" y="658"/>
                  </a:lnTo>
                  <a:lnTo>
                    <a:pt x="328" y="657"/>
                  </a:lnTo>
                  <a:lnTo>
                    <a:pt x="329" y="655"/>
                  </a:lnTo>
                  <a:lnTo>
                    <a:pt x="330" y="654"/>
                  </a:lnTo>
                  <a:close/>
                  <a:moveTo>
                    <a:pt x="238" y="650"/>
                  </a:moveTo>
                  <a:lnTo>
                    <a:pt x="239" y="651"/>
                  </a:lnTo>
                  <a:lnTo>
                    <a:pt x="251" y="659"/>
                  </a:lnTo>
                  <a:lnTo>
                    <a:pt x="253" y="662"/>
                  </a:lnTo>
                  <a:lnTo>
                    <a:pt x="253" y="664"/>
                  </a:lnTo>
                  <a:lnTo>
                    <a:pt x="251" y="664"/>
                  </a:lnTo>
                  <a:lnTo>
                    <a:pt x="250" y="665"/>
                  </a:lnTo>
                  <a:lnTo>
                    <a:pt x="249" y="664"/>
                  </a:lnTo>
                  <a:lnTo>
                    <a:pt x="249" y="664"/>
                  </a:lnTo>
                  <a:lnTo>
                    <a:pt x="247" y="662"/>
                  </a:lnTo>
                  <a:lnTo>
                    <a:pt x="247" y="662"/>
                  </a:lnTo>
                  <a:lnTo>
                    <a:pt x="247" y="662"/>
                  </a:lnTo>
                  <a:lnTo>
                    <a:pt x="247" y="662"/>
                  </a:lnTo>
                  <a:lnTo>
                    <a:pt x="247" y="662"/>
                  </a:lnTo>
                  <a:lnTo>
                    <a:pt x="247" y="662"/>
                  </a:lnTo>
                  <a:lnTo>
                    <a:pt x="247" y="662"/>
                  </a:lnTo>
                  <a:lnTo>
                    <a:pt x="247" y="662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36" y="654"/>
                  </a:lnTo>
                  <a:lnTo>
                    <a:pt x="235" y="653"/>
                  </a:lnTo>
                  <a:lnTo>
                    <a:pt x="236" y="651"/>
                  </a:lnTo>
                  <a:lnTo>
                    <a:pt x="236" y="650"/>
                  </a:lnTo>
                  <a:lnTo>
                    <a:pt x="238" y="650"/>
                  </a:lnTo>
                  <a:close/>
                  <a:moveTo>
                    <a:pt x="198" y="650"/>
                  </a:moveTo>
                  <a:lnTo>
                    <a:pt x="199" y="650"/>
                  </a:lnTo>
                  <a:lnTo>
                    <a:pt x="200" y="653"/>
                  </a:lnTo>
                  <a:lnTo>
                    <a:pt x="199" y="654"/>
                  </a:lnTo>
                  <a:lnTo>
                    <a:pt x="191" y="664"/>
                  </a:lnTo>
                  <a:lnTo>
                    <a:pt x="189" y="665"/>
                  </a:lnTo>
                  <a:lnTo>
                    <a:pt x="188" y="665"/>
                  </a:lnTo>
                  <a:lnTo>
                    <a:pt x="186" y="666"/>
                  </a:lnTo>
                  <a:lnTo>
                    <a:pt x="185" y="665"/>
                  </a:lnTo>
                  <a:lnTo>
                    <a:pt x="184" y="664"/>
                  </a:lnTo>
                  <a:lnTo>
                    <a:pt x="185" y="662"/>
                  </a:lnTo>
                  <a:lnTo>
                    <a:pt x="196" y="650"/>
                  </a:lnTo>
                  <a:lnTo>
                    <a:pt x="198" y="650"/>
                  </a:lnTo>
                  <a:close/>
                  <a:moveTo>
                    <a:pt x="214" y="633"/>
                  </a:moveTo>
                  <a:lnTo>
                    <a:pt x="217" y="635"/>
                  </a:lnTo>
                  <a:lnTo>
                    <a:pt x="218" y="635"/>
                  </a:lnTo>
                  <a:lnTo>
                    <a:pt x="227" y="641"/>
                  </a:lnTo>
                  <a:lnTo>
                    <a:pt x="227" y="643"/>
                  </a:lnTo>
                  <a:lnTo>
                    <a:pt x="227" y="644"/>
                  </a:lnTo>
                  <a:lnTo>
                    <a:pt x="225" y="646"/>
                  </a:lnTo>
                  <a:lnTo>
                    <a:pt x="225" y="646"/>
                  </a:lnTo>
                  <a:lnTo>
                    <a:pt x="224" y="644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5" y="639"/>
                  </a:lnTo>
                  <a:lnTo>
                    <a:pt x="214" y="639"/>
                  </a:lnTo>
                  <a:lnTo>
                    <a:pt x="211" y="643"/>
                  </a:lnTo>
                  <a:lnTo>
                    <a:pt x="209" y="643"/>
                  </a:lnTo>
                  <a:lnTo>
                    <a:pt x="207" y="643"/>
                  </a:lnTo>
                  <a:lnTo>
                    <a:pt x="207" y="640"/>
                  </a:lnTo>
                  <a:lnTo>
                    <a:pt x="207" y="639"/>
                  </a:lnTo>
                  <a:lnTo>
                    <a:pt x="211" y="635"/>
                  </a:lnTo>
                  <a:lnTo>
                    <a:pt x="213" y="635"/>
                  </a:lnTo>
                  <a:lnTo>
                    <a:pt x="214" y="633"/>
                  </a:lnTo>
                  <a:close/>
                  <a:moveTo>
                    <a:pt x="180" y="623"/>
                  </a:moveTo>
                  <a:lnTo>
                    <a:pt x="182" y="623"/>
                  </a:lnTo>
                  <a:lnTo>
                    <a:pt x="182" y="626"/>
                  </a:lnTo>
                  <a:lnTo>
                    <a:pt x="182" y="641"/>
                  </a:lnTo>
                  <a:lnTo>
                    <a:pt x="182" y="643"/>
                  </a:lnTo>
                  <a:lnTo>
                    <a:pt x="180" y="644"/>
                  </a:lnTo>
                  <a:lnTo>
                    <a:pt x="178" y="643"/>
                  </a:lnTo>
                  <a:lnTo>
                    <a:pt x="178" y="641"/>
                  </a:lnTo>
                  <a:lnTo>
                    <a:pt x="178" y="626"/>
                  </a:lnTo>
                  <a:lnTo>
                    <a:pt x="178" y="623"/>
                  </a:lnTo>
                  <a:lnTo>
                    <a:pt x="180" y="623"/>
                  </a:lnTo>
                  <a:close/>
                  <a:moveTo>
                    <a:pt x="330" y="622"/>
                  </a:moveTo>
                  <a:lnTo>
                    <a:pt x="330" y="622"/>
                  </a:lnTo>
                  <a:lnTo>
                    <a:pt x="332" y="623"/>
                  </a:lnTo>
                  <a:lnTo>
                    <a:pt x="333" y="625"/>
                  </a:lnTo>
                  <a:lnTo>
                    <a:pt x="333" y="630"/>
                  </a:lnTo>
                  <a:lnTo>
                    <a:pt x="333" y="630"/>
                  </a:lnTo>
                  <a:lnTo>
                    <a:pt x="333" y="632"/>
                  </a:lnTo>
                  <a:lnTo>
                    <a:pt x="333" y="639"/>
                  </a:lnTo>
                  <a:lnTo>
                    <a:pt x="333" y="639"/>
                  </a:lnTo>
                  <a:lnTo>
                    <a:pt x="333" y="640"/>
                  </a:lnTo>
                  <a:lnTo>
                    <a:pt x="332" y="643"/>
                  </a:lnTo>
                  <a:lnTo>
                    <a:pt x="330" y="643"/>
                  </a:lnTo>
                  <a:lnTo>
                    <a:pt x="330" y="643"/>
                  </a:lnTo>
                  <a:lnTo>
                    <a:pt x="329" y="643"/>
                  </a:lnTo>
                  <a:lnTo>
                    <a:pt x="328" y="640"/>
                  </a:lnTo>
                  <a:lnTo>
                    <a:pt x="328" y="633"/>
                  </a:lnTo>
                  <a:lnTo>
                    <a:pt x="328" y="625"/>
                  </a:lnTo>
                  <a:lnTo>
                    <a:pt x="329" y="623"/>
                  </a:lnTo>
                  <a:lnTo>
                    <a:pt x="330" y="622"/>
                  </a:lnTo>
                  <a:close/>
                  <a:moveTo>
                    <a:pt x="180" y="592"/>
                  </a:moveTo>
                  <a:lnTo>
                    <a:pt x="182" y="592"/>
                  </a:lnTo>
                  <a:lnTo>
                    <a:pt x="182" y="593"/>
                  </a:lnTo>
                  <a:lnTo>
                    <a:pt x="182" y="610"/>
                  </a:lnTo>
                  <a:lnTo>
                    <a:pt x="182" y="611"/>
                  </a:lnTo>
                  <a:lnTo>
                    <a:pt x="180" y="612"/>
                  </a:lnTo>
                  <a:lnTo>
                    <a:pt x="178" y="611"/>
                  </a:lnTo>
                  <a:lnTo>
                    <a:pt x="178" y="610"/>
                  </a:lnTo>
                  <a:lnTo>
                    <a:pt x="178" y="593"/>
                  </a:lnTo>
                  <a:lnTo>
                    <a:pt x="178" y="592"/>
                  </a:lnTo>
                  <a:lnTo>
                    <a:pt x="180" y="592"/>
                  </a:lnTo>
                  <a:close/>
                  <a:moveTo>
                    <a:pt x="350" y="587"/>
                  </a:moveTo>
                  <a:lnTo>
                    <a:pt x="366" y="587"/>
                  </a:lnTo>
                  <a:lnTo>
                    <a:pt x="368" y="589"/>
                  </a:lnTo>
                  <a:lnTo>
                    <a:pt x="368" y="590"/>
                  </a:lnTo>
                  <a:lnTo>
                    <a:pt x="368" y="592"/>
                  </a:lnTo>
                  <a:lnTo>
                    <a:pt x="366" y="593"/>
                  </a:lnTo>
                  <a:lnTo>
                    <a:pt x="350" y="593"/>
                  </a:lnTo>
                  <a:lnTo>
                    <a:pt x="348" y="592"/>
                  </a:lnTo>
                  <a:lnTo>
                    <a:pt x="347" y="590"/>
                  </a:lnTo>
                  <a:lnTo>
                    <a:pt x="348" y="589"/>
                  </a:lnTo>
                  <a:lnTo>
                    <a:pt x="350" y="587"/>
                  </a:lnTo>
                  <a:close/>
                  <a:moveTo>
                    <a:pt x="333" y="587"/>
                  </a:moveTo>
                  <a:lnTo>
                    <a:pt x="333" y="587"/>
                  </a:lnTo>
                  <a:lnTo>
                    <a:pt x="336" y="589"/>
                  </a:lnTo>
                  <a:lnTo>
                    <a:pt x="336" y="590"/>
                  </a:lnTo>
                  <a:lnTo>
                    <a:pt x="336" y="592"/>
                  </a:lnTo>
                  <a:lnTo>
                    <a:pt x="333" y="593"/>
                  </a:lnTo>
                  <a:lnTo>
                    <a:pt x="333" y="593"/>
                  </a:lnTo>
                  <a:lnTo>
                    <a:pt x="333" y="594"/>
                  </a:lnTo>
                  <a:lnTo>
                    <a:pt x="333" y="594"/>
                  </a:lnTo>
                  <a:lnTo>
                    <a:pt x="333" y="594"/>
                  </a:lnTo>
                  <a:lnTo>
                    <a:pt x="333" y="599"/>
                  </a:lnTo>
                  <a:lnTo>
                    <a:pt x="333" y="603"/>
                  </a:lnTo>
                  <a:lnTo>
                    <a:pt x="333" y="608"/>
                  </a:lnTo>
                  <a:lnTo>
                    <a:pt x="332" y="610"/>
                  </a:lnTo>
                  <a:lnTo>
                    <a:pt x="330" y="611"/>
                  </a:lnTo>
                  <a:lnTo>
                    <a:pt x="330" y="611"/>
                  </a:lnTo>
                  <a:lnTo>
                    <a:pt x="329" y="610"/>
                  </a:lnTo>
                  <a:lnTo>
                    <a:pt x="328" y="608"/>
                  </a:lnTo>
                  <a:lnTo>
                    <a:pt x="328" y="603"/>
                  </a:lnTo>
                  <a:lnTo>
                    <a:pt x="328" y="597"/>
                  </a:lnTo>
                  <a:lnTo>
                    <a:pt x="328" y="594"/>
                  </a:lnTo>
                  <a:lnTo>
                    <a:pt x="328" y="593"/>
                  </a:lnTo>
                  <a:lnTo>
                    <a:pt x="329" y="590"/>
                  </a:lnTo>
                  <a:lnTo>
                    <a:pt x="330" y="589"/>
                  </a:lnTo>
                  <a:lnTo>
                    <a:pt x="333" y="587"/>
                  </a:lnTo>
                  <a:close/>
                  <a:moveTo>
                    <a:pt x="388" y="583"/>
                  </a:moveTo>
                  <a:lnTo>
                    <a:pt x="391" y="585"/>
                  </a:lnTo>
                  <a:lnTo>
                    <a:pt x="391" y="586"/>
                  </a:lnTo>
                  <a:lnTo>
                    <a:pt x="391" y="593"/>
                  </a:lnTo>
                  <a:lnTo>
                    <a:pt x="382" y="593"/>
                  </a:lnTo>
                  <a:lnTo>
                    <a:pt x="380" y="592"/>
                  </a:lnTo>
                  <a:lnTo>
                    <a:pt x="380" y="590"/>
                  </a:lnTo>
                  <a:lnTo>
                    <a:pt x="380" y="589"/>
                  </a:lnTo>
                  <a:lnTo>
                    <a:pt x="382" y="587"/>
                  </a:lnTo>
                  <a:lnTo>
                    <a:pt x="387" y="587"/>
                  </a:lnTo>
                  <a:lnTo>
                    <a:pt x="387" y="586"/>
                  </a:lnTo>
                  <a:lnTo>
                    <a:pt x="387" y="585"/>
                  </a:lnTo>
                  <a:lnTo>
                    <a:pt x="388" y="583"/>
                  </a:lnTo>
                  <a:close/>
                  <a:moveTo>
                    <a:pt x="144" y="569"/>
                  </a:moveTo>
                  <a:lnTo>
                    <a:pt x="145" y="571"/>
                  </a:lnTo>
                  <a:lnTo>
                    <a:pt x="149" y="574"/>
                  </a:lnTo>
                  <a:lnTo>
                    <a:pt x="149" y="572"/>
                  </a:lnTo>
                  <a:lnTo>
                    <a:pt x="152" y="572"/>
                  </a:lnTo>
                  <a:lnTo>
                    <a:pt x="153" y="572"/>
                  </a:lnTo>
                  <a:lnTo>
                    <a:pt x="153" y="575"/>
                  </a:lnTo>
                  <a:lnTo>
                    <a:pt x="153" y="576"/>
                  </a:lnTo>
                  <a:lnTo>
                    <a:pt x="153" y="576"/>
                  </a:lnTo>
                  <a:lnTo>
                    <a:pt x="152" y="578"/>
                  </a:lnTo>
                  <a:lnTo>
                    <a:pt x="150" y="579"/>
                  </a:lnTo>
                  <a:lnTo>
                    <a:pt x="149" y="581"/>
                  </a:lnTo>
                  <a:lnTo>
                    <a:pt x="149" y="581"/>
                  </a:lnTo>
                  <a:lnTo>
                    <a:pt x="149" y="581"/>
                  </a:lnTo>
                  <a:lnTo>
                    <a:pt x="149" y="581"/>
                  </a:lnTo>
                  <a:lnTo>
                    <a:pt x="149" y="581"/>
                  </a:lnTo>
                  <a:lnTo>
                    <a:pt x="149" y="581"/>
                  </a:lnTo>
                  <a:lnTo>
                    <a:pt x="149" y="581"/>
                  </a:lnTo>
                  <a:lnTo>
                    <a:pt x="148" y="581"/>
                  </a:lnTo>
                  <a:lnTo>
                    <a:pt x="146" y="579"/>
                  </a:lnTo>
                  <a:lnTo>
                    <a:pt x="145" y="578"/>
                  </a:lnTo>
                  <a:lnTo>
                    <a:pt x="144" y="575"/>
                  </a:lnTo>
                  <a:lnTo>
                    <a:pt x="142" y="575"/>
                  </a:lnTo>
                  <a:lnTo>
                    <a:pt x="142" y="574"/>
                  </a:lnTo>
                  <a:lnTo>
                    <a:pt x="141" y="572"/>
                  </a:lnTo>
                  <a:lnTo>
                    <a:pt x="142" y="571"/>
                  </a:lnTo>
                  <a:lnTo>
                    <a:pt x="144" y="569"/>
                  </a:lnTo>
                  <a:close/>
                  <a:moveTo>
                    <a:pt x="166" y="563"/>
                  </a:moveTo>
                  <a:lnTo>
                    <a:pt x="168" y="564"/>
                  </a:lnTo>
                  <a:lnTo>
                    <a:pt x="180" y="575"/>
                  </a:lnTo>
                  <a:lnTo>
                    <a:pt x="180" y="576"/>
                  </a:lnTo>
                  <a:lnTo>
                    <a:pt x="180" y="578"/>
                  </a:lnTo>
                  <a:lnTo>
                    <a:pt x="178" y="579"/>
                  </a:lnTo>
                  <a:lnTo>
                    <a:pt x="175" y="578"/>
                  </a:lnTo>
                  <a:lnTo>
                    <a:pt x="171" y="574"/>
                  </a:lnTo>
                  <a:lnTo>
                    <a:pt x="171" y="574"/>
                  </a:lnTo>
                  <a:lnTo>
                    <a:pt x="171" y="574"/>
                  </a:lnTo>
                  <a:lnTo>
                    <a:pt x="171" y="574"/>
                  </a:lnTo>
                  <a:lnTo>
                    <a:pt x="171" y="574"/>
                  </a:lnTo>
                  <a:lnTo>
                    <a:pt x="168" y="571"/>
                  </a:lnTo>
                  <a:lnTo>
                    <a:pt x="167" y="568"/>
                  </a:lnTo>
                  <a:lnTo>
                    <a:pt x="166" y="567"/>
                  </a:lnTo>
                  <a:lnTo>
                    <a:pt x="164" y="567"/>
                  </a:lnTo>
                  <a:lnTo>
                    <a:pt x="164" y="565"/>
                  </a:lnTo>
                  <a:lnTo>
                    <a:pt x="164" y="564"/>
                  </a:lnTo>
                  <a:lnTo>
                    <a:pt x="166" y="563"/>
                  </a:lnTo>
                  <a:close/>
                  <a:moveTo>
                    <a:pt x="388" y="551"/>
                  </a:moveTo>
                  <a:lnTo>
                    <a:pt x="391" y="553"/>
                  </a:lnTo>
                  <a:lnTo>
                    <a:pt x="391" y="554"/>
                  </a:lnTo>
                  <a:lnTo>
                    <a:pt x="391" y="569"/>
                  </a:lnTo>
                  <a:lnTo>
                    <a:pt x="391" y="572"/>
                  </a:lnTo>
                  <a:lnTo>
                    <a:pt x="388" y="572"/>
                  </a:lnTo>
                  <a:lnTo>
                    <a:pt x="387" y="572"/>
                  </a:lnTo>
                  <a:lnTo>
                    <a:pt x="387" y="569"/>
                  </a:lnTo>
                  <a:lnTo>
                    <a:pt x="387" y="554"/>
                  </a:lnTo>
                  <a:lnTo>
                    <a:pt x="387" y="553"/>
                  </a:lnTo>
                  <a:lnTo>
                    <a:pt x="388" y="551"/>
                  </a:lnTo>
                  <a:close/>
                  <a:moveTo>
                    <a:pt x="120" y="547"/>
                  </a:moveTo>
                  <a:lnTo>
                    <a:pt x="123" y="547"/>
                  </a:lnTo>
                  <a:lnTo>
                    <a:pt x="134" y="560"/>
                  </a:lnTo>
                  <a:lnTo>
                    <a:pt x="134" y="561"/>
                  </a:lnTo>
                  <a:lnTo>
                    <a:pt x="134" y="563"/>
                  </a:lnTo>
                  <a:lnTo>
                    <a:pt x="132" y="563"/>
                  </a:lnTo>
                  <a:lnTo>
                    <a:pt x="130" y="563"/>
                  </a:lnTo>
                  <a:lnTo>
                    <a:pt x="119" y="551"/>
                  </a:lnTo>
                  <a:lnTo>
                    <a:pt x="119" y="550"/>
                  </a:lnTo>
                  <a:lnTo>
                    <a:pt x="119" y="547"/>
                  </a:lnTo>
                  <a:lnTo>
                    <a:pt x="120" y="547"/>
                  </a:lnTo>
                  <a:close/>
                  <a:moveTo>
                    <a:pt x="128" y="528"/>
                  </a:moveTo>
                  <a:lnTo>
                    <a:pt x="131" y="528"/>
                  </a:lnTo>
                  <a:lnTo>
                    <a:pt x="131" y="529"/>
                  </a:lnTo>
                  <a:lnTo>
                    <a:pt x="131" y="532"/>
                  </a:lnTo>
                  <a:lnTo>
                    <a:pt x="119" y="543"/>
                  </a:lnTo>
                  <a:lnTo>
                    <a:pt x="117" y="543"/>
                  </a:lnTo>
                  <a:lnTo>
                    <a:pt x="116" y="543"/>
                  </a:lnTo>
                  <a:lnTo>
                    <a:pt x="114" y="542"/>
                  </a:lnTo>
                  <a:lnTo>
                    <a:pt x="116" y="539"/>
                  </a:lnTo>
                  <a:lnTo>
                    <a:pt x="116" y="539"/>
                  </a:lnTo>
                  <a:lnTo>
                    <a:pt x="117" y="538"/>
                  </a:lnTo>
                  <a:lnTo>
                    <a:pt x="120" y="536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3" y="532"/>
                  </a:lnTo>
                  <a:lnTo>
                    <a:pt x="123" y="532"/>
                  </a:lnTo>
                  <a:lnTo>
                    <a:pt x="123" y="532"/>
                  </a:lnTo>
                  <a:lnTo>
                    <a:pt x="123" y="532"/>
                  </a:lnTo>
                  <a:lnTo>
                    <a:pt x="123" y="532"/>
                  </a:lnTo>
                  <a:lnTo>
                    <a:pt x="127" y="528"/>
                  </a:lnTo>
                  <a:lnTo>
                    <a:pt x="128" y="528"/>
                  </a:lnTo>
                  <a:close/>
                  <a:moveTo>
                    <a:pt x="507" y="521"/>
                  </a:moveTo>
                  <a:lnTo>
                    <a:pt x="509" y="522"/>
                  </a:lnTo>
                  <a:lnTo>
                    <a:pt x="509" y="524"/>
                  </a:lnTo>
                  <a:lnTo>
                    <a:pt x="509" y="525"/>
                  </a:lnTo>
                  <a:lnTo>
                    <a:pt x="506" y="528"/>
                  </a:lnTo>
                  <a:lnTo>
                    <a:pt x="494" y="528"/>
                  </a:lnTo>
                  <a:lnTo>
                    <a:pt x="492" y="527"/>
                  </a:lnTo>
                  <a:lnTo>
                    <a:pt x="491" y="525"/>
                  </a:lnTo>
                  <a:lnTo>
                    <a:pt x="492" y="524"/>
                  </a:lnTo>
                  <a:lnTo>
                    <a:pt x="494" y="522"/>
                  </a:lnTo>
                  <a:lnTo>
                    <a:pt x="505" y="522"/>
                  </a:lnTo>
                  <a:lnTo>
                    <a:pt x="505" y="522"/>
                  </a:lnTo>
                  <a:lnTo>
                    <a:pt x="507" y="521"/>
                  </a:lnTo>
                  <a:close/>
                  <a:moveTo>
                    <a:pt x="388" y="520"/>
                  </a:moveTo>
                  <a:lnTo>
                    <a:pt x="391" y="520"/>
                  </a:lnTo>
                  <a:lnTo>
                    <a:pt x="391" y="522"/>
                  </a:lnTo>
                  <a:lnTo>
                    <a:pt x="391" y="538"/>
                  </a:lnTo>
                  <a:lnTo>
                    <a:pt x="391" y="539"/>
                  </a:lnTo>
                  <a:lnTo>
                    <a:pt x="388" y="540"/>
                  </a:lnTo>
                  <a:lnTo>
                    <a:pt x="387" y="539"/>
                  </a:lnTo>
                  <a:lnTo>
                    <a:pt x="387" y="538"/>
                  </a:lnTo>
                  <a:lnTo>
                    <a:pt x="387" y="522"/>
                  </a:lnTo>
                  <a:lnTo>
                    <a:pt x="387" y="520"/>
                  </a:lnTo>
                  <a:lnTo>
                    <a:pt x="388" y="520"/>
                  </a:lnTo>
                  <a:close/>
                  <a:moveTo>
                    <a:pt x="525" y="499"/>
                  </a:moveTo>
                  <a:lnTo>
                    <a:pt x="527" y="499"/>
                  </a:lnTo>
                  <a:lnTo>
                    <a:pt x="527" y="500"/>
                  </a:lnTo>
                  <a:lnTo>
                    <a:pt x="527" y="507"/>
                  </a:lnTo>
                  <a:lnTo>
                    <a:pt x="520" y="514"/>
                  </a:lnTo>
                  <a:lnTo>
                    <a:pt x="519" y="514"/>
                  </a:lnTo>
                  <a:lnTo>
                    <a:pt x="517" y="514"/>
                  </a:lnTo>
                  <a:lnTo>
                    <a:pt x="516" y="513"/>
                  </a:lnTo>
                  <a:lnTo>
                    <a:pt x="517" y="511"/>
                  </a:lnTo>
                  <a:lnTo>
                    <a:pt x="523" y="504"/>
                  </a:lnTo>
                  <a:lnTo>
                    <a:pt x="523" y="500"/>
                  </a:lnTo>
                  <a:lnTo>
                    <a:pt x="523" y="499"/>
                  </a:lnTo>
                  <a:lnTo>
                    <a:pt x="525" y="499"/>
                  </a:lnTo>
                  <a:close/>
                  <a:moveTo>
                    <a:pt x="485" y="499"/>
                  </a:moveTo>
                  <a:lnTo>
                    <a:pt x="487" y="499"/>
                  </a:lnTo>
                  <a:lnTo>
                    <a:pt x="489" y="499"/>
                  </a:lnTo>
                  <a:lnTo>
                    <a:pt x="491" y="500"/>
                  </a:lnTo>
                  <a:lnTo>
                    <a:pt x="492" y="503"/>
                  </a:lnTo>
                  <a:lnTo>
                    <a:pt x="492" y="518"/>
                  </a:lnTo>
                  <a:lnTo>
                    <a:pt x="491" y="520"/>
                  </a:lnTo>
                  <a:lnTo>
                    <a:pt x="489" y="520"/>
                  </a:lnTo>
                  <a:lnTo>
                    <a:pt x="488" y="520"/>
                  </a:lnTo>
                  <a:lnTo>
                    <a:pt x="487" y="518"/>
                  </a:lnTo>
                  <a:lnTo>
                    <a:pt x="487" y="503"/>
                  </a:lnTo>
                  <a:lnTo>
                    <a:pt x="485" y="503"/>
                  </a:lnTo>
                  <a:lnTo>
                    <a:pt x="484" y="503"/>
                  </a:lnTo>
                  <a:lnTo>
                    <a:pt x="483" y="500"/>
                  </a:lnTo>
                  <a:lnTo>
                    <a:pt x="484" y="499"/>
                  </a:lnTo>
                  <a:lnTo>
                    <a:pt x="485" y="499"/>
                  </a:lnTo>
                  <a:close/>
                  <a:moveTo>
                    <a:pt x="453" y="499"/>
                  </a:moveTo>
                  <a:lnTo>
                    <a:pt x="469" y="499"/>
                  </a:lnTo>
                  <a:lnTo>
                    <a:pt x="471" y="499"/>
                  </a:lnTo>
                  <a:lnTo>
                    <a:pt x="471" y="500"/>
                  </a:lnTo>
                  <a:lnTo>
                    <a:pt x="471" y="503"/>
                  </a:lnTo>
                  <a:lnTo>
                    <a:pt x="469" y="503"/>
                  </a:lnTo>
                  <a:lnTo>
                    <a:pt x="453" y="503"/>
                  </a:lnTo>
                  <a:lnTo>
                    <a:pt x="452" y="503"/>
                  </a:lnTo>
                  <a:lnTo>
                    <a:pt x="451" y="500"/>
                  </a:lnTo>
                  <a:lnTo>
                    <a:pt x="452" y="499"/>
                  </a:lnTo>
                  <a:lnTo>
                    <a:pt x="453" y="499"/>
                  </a:lnTo>
                  <a:close/>
                  <a:moveTo>
                    <a:pt x="420" y="499"/>
                  </a:moveTo>
                  <a:lnTo>
                    <a:pt x="437" y="499"/>
                  </a:lnTo>
                  <a:lnTo>
                    <a:pt x="438" y="499"/>
                  </a:lnTo>
                  <a:lnTo>
                    <a:pt x="440" y="500"/>
                  </a:lnTo>
                  <a:lnTo>
                    <a:pt x="438" y="503"/>
                  </a:lnTo>
                  <a:lnTo>
                    <a:pt x="437" y="503"/>
                  </a:lnTo>
                  <a:lnTo>
                    <a:pt x="420" y="503"/>
                  </a:lnTo>
                  <a:lnTo>
                    <a:pt x="419" y="503"/>
                  </a:lnTo>
                  <a:lnTo>
                    <a:pt x="419" y="500"/>
                  </a:lnTo>
                  <a:lnTo>
                    <a:pt x="419" y="499"/>
                  </a:lnTo>
                  <a:lnTo>
                    <a:pt x="420" y="499"/>
                  </a:lnTo>
                  <a:close/>
                  <a:moveTo>
                    <a:pt x="391" y="499"/>
                  </a:moveTo>
                  <a:lnTo>
                    <a:pt x="405" y="499"/>
                  </a:lnTo>
                  <a:lnTo>
                    <a:pt x="406" y="499"/>
                  </a:lnTo>
                  <a:lnTo>
                    <a:pt x="408" y="500"/>
                  </a:lnTo>
                  <a:lnTo>
                    <a:pt x="406" y="503"/>
                  </a:lnTo>
                  <a:lnTo>
                    <a:pt x="405" y="503"/>
                  </a:lnTo>
                  <a:lnTo>
                    <a:pt x="391" y="503"/>
                  </a:lnTo>
                  <a:lnTo>
                    <a:pt x="391" y="506"/>
                  </a:lnTo>
                  <a:lnTo>
                    <a:pt x="391" y="507"/>
                  </a:lnTo>
                  <a:lnTo>
                    <a:pt x="388" y="509"/>
                  </a:lnTo>
                  <a:lnTo>
                    <a:pt x="387" y="507"/>
                  </a:lnTo>
                  <a:lnTo>
                    <a:pt x="387" y="506"/>
                  </a:lnTo>
                  <a:lnTo>
                    <a:pt x="387" y="503"/>
                  </a:lnTo>
                  <a:lnTo>
                    <a:pt x="387" y="500"/>
                  </a:lnTo>
                  <a:lnTo>
                    <a:pt x="388" y="499"/>
                  </a:lnTo>
                  <a:lnTo>
                    <a:pt x="391" y="499"/>
                  </a:lnTo>
                  <a:close/>
                  <a:moveTo>
                    <a:pt x="130" y="493"/>
                  </a:moveTo>
                  <a:lnTo>
                    <a:pt x="131" y="495"/>
                  </a:lnTo>
                  <a:lnTo>
                    <a:pt x="132" y="496"/>
                  </a:lnTo>
                  <a:lnTo>
                    <a:pt x="132" y="513"/>
                  </a:lnTo>
                  <a:lnTo>
                    <a:pt x="131" y="514"/>
                  </a:lnTo>
                  <a:lnTo>
                    <a:pt x="130" y="514"/>
                  </a:lnTo>
                  <a:lnTo>
                    <a:pt x="128" y="514"/>
                  </a:lnTo>
                  <a:lnTo>
                    <a:pt x="127" y="513"/>
                  </a:lnTo>
                  <a:lnTo>
                    <a:pt x="127" y="496"/>
                  </a:lnTo>
                  <a:lnTo>
                    <a:pt x="128" y="495"/>
                  </a:lnTo>
                  <a:lnTo>
                    <a:pt x="130" y="493"/>
                  </a:lnTo>
                  <a:close/>
                  <a:moveTo>
                    <a:pt x="97" y="489"/>
                  </a:moveTo>
                  <a:lnTo>
                    <a:pt x="113" y="489"/>
                  </a:lnTo>
                  <a:lnTo>
                    <a:pt x="114" y="491"/>
                  </a:lnTo>
                  <a:lnTo>
                    <a:pt x="116" y="492"/>
                  </a:lnTo>
                  <a:lnTo>
                    <a:pt x="114" y="493"/>
                  </a:lnTo>
                  <a:lnTo>
                    <a:pt x="113" y="495"/>
                  </a:lnTo>
                  <a:lnTo>
                    <a:pt x="97" y="495"/>
                  </a:lnTo>
                  <a:lnTo>
                    <a:pt x="95" y="493"/>
                  </a:lnTo>
                  <a:lnTo>
                    <a:pt x="94" y="492"/>
                  </a:lnTo>
                  <a:lnTo>
                    <a:pt x="95" y="491"/>
                  </a:lnTo>
                  <a:lnTo>
                    <a:pt x="97" y="489"/>
                  </a:lnTo>
                  <a:close/>
                  <a:moveTo>
                    <a:pt x="65" y="489"/>
                  </a:moveTo>
                  <a:lnTo>
                    <a:pt x="81" y="489"/>
                  </a:lnTo>
                  <a:lnTo>
                    <a:pt x="83" y="491"/>
                  </a:lnTo>
                  <a:lnTo>
                    <a:pt x="83" y="492"/>
                  </a:lnTo>
                  <a:lnTo>
                    <a:pt x="83" y="493"/>
                  </a:lnTo>
                  <a:lnTo>
                    <a:pt x="81" y="495"/>
                  </a:lnTo>
                  <a:lnTo>
                    <a:pt x="65" y="495"/>
                  </a:lnTo>
                  <a:lnTo>
                    <a:pt x="63" y="493"/>
                  </a:lnTo>
                  <a:lnTo>
                    <a:pt x="62" y="492"/>
                  </a:lnTo>
                  <a:lnTo>
                    <a:pt x="63" y="491"/>
                  </a:lnTo>
                  <a:lnTo>
                    <a:pt x="65" y="489"/>
                  </a:lnTo>
                  <a:close/>
                  <a:moveTo>
                    <a:pt x="40" y="479"/>
                  </a:moveTo>
                  <a:lnTo>
                    <a:pt x="41" y="479"/>
                  </a:lnTo>
                  <a:lnTo>
                    <a:pt x="41" y="481"/>
                  </a:lnTo>
                  <a:lnTo>
                    <a:pt x="49" y="491"/>
                  </a:lnTo>
                  <a:lnTo>
                    <a:pt x="51" y="491"/>
                  </a:lnTo>
                  <a:lnTo>
                    <a:pt x="51" y="492"/>
                  </a:lnTo>
                  <a:lnTo>
                    <a:pt x="49" y="493"/>
                  </a:lnTo>
                  <a:lnTo>
                    <a:pt x="48" y="495"/>
                  </a:lnTo>
                  <a:lnTo>
                    <a:pt x="47" y="495"/>
                  </a:lnTo>
                  <a:lnTo>
                    <a:pt x="38" y="484"/>
                  </a:lnTo>
                  <a:lnTo>
                    <a:pt x="37" y="481"/>
                  </a:lnTo>
                  <a:lnTo>
                    <a:pt x="38" y="479"/>
                  </a:lnTo>
                  <a:lnTo>
                    <a:pt x="40" y="479"/>
                  </a:lnTo>
                  <a:close/>
                  <a:moveTo>
                    <a:pt x="525" y="466"/>
                  </a:moveTo>
                  <a:lnTo>
                    <a:pt x="527" y="467"/>
                  </a:lnTo>
                  <a:lnTo>
                    <a:pt x="527" y="468"/>
                  </a:lnTo>
                  <a:lnTo>
                    <a:pt x="527" y="485"/>
                  </a:lnTo>
                  <a:lnTo>
                    <a:pt x="527" y="486"/>
                  </a:lnTo>
                  <a:lnTo>
                    <a:pt x="525" y="488"/>
                  </a:lnTo>
                  <a:lnTo>
                    <a:pt x="523" y="486"/>
                  </a:lnTo>
                  <a:lnTo>
                    <a:pt x="523" y="485"/>
                  </a:lnTo>
                  <a:lnTo>
                    <a:pt x="523" y="468"/>
                  </a:lnTo>
                  <a:lnTo>
                    <a:pt x="523" y="467"/>
                  </a:lnTo>
                  <a:lnTo>
                    <a:pt x="525" y="466"/>
                  </a:lnTo>
                  <a:close/>
                  <a:moveTo>
                    <a:pt x="638" y="461"/>
                  </a:moveTo>
                  <a:lnTo>
                    <a:pt x="653" y="461"/>
                  </a:lnTo>
                  <a:lnTo>
                    <a:pt x="655" y="461"/>
                  </a:lnTo>
                  <a:lnTo>
                    <a:pt x="655" y="463"/>
                  </a:lnTo>
                  <a:lnTo>
                    <a:pt x="655" y="466"/>
                  </a:lnTo>
                  <a:lnTo>
                    <a:pt x="653" y="466"/>
                  </a:lnTo>
                  <a:lnTo>
                    <a:pt x="638" y="466"/>
                  </a:lnTo>
                  <a:lnTo>
                    <a:pt x="636" y="466"/>
                  </a:lnTo>
                  <a:lnTo>
                    <a:pt x="635" y="463"/>
                  </a:lnTo>
                  <a:lnTo>
                    <a:pt x="636" y="461"/>
                  </a:lnTo>
                  <a:lnTo>
                    <a:pt x="638" y="461"/>
                  </a:lnTo>
                  <a:close/>
                  <a:moveTo>
                    <a:pt x="604" y="461"/>
                  </a:moveTo>
                  <a:lnTo>
                    <a:pt x="621" y="461"/>
                  </a:lnTo>
                  <a:lnTo>
                    <a:pt x="622" y="461"/>
                  </a:lnTo>
                  <a:lnTo>
                    <a:pt x="624" y="463"/>
                  </a:lnTo>
                  <a:lnTo>
                    <a:pt x="622" y="466"/>
                  </a:lnTo>
                  <a:lnTo>
                    <a:pt x="621" y="466"/>
                  </a:lnTo>
                  <a:lnTo>
                    <a:pt x="604" y="466"/>
                  </a:lnTo>
                  <a:lnTo>
                    <a:pt x="603" y="466"/>
                  </a:lnTo>
                  <a:lnTo>
                    <a:pt x="603" y="463"/>
                  </a:lnTo>
                  <a:lnTo>
                    <a:pt x="603" y="461"/>
                  </a:lnTo>
                  <a:lnTo>
                    <a:pt x="604" y="461"/>
                  </a:lnTo>
                  <a:close/>
                  <a:moveTo>
                    <a:pt x="572" y="461"/>
                  </a:moveTo>
                  <a:lnTo>
                    <a:pt x="589" y="461"/>
                  </a:lnTo>
                  <a:lnTo>
                    <a:pt x="590" y="461"/>
                  </a:lnTo>
                  <a:lnTo>
                    <a:pt x="592" y="463"/>
                  </a:lnTo>
                  <a:lnTo>
                    <a:pt x="590" y="466"/>
                  </a:lnTo>
                  <a:lnTo>
                    <a:pt x="589" y="466"/>
                  </a:lnTo>
                  <a:lnTo>
                    <a:pt x="572" y="466"/>
                  </a:lnTo>
                  <a:lnTo>
                    <a:pt x="571" y="466"/>
                  </a:lnTo>
                  <a:lnTo>
                    <a:pt x="570" y="463"/>
                  </a:lnTo>
                  <a:lnTo>
                    <a:pt x="571" y="461"/>
                  </a:lnTo>
                  <a:lnTo>
                    <a:pt x="572" y="461"/>
                  </a:lnTo>
                  <a:close/>
                  <a:moveTo>
                    <a:pt x="541" y="461"/>
                  </a:moveTo>
                  <a:lnTo>
                    <a:pt x="557" y="461"/>
                  </a:lnTo>
                  <a:lnTo>
                    <a:pt x="559" y="461"/>
                  </a:lnTo>
                  <a:lnTo>
                    <a:pt x="559" y="463"/>
                  </a:lnTo>
                  <a:lnTo>
                    <a:pt x="559" y="466"/>
                  </a:lnTo>
                  <a:lnTo>
                    <a:pt x="557" y="466"/>
                  </a:lnTo>
                  <a:lnTo>
                    <a:pt x="541" y="466"/>
                  </a:lnTo>
                  <a:lnTo>
                    <a:pt x="539" y="466"/>
                  </a:lnTo>
                  <a:lnTo>
                    <a:pt x="538" y="463"/>
                  </a:lnTo>
                  <a:lnTo>
                    <a:pt x="539" y="461"/>
                  </a:lnTo>
                  <a:lnTo>
                    <a:pt x="541" y="461"/>
                  </a:lnTo>
                  <a:close/>
                  <a:moveTo>
                    <a:pt x="675" y="456"/>
                  </a:moveTo>
                  <a:lnTo>
                    <a:pt x="676" y="456"/>
                  </a:lnTo>
                  <a:lnTo>
                    <a:pt x="678" y="459"/>
                  </a:lnTo>
                  <a:lnTo>
                    <a:pt x="678" y="466"/>
                  </a:lnTo>
                  <a:lnTo>
                    <a:pt x="669" y="466"/>
                  </a:lnTo>
                  <a:lnTo>
                    <a:pt x="668" y="466"/>
                  </a:lnTo>
                  <a:lnTo>
                    <a:pt x="667" y="463"/>
                  </a:lnTo>
                  <a:lnTo>
                    <a:pt x="668" y="461"/>
                  </a:lnTo>
                  <a:lnTo>
                    <a:pt x="669" y="461"/>
                  </a:lnTo>
                  <a:lnTo>
                    <a:pt x="673" y="461"/>
                  </a:lnTo>
                  <a:lnTo>
                    <a:pt x="673" y="459"/>
                  </a:lnTo>
                  <a:lnTo>
                    <a:pt x="673" y="456"/>
                  </a:lnTo>
                  <a:lnTo>
                    <a:pt x="675" y="456"/>
                  </a:lnTo>
                  <a:close/>
                  <a:moveTo>
                    <a:pt x="22" y="455"/>
                  </a:moveTo>
                  <a:lnTo>
                    <a:pt x="31" y="467"/>
                  </a:lnTo>
                  <a:lnTo>
                    <a:pt x="33" y="470"/>
                  </a:lnTo>
                  <a:lnTo>
                    <a:pt x="31" y="471"/>
                  </a:lnTo>
                  <a:lnTo>
                    <a:pt x="30" y="471"/>
                  </a:lnTo>
                  <a:lnTo>
                    <a:pt x="29" y="471"/>
                  </a:lnTo>
                  <a:lnTo>
                    <a:pt x="29" y="470"/>
                  </a:lnTo>
                  <a:lnTo>
                    <a:pt x="27" y="470"/>
                  </a:lnTo>
                  <a:lnTo>
                    <a:pt x="26" y="468"/>
                  </a:lnTo>
                  <a:lnTo>
                    <a:pt x="25" y="466"/>
                  </a:lnTo>
                  <a:lnTo>
                    <a:pt x="22" y="463"/>
                  </a:lnTo>
                  <a:lnTo>
                    <a:pt x="20" y="460"/>
                  </a:lnTo>
                  <a:lnTo>
                    <a:pt x="19" y="459"/>
                  </a:lnTo>
                  <a:lnTo>
                    <a:pt x="19" y="457"/>
                  </a:lnTo>
                  <a:lnTo>
                    <a:pt x="19" y="457"/>
                  </a:lnTo>
                  <a:lnTo>
                    <a:pt x="19" y="457"/>
                  </a:lnTo>
                  <a:lnTo>
                    <a:pt x="18" y="457"/>
                  </a:lnTo>
                  <a:lnTo>
                    <a:pt x="22" y="455"/>
                  </a:lnTo>
                  <a:close/>
                  <a:moveTo>
                    <a:pt x="47" y="437"/>
                  </a:moveTo>
                  <a:lnTo>
                    <a:pt x="48" y="437"/>
                  </a:lnTo>
                  <a:lnTo>
                    <a:pt x="48" y="437"/>
                  </a:lnTo>
                  <a:lnTo>
                    <a:pt x="49" y="439"/>
                  </a:lnTo>
                  <a:lnTo>
                    <a:pt x="49" y="441"/>
                  </a:lnTo>
                  <a:lnTo>
                    <a:pt x="49" y="443"/>
                  </a:lnTo>
                  <a:lnTo>
                    <a:pt x="48" y="445"/>
                  </a:lnTo>
                  <a:lnTo>
                    <a:pt x="34" y="453"/>
                  </a:lnTo>
                  <a:lnTo>
                    <a:pt x="33" y="453"/>
                  </a:lnTo>
                  <a:lnTo>
                    <a:pt x="31" y="453"/>
                  </a:lnTo>
                  <a:lnTo>
                    <a:pt x="31" y="452"/>
                  </a:lnTo>
                  <a:lnTo>
                    <a:pt x="30" y="450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45" y="441"/>
                  </a:lnTo>
                  <a:lnTo>
                    <a:pt x="45" y="441"/>
                  </a:lnTo>
                  <a:lnTo>
                    <a:pt x="44" y="439"/>
                  </a:lnTo>
                  <a:lnTo>
                    <a:pt x="45" y="437"/>
                  </a:lnTo>
                  <a:lnTo>
                    <a:pt x="47" y="437"/>
                  </a:lnTo>
                  <a:close/>
                  <a:moveTo>
                    <a:pt x="675" y="424"/>
                  </a:moveTo>
                  <a:lnTo>
                    <a:pt x="676" y="424"/>
                  </a:lnTo>
                  <a:lnTo>
                    <a:pt x="678" y="425"/>
                  </a:lnTo>
                  <a:lnTo>
                    <a:pt x="678" y="442"/>
                  </a:lnTo>
                  <a:lnTo>
                    <a:pt x="676" y="443"/>
                  </a:lnTo>
                  <a:lnTo>
                    <a:pt x="675" y="445"/>
                  </a:lnTo>
                  <a:lnTo>
                    <a:pt x="673" y="443"/>
                  </a:lnTo>
                  <a:lnTo>
                    <a:pt x="673" y="442"/>
                  </a:lnTo>
                  <a:lnTo>
                    <a:pt x="673" y="425"/>
                  </a:lnTo>
                  <a:lnTo>
                    <a:pt x="673" y="424"/>
                  </a:lnTo>
                  <a:lnTo>
                    <a:pt x="675" y="424"/>
                  </a:lnTo>
                  <a:close/>
                  <a:moveTo>
                    <a:pt x="44" y="409"/>
                  </a:moveTo>
                  <a:lnTo>
                    <a:pt x="45" y="410"/>
                  </a:lnTo>
                  <a:lnTo>
                    <a:pt x="47" y="412"/>
                  </a:lnTo>
                  <a:lnTo>
                    <a:pt x="47" y="425"/>
                  </a:lnTo>
                  <a:lnTo>
                    <a:pt x="45" y="428"/>
                  </a:lnTo>
                  <a:lnTo>
                    <a:pt x="44" y="430"/>
                  </a:lnTo>
                  <a:lnTo>
                    <a:pt x="41" y="430"/>
                  </a:lnTo>
                  <a:lnTo>
                    <a:pt x="40" y="430"/>
                  </a:lnTo>
                  <a:lnTo>
                    <a:pt x="38" y="428"/>
                  </a:lnTo>
                  <a:lnTo>
                    <a:pt x="38" y="428"/>
                  </a:lnTo>
                  <a:lnTo>
                    <a:pt x="37" y="428"/>
                  </a:lnTo>
                  <a:lnTo>
                    <a:pt x="36" y="430"/>
                  </a:lnTo>
                  <a:lnTo>
                    <a:pt x="34" y="428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1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7" y="419"/>
                  </a:lnTo>
                  <a:lnTo>
                    <a:pt x="29" y="419"/>
                  </a:lnTo>
                  <a:lnTo>
                    <a:pt x="29" y="417"/>
                  </a:lnTo>
                  <a:lnTo>
                    <a:pt x="30" y="417"/>
                  </a:lnTo>
                  <a:lnTo>
                    <a:pt x="31" y="417"/>
                  </a:lnTo>
                  <a:lnTo>
                    <a:pt x="33" y="419"/>
                  </a:lnTo>
                  <a:lnTo>
                    <a:pt x="33" y="420"/>
                  </a:lnTo>
                  <a:lnTo>
                    <a:pt x="36" y="424"/>
                  </a:lnTo>
                  <a:lnTo>
                    <a:pt x="37" y="424"/>
                  </a:lnTo>
                  <a:lnTo>
                    <a:pt x="38" y="423"/>
                  </a:lnTo>
                  <a:lnTo>
                    <a:pt x="40" y="424"/>
                  </a:lnTo>
                  <a:lnTo>
                    <a:pt x="41" y="425"/>
                  </a:lnTo>
                  <a:lnTo>
                    <a:pt x="41" y="412"/>
                  </a:lnTo>
                  <a:lnTo>
                    <a:pt x="43" y="410"/>
                  </a:lnTo>
                  <a:lnTo>
                    <a:pt x="44" y="409"/>
                  </a:lnTo>
                  <a:close/>
                  <a:moveTo>
                    <a:pt x="675" y="391"/>
                  </a:moveTo>
                  <a:lnTo>
                    <a:pt x="676" y="392"/>
                  </a:lnTo>
                  <a:lnTo>
                    <a:pt x="678" y="394"/>
                  </a:lnTo>
                  <a:lnTo>
                    <a:pt x="678" y="410"/>
                  </a:lnTo>
                  <a:lnTo>
                    <a:pt x="676" y="412"/>
                  </a:lnTo>
                  <a:lnTo>
                    <a:pt x="675" y="412"/>
                  </a:lnTo>
                  <a:lnTo>
                    <a:pt x="673" y="412"/>
                  </a:lnTo>
                  <a:lnTo>
                    <a:pt x="673" y="410"/>
                  </a:lnTo>
                  <a:lnTo>
                    <a:pt x="673" y="394"/>
                  </a:lnTo>
                  <a:lnTo>
                    <a:pt x="673" y="392"/>
                  </a:lnTo>
                  <a:lnTo>
                    <a:pt x="675" y="391"/>
                  </a:lnTo>
                  <a:close/>
                  <a:moveTo>
                    <a:pt x="726" y="388"/>
                  </a:moveTo>
                  <a:lnTo>
                    <a:pt x="740" y="388"/>
                  </a:lnTo>
                  <a:lnTo>
                    <a:pt x="740" y="394"/>
                  </a:lnTo>
                  <a:lnTo>
                    <a:pt x="726" y="394"/>
                  </a:lnTo>
                  <a:lnTo>
                    <a:pt x="725" y="392"/>
                  </a:lnTo>
                  <a:lnTo>
                    <a:pt x="723" y="391"/>
                  </a:lnTo>
                  <a:lnTo>
                    <a:pt x="725" y="389"/>
                  </a:lnTo>
                  <a:lnTo>
                    <a:pt x="726" y="388"/>
                  </a:lnTo>
                  <a:close/>
                  <a:moveTo>
                    <a:pt x="693" y="388"/>
                  </a:moveTo>
                  <a:lnTo>
                    <a:pt x="709" y="388"/>
                  </a:lnTo>
                  <a:lnTo>
                    <a:pt x="711" y="389"/>
                  </a:lnTo>
                  <a:lnTo>
                    <a:pt x="712" y="391"/>
                  </a:lnTo>
                  <a:lnTo>
                    <a:pt x="711" y="392"/>
                  </a:lnTo>
                  <a:lnTo>
                    <a:pt x="709" y="394"/>
                  </a:lnTo>
                  <a:lnTo>
                    <a:pt x="693" y="394"/>
                  </a:lnTo>
                  <a:lnTo>
                    <a:pt x="691" y="392"/>
                  </a:lnTo>
                  <a:lnTo>
                    <a:pt x="691" y="391"/>
                  </a:lnTo>
                  <a:lnTo>
                    <a:pt x="691" y="389"/>
                  </a:lnTo>
                  <a:lnTo>
                    <a:pt x="693" y="388"/>
                  </a:lnTo>
                  <a:close/>
                  <a:moveTo>
                    <a:pt x="29" y="381"/>
                  </a:moveTo>
                  <a:lnTo>
                    <a:pt x="31" y="383"/>
                  </a:lnTo>
                  <a:lnTo>
                    <a:pt x="43" y="392"/>
                  </a:lnTo>
                  <a:lnTo>
                    <a:pt x="44" y="394"/>
                  </a:lnTo>
                  <a:lnTo>
                    <a:pt x="44" y="396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0" y="396"/>
                  </a:lnTo>
                  <a:lnTo>
                    <a:pt x="40" y="396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38" y="395"/>
                  </a:lnTo>
                  <a:lnTo>
                    <a:pt x="27" y="387"/>
                  </a:lnTo>
                  <a:lnTo>
                    <a:pt x="27" y="384"/>
                  </a:lnTo>
                  <a:lnTo>
                    <a:pt x="27" y="383"/>
                  </a:lnTo>
                  <a:lnTo>
                    <a:pt x="29" y="383"/>
                  </a:lnTo>
                  <a:lnTo>
                    <a:pt x="29" y="381"/>
                  </a:lnTo>
                  <a:close/>
                  <a:moveTo>
                    <a:pt x="5" y="362"/>
                  </a:moveTo>
                  <a:lnTo>
                    <a:pt x="7" y="362"/>
                  </a:lnTo>
                  <a:lnTo>
                    <a:pt x="19" y="371"/>
                  </a:lnTo>
                  <a:lnTo>
                    <a:pt x="19" y="374"/>
                  </a:lnTo>
                  <a:lnTo>
                    <a:pt x="19" y="376"/>
                  </a:lnTo>
                  <a:lnTo>
                    <a:pt x="18" y="376"/>
                  </a:lnTo>
                  <a:lnTo>
                    <a:pt x="16" y="376"/>
                  </a:lnTo>
                  <a:lnTo>
                    <a:pt x="15" y="376"/>
                  </a:lnTo>
                  <a:lnTo>
                    <a:pt x="15" y="376"/>
                  </a:lnTo>
                  <a:lnTo>
                    <a:pt x="13" y="374"/>
                  </a:lnTo>
                  <a:lnTo>
                    <a:pt x="12" y="373"/>
                  </a:lnTo>
                  <a:lnTo>
                    <a:pt x="9" y="371"/>
                  </a:lnTo>
                  <a:lnTo>
                    <a:pt x="7" y="369"/>
                  </a:lnTo>
                  <a:lnTo>
                    <a:pt x="7" y="369"/>
                  </a:lnTo>
                  <a:lnTo>
                    <a:pt x="7" y="369"/>
                  </a:lnTo>
                  <a:lnTo>
                    <a:pt x="2" y="366"/>
                  </a:lnTo>
                  <a:lnTo>
                    <a:pt x="2" y="365"/>
                  </a:lnTo>
                  <a:lnTo>
                    <a:pt x="2" y="362"/>
                  </a:lnTo>
                  <a:lnTo>
                    <a:pt x="4" y="362"/>
                  </a:lnTo>
                  <a:lnTo>
                    <a:pt x="5" y="362"/>
                  </a:lnTo>
                  <a:close/>
                  <a:moveTo>
                    <a:pt x="739" y="358"/>
                  </a:moveTo>
                  <a:lnTo>
                    <a:pt x="740" y="358"/>
                  </a:lnTo>
                  <a:lnTo>
                    <a:pt x="740" y="359"/>
                  </a:lnTo>
                  <a:lnTo>
                    <a:pt x="740" y="376"/>
                  </a:lnTo>
                  <a:lnTo>
                    <a:pt x="740" y="377"/>
                  </a:lnTo>
                  <a:lnTo>
                    <a:pt x="739" y="378"/>
                  </a:lnTo>
                  <a:lnTo>
                    <a:pt x="736" y="377"/>
                  </a:lnTo>
                  <a:lnTo>
                    <a:pt x="736" y="376"/>
                  </a:lnTo>
                  <a:lnTo>
                    <a:pt x="736" y="359"/>
                  </a:lnTo>
                  <a:lnTo>
                    <a:pt x="736" y="358"/>
                  </a:lnTo>
                  <a:lnTo>
                    <a:pt x="739" y="358"/>
                  </a:lnTo>
                  <a:close/>
                  <a:moveTo>
                    <a:pt x="0" y="344"/>
                  </a:moveTo>
                  <a:lnTo>
                    <a:pt x="8" y="344"/>
                  </a:lnTo>
                  <a:lnTo>
                    <a:pt x="11" y="344"/>
                  </a:lnTo>
                  <a:lnTo>
                    <a:pt x="11" y="347"/>
                  </a:lnTo>
                  <a:lnTo>
                    <a:pt x="11" y="348"/>
                  </a:lnTo>
                  <a:lnTo>
                    <a:pt x="8" y="348"/>
                  </a:lnTo>
                  <a:lnTo>
                    <a:pt x="5" y="348"/>
                  </a:lnTo>
                  <a:lnTo>
                    <a:pt x="5" y="351"/>
                  </a:lnTo>
                  <a:lnTo>
                    <a:pt x="4" y="352"/>
                  </a:lnTo>
                  <a:lnTo>
                    <a:pt x="2" y="353"/>
                  </a:lnTo>
                  <a:lnTo>
                    <a:pt x="1" y="352"/>
                  </a:lnTo>
                  <a:lnTo>
                    <a:pt x="0" y="351"/>
                  </a:lnTo>
                  <a:lnTo>
                    <a:pt x="0" y="344"/>
                  </a:lnTo>
                  <a:close/>
                  <a:moveTo>
                    <a:pt x="150" y="334"/>
                  </a:moveTo>
                  <a:lnTo>
                    <a:pt x="166" y="334"/>
                  </a:lnTo>
                  <a:lnTo>
                    <a:pt x="167" y="335"/>
                  </a:lnTo>
                  <a:lnTo>
                    <a:pt x="168" y="337"/>
                  </a:lnTo>
                  <a:lnTo>
                    <a:pt x="167" y="338"/>
                  </a:lnTo>
                  <a:lnTo>
                    <a:pt x="166" y="340"/>
                  </a:lnTo>
                  <a:lnTo>
                    <a:pt x="150" y="340"/>
                  </a:lnTo>
                  <a:lnTo>
                    <a:pt x="148" y="338"/>
                  </a:lnTo>
                  <a:lnTo>
                    <a:pt x="148" y="337"/>
                  </a:lnTo>
                  <a:lnTo>
                    <a:pt x="148" y="335"/>
                  </a:lnTo>
                  <a:lnTo>
                    <a:pt x="150" y="334"/>
                  </a:lnTo>
                  <a:close/>
                  <a:moveTo>
                    <a:pt x="117" y="334"/>
                  </a:moveTo>
                  <a:lnTo>
                    <a:pt x="134" y="334"/>
                  </a:lnTo>
                  <a:lnTo>
                    <a:pt x="135" y="335"/>
                  </a:lnTo>
                  <a:lnTo>
                    <a:pt x="137" y="337"/>
                  </a:lnTo>
                  <a:lnTo>
                    <a:pt x="135" y="338"/>
                  </a:lnTo>
                  <a:lnTo>
                    <a:pt x="134" y="340"/>
                  </a:lnTo>
                  <a:lnTo>
                    <a:pt x="117" y="340"/>
                  </a:lnTo>
                  <a:lnTo>
                    <a:pt x="116" y="338"/>
                  </a:lnTo>
                  <a:lnTo>
                    <a:pt x="116" y="337"/>
                  </a:lnTo>
                  <a:lnTo>
                    <a:pt x="116" y="335"/>
                  </a:lnTo>
                  <a:lnTo>
                    <a:pt x="117" y="334"/>
                  </a:lnTo>
                  <a:close/>
                  <a:moveTo>
                    <a:pt x="85" y="334"/>
                  </a:moveTo>
                  <a:lnTo>
                    <a:pt x="102" y="334"/>
                  </a:lnTo>
                  <a:lnTo>
                    <a:pt x="103" y="335"/>
                  </a:lnTo>
                  <a:lnTo>
                    <a:pt x="103" y="337"/>
                  </a:lnTo>
                  <a:lnTo>
                    <a:pt x="103" y="338"/>
                  </a:lnTo>
                  <a:lnTo>
                    <a:pt x="102" y="340"/>
                  </a:lnTo>
                  <a:lnTo>
                    <a:pt x="85" y="340"/>
                  </a:lnTo>
                  <a:lnTo>
                    <a:pt x="84" y="338"/>
                  </a:lnTo>
                  <a:lnTo>
                    <a:pt x="83" y="337"/>
                  </a:lnTo>
                  <a:lnTo>
                    <a:pt x="84" y="335"/>
                  </a:lnTo>
                  <a:lnTo>
                    <a:pt x="85" y="334"/>
                  </a:lnTo>
                  <a:close/>
                  <a:moveTo>
                    <a:pt x="54" y="334"/>
                  </a:moveTo>
                  <a:lnTo>
                    <a:pt x="69" y="334"/>
                  </a:lnTo>
                  <a:lnTo>
                    <a:pt x="72" y="335"/>
                  </a:lnTo>
                  <a:lnTo>
                    <a:pt x="72" y="337"/>
                  </a:lnTo>
                  <a:lnTo>
                    <a:pt x="72" y="338"/>
                  </a:lnTo>
                  <a:lnTo>
                    <a:pt x="69" y="340"/>
                  </a:lnTo>
                  <a:lnTo>
                    <a:pt x="54" y="340"/>
                  </a:lnTo>
                  <a:lnTo>
                    <a:pt x="51" y="338"/>
                  </a:lnTo>
                  <a:lnTo>
                    <a:pt x="51" y="337"/>
                  </a:lnTo>
                  <a:lnTo>
                    <a:pt x="51" y="335"/>
                  </a:lnTo>
                  <a:lnTo>
                    <a:pt x="54" y="334"/>
                  </a:lnTo>
                  <a:close/>
                  <a:moveTo>
                    <a:pt x="34" y="334"/>
                  </a:moveTo>
                  <a:lnTo>
                    <a:pt x="37" y="334"/>
                  </a:lnTo>
                  <a:lnTo>
                    <a:pt x="38" y="335"/>
                  </a:lnTo>
                  <a:lnTo>
                    <a:pt x="40" y="337"/>
                  </a:lnTo>
                  <a:lnTo>
                    <a:pt x="38" y="338"/>
                  </a:lnTo>
                  <a:lnTo>
                    <a:pt x="37" y="340"/>
                  </a:lnTo>
                  <a:lnTo>
                    <a:pt x="36" y="340"/>
                  </a:lnTo>
                  <a:lnTo>
                    <a:pt x="29" y="347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3" y="348"/>
                  </a:lnTo>
                  <a:lnTo>
                    <a:pt x="23" y="347"/>
                  </a:lnTo>
                  <a:lnTo>
                    <a:pt x="23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5" y="344"/>
                  </a:lnTo>
                  <a:lnTo>
                    <a:pt x="26" y="344"/>
                  </a:lnTo>
                  <a:lnTo>
                    <a:pt x="26" y="344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7" y="342"/>
                  </a:lnTo>
                  <a:lnTo>
                    <a:pt x="27" y="342"/>
                  </a:lnTo>
                  <a:lnTo>
                    <a:pt x="27" y="342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7" y="341"/>
                  </a:lnTo>
                  <a:lnTo>
                    <a:pt x="29" y="341"/>
                  </a:lnTo>
                  <a:lnTo>
                    <a:pt x="29" y="341"/>
                  </a:lnTo>
                  <a:lnTo>
                    <a:pt x="29" y="341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29" y="340"/>
                  </a:lnTo>
                  <a:lnTo>
                    <a:pt x="30" y="340"/>
                  </a:lnTo>
                  <a:lnTo>
                    <a:pt x="30" y="340"/>
                  </a:lnTo>
                  <a:lnTo>
                    <a:pt x="30" y="340"/>
                  </a:lnTo>
                  <a:lnTo>
                    <a:pt x="30" y="340"/>
                  </a:lnTo>
                  <a:lnTo>
                    <a:pt x="30" y="340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1" y="338"/>
                  </a:lnTo>
                  <a:lnTo>
                    <a:pt x="31" y="338"/>
                  </a:lnTo>
                  <a:lnTo>
                    <a:pt x="31" y="338"/>
                  </a:lnTo>
                  <a:lnTo>
                    <a:pt x="31" y="338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3" y="337"/>
                  </a:lnTo>
                  <a:lnTo>
                    <a:pt x="33" y="337"/>
                  </a:lnTo>
                  <a:lnTo>
                    <a:pt x="33" y="337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4"/>
                  </a:lnTo>
                  <a:lnTo>
                    <a:pt x="34" y="334"/>
                  </a:lnTo>
                  <a:lnTo>
                    <a:pt x="34" y="334"/>
                  </a:lnTo>
                  <a:lnTo>
                    <a:pt x="34" y="334"/>
                  </a:lnTo>
                  <a:lnTo>
                    <a:pt x="34" y="334"/>
                  </a:lnTo>
                  <a:lnTo>
                    <a:pt x="34" y="334"/>
                  </a:lnTo>
                  <a:lnTo>
                    <a:pt x="34" y="334"/>
                  </a:lnTo>
                  <a:lnTo>
                    <a:pt x="34" y="334"/>
                  </a:lnTo>
                  <a:lnTo>
                    <a:pt x="34" y="334"/>
                  </a:lnTo>
                  <a:lnTo>
                    <a:pt x="34" y="334"/>
                  </a:lnTo>
                  <a:close/>
                  <a:moveTo>
                    <a:pt x="741" y="324"/>
                  </a:moveTo>
                  <a:lnTo>
                    <a:pt x="743" y="324"/>
                  </a:lnTo>
                  <a:lnTo>
                    <a:pt x="744" y="327"/>
                  </a:lnTo>
                  <a:lnTo>
                    <a:pt x="744" y="329"/>
                  </a:lnTo>
                  <a:lnTo>
                    <a:pt x="740" y="334"/>
                  </a:lnTo>
                  <a:lnTo>
                    <a:pt x="740" y="344"/>
                  </a:lnTo>
                  <a:lnTo>
                    <a:pt x="740" y="345"/>
                  </a:lnTo>
                  <a:lnTo>
                    <a:pt x="739" y="345"/>
                  </a:lnTo>
                  <a:lnTo>
                    <a:pt x="736" y="345"/>
                  </a:lnTo>
                  <a:lnTo>
                    <a:pt x="736" y="344"/>
                  </a:lnTo>
                  <a:lnTo>
                    <a:pt x="736" y="334"/>
                  </a:lnTo>
                  <a:lnTo>
                    <a:pt x="736" y="331"/>
                  </a:lnTo>
                  <a:lnTo>
                    <a:pt x="740" y="326"/>
                  </a:lnTo>
                  <a:lnTo>
                    <a:pt x="740" y="324"/>
                  </a:lnTo>
                  <a:lnTo>
                    <a:pt x="741" y="324"/>
                  </a:lnTo>
                  <a:close/>
                  <a:moveTo>
                    <a:pt x="186" y="312"/>
                  </a:moveTo>
                  <a:lnTo>
                    <a:pt x="188" y="312"/>
                  </a:lnTo>
                  <a:lnTo>
                    <a:pt x="189" y="313"/>
                  </a:lnTo>
                  <a:lnTo>
                    <a:pt x="189" y="316"/>
                  </a:lnTo>
                  <a:lnTo>
                    <a:pt x="182" y="330"/>
                  </a:lnTo>
                  <a:lnTo>
                    <a:pt x="181" y="331"/>
                  </a:lnTo>
                  <a:lnTo>
                    <a:pt x="180" y="331"/>
                  </a:lnTo>
                  <a:lnTo>
                    <a:pt x="180" y="331"/>
                  </a:lnTo>
                  <a:lnTo>
                    <a:pt x="178" y="330"/>
                  </a:lnTo>
                  <a:lnTo>
                    <a:pt x="178" y="329"/>
                  </a:lnTo>
                  <a:lnTo>
                    <a:pt x="185" y="313"/>
                  </a:lnTo>
                  <a:lnTo>
                    <a:pt x="185" y="312"/>
                  </a:lnTo>
                  <a:lnTo>
                    <a:pt x="186" y="312"/>
                  </a:lnTo>
                  <a:close/>
                  <a:moveTo>
                    <a:pt x="758" y="297"/>
                  </a:moveTo>
                  <a:lnTo>
                    <a:pt x="759" y="298"/>
                  </a:lnTo>
                  <a:lnTo>
                    <a:pt x="761" y="299"/>
                  </a:lnTo>
                  <a:lnTo>
                    <a:pt x="761" y="301"/>
                  </a:lnTo>
                  <a:lnTo>
                    <a:pt x="761" y="301"/>
                  </a:lnTo>
                  <a:lnTo>
                    <a:pt x="759" y="302"/>
                  </a:lnTo>
                  <a:lnTo>
                    <a:pt x="758" y="304"/>
                  </a:lnTo>
                  <a:lnTo>
                    <a:pt x="758" y="304"/>
                  </a:lnTo>
                  <a:lnTo>
                    <a:pt x="758" y="304"/>
                  </a:lnTo>
                  <a:lnTo>
                    <a:pt x="758" y="304"/>
                  </a:lnTo>
                  <a:lnTo>
                    <a:pt x="758" y="304"/>
                  </a:lnTo>
                  <a:lnTo>
                    <a:pt x="752" y="315"/>
                  </a:lnTo>
                  <a:lnTo>
                    <a:pt x="751" y="315"/>
                  </a:lnTo>
                  <a:lnTo>
                    <a:pt x="750" y="316"/>
                  </a:lnTo>
                  <a:lnTo>
                    <a:pt x="748" y="315"/>
                  </a:lnTo>
                  <a:lnTo>
                    <a:pt x="748" y="313"/>
                  </a:lnTo>
                  <a:lnTo>
                    <a:pt x="748" y="312"/>
                  </a:lnTo>
                  <a:lnTo>
                    <a:pt x="756" y="298"/>
                  </a:lnTo>
                  <a:lnTo>
                    <a:pt x="756" y="298"/>
                  </a:lnTo>
                  <a:lnTo>
                    <a:pt x="758" y="297"/>
                  </a:lnTo>
                  <a:close/>
                  <a:moveTo>
                    <a:pt x="186" y="284"/>
                  </a:moveTo>
                  <a:lnTo>
                    <a:pt x="192" y="284"/>
                  </a:lnTo>
                  <a:lnTo>
                    <a:pt x="198" y="290"/>
                  </a:lnTo>
                  <a:lnTo>
                    <a:pt x="199" y="293"/>
                  </a:lnTo>
                  <a:lnTo>
                    <a:pt x="199" y="295"/>
                  </a:lnTo>
                  <a:lnTo>
                    <a:pt x="196" y="301"/>
                  </a:lnTo>
                  <a:lnTo>
                    <a:pt x="195" y="302"/>
                  </a:lnTo>
                  <a:lnTo>
                    <a:pt x="193" y="302"/>
                  </a:lnTo>
                  <a:lnTo>
                    <a:pt x="193" y="302"/>
                  </a:lnTo>
                  <a:lnTo>
                    <a:pt x="192" y="301"/>
                  </a:lnTo>
                  <a:lnTo>
                    <a:pt x="192" y="299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86" y="287"/>
                  </a:lnTo>
                  <a:lnTo>
                    <a:pt x="186" y="284"/>
                  </a:lnTo>
                  <a:close/>
                  <a:moveTo>
                    <a:pt x="215" y="280"/>
                  </a:moveTo>
                  <a:lnTo>
                    <a:pt x="215" y="280"/>
                  </a:lnTo>
                  <a:lnTo>
                    <a:pt x="217" y="281"/>
                  </a:lnTo>
                  <a:lnTo>
                    <a:pt x="217" y="283"/>
                  </a:lnTo>
                  <a:lnTo>
                    <a:pt x="215" y="287"/>
                  </a:lnTo>
                  <a:lnTo>
                    <a:pt x="214" y="288"/>
                  </a:lnTo>
                  <a:lnTo>
                    <a:pt x="211" y="290"/>
                  </a:lnTo>
                  <a:lnTo>
                    <a:pt x="199" y="290"/>
                  </a:lnTo>
                  <a:lnTo>
                    <a:pt x="198" y="288"/>
                  </a:lnTo>
                  <a:lnTo>
                    <a:pt x="196" y="287"/>
                  </a:lnTo>
                  <a:lnTo>
                    <a:pt x="198" y="286"/>
                  </a:lnTo>
                  <a:lnTo>
                    <a:pt x="199" y="284"/>
                  </a:lnTo>
                  <a:lnTo>
                    <a:pt x="211" y="284"/>
                  </a:lnTo>
                  <a:lnTo>
                    <a:pt x="213" y="281"/>
                  </a:lnTo>
                  <a:lnTo>
                    <a:pt x="214" y="280"/>
                  </a:lnTo>
                  <a:lnTo>
                    <a:pt x="215" y="280"/>
                  </a:lnTo>
                  <a:close/>
                  <a:moveTo>
                    <a:pt x="774" y="270"/>
                  </a:moveTo>
                  <a:lnTo>
                    <a:pt x="776" y="270"/>
                  </a:lnTo>
                  <a:lnTo>
                    <a:pt x="777" y="272"/>
                  </a:lnTo>
                  <a:lnTo>
                    <a:pt x="777" y="273"/>
                  </a:lnTo>
                  <a:lnTo>
                    <a:pt x="777" y="273"/>
                  </a:lnTo>
                  <a:lnTo>
                    <a:pt x="776" y="275"/>
                  </a:lnTo>
                  <a:lnTo>
                    <a:pt x="776" y="275"/>
                  </a:lnTo>
                  <a:lnTo>
                    <a:pt x="776" y="275"/>
                  </a:lnTo>
                  <a:lnTo>
                    <a:pt x="776" y="275"/>
                  </a:lnTo>
                  <a:lnTo>
                    <a:pt x="776" y="275"/>
                  </a:lnTo>
                  <a:lnTo>
                    <a:pt x="776" y="275"/>
                  </a:lnTo>
                  <a:lnTo>
                    <a:pt x="769" y="287"/>
                  </a:lnTo>
                  <a:lnTo>
                    <a:pt x="768" y="288"/>
                  </a:lnTo>
                  <a:lnTo>
                    <a:pt x="766" y="288"/>
                  </a:lnTo>
                  <a:lnTo>
                    <a:pt x="766" y="288"/>
                  </a:lnTo>
                  <a:lnTo>
                    <a:pt x="765" y="287"/>
                  </a:lnTo>
                  <a:lnTo>
                    <a:pt x="765" y="284"/>
                  </a:lnTo>
                  <a:lnTo>
                    <a:pt x="773" y="270"/>
                  </a:lnTo>
                  <a:lnTo>
                    <a:pt x="774" y="270"/>
                  </a:lnTo>
                  <a:lnTo>
                    <a:pt x="774" y="270"/>
                  </a:lnTo>
                  <a:close/>
                  <a:moveTo>
                    <a:pt x="225" y="250"/>
                  </a:moveTo>
                  <a:lnTo>
                    <a:pt x="227" y="250"/>
                  </a:lnTo>
                  <a:lnTo>
                    <a:pt x="228" y="251"/>
                  </a:lnTo>
                  <a:lnTo>
                    <a:pt x="228" y="252"/>
                  </a:lnTo>
                  <a:lnTo>
                    <a:pt x="222" y="268"/>
                  </a:lnTo>
                  <a:lnTo>
                    <a:pt x="221" y="269"/>
                  </a:lnTo>
                  <a:lnTo>
                    <a:pt x="220" y="269"/>
                  </a:lnTo>
                  <a:lnTo>
                    <a:pt x="220" y="269"/>
                  </a:lnTo>
                  <a:lnTo>
                    <a:pt x="218" y="268"/>
                  </a:lnTo>
                  <a:lnTo>
                    <a:pt x="218" y="266"/>
                  </a:lnTo>
                  <a:lnTo>
                    <a:pt x="224" y="251"/>
                  </a:lnTo>
                  <a:lnTo>
                    <a:pt x="224" y="250"/>
                  </a:lnTo>
                  <a:lnTo>
                    <a:pt x="225" y="250"/>
                  </a:lnTo>
                  <a:close/>
                  <a:moveTo>
                    <a:pt x="792" y="243"/>
                  </a:moveTo>
                  <a:lnTo>
                    <a:pt x="794" y="243"/>
                  </a:lnTo>
                  <a:lnTo>
                    <a:pt x="794" y="244"/>
                  </a:lnTo>
                  <a:lnTo>
                    <a:pt x="794" y="245"/>
                  </a:lnTo>
                  <a:lnTo>
                    <a:pt x="786" y="259"/>
                  </a:lnTo>
                  <a:lnTo>
                    <a:pt x="784" y="261"/>
                  </a:lnTo>
                  <a:lnTo>
                    <a:pt x="784" y="261"/>
                  </a:lnTo>
                  <a:lnTo>
                    <a:pt x="783" y="261"/>
                  </a:lnTo>
                  <a:lnTo>
                    <a:pt x="781" y="259"/>
                  </a:lnTo>
                  <a:lnTo>
                    <a:pt x="781" y="257"/>
                  </a:lnTo>
                  <a:lnTo>
                    <a:pt x="790" y="244"/>
                  </a:lnTo>
                  <a:lnTo>
                    <a:pt x="791" y="243"/>
                  </a:lnTo>
                  <a:lnTo>
                    <a:pt x="792" y="243"/>
                  </a:lnTo>
                  <a:close/>
                  <a:moveTo>
                    <a:pt x="200" y="227"/>
                  </a:moveTo>
                  <a:lnTo>
                    <a:pt x="202" y="227"/>
                  </a:lnTo>
                  <a:lnTo>
                    <a:pt x="214" y="237"/>
                  </a:lnTo>
                  <a:lnTo>
                    <a:pt x="214" y="239"/>
                  </a:lnTo>
                  <a:lnTo>
                    <a:pt x="214" y="241"/>
                  </a:lnTo>
                  <a:lnTo>
                    <a:pt x="214" y="241"/>
                  </a:lnTo>
                  <a:lnTo>
                    <a:pt x="213" y="241"/>
                  </a:lnTo>
                  <a:lnTo>
                    <a:pt x="211" y="241"/>
                  </a:lnTo>
                  <a:lnTo>
                    <a:pt x="210" y="240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199" y="232"/>
                  </a:lnTo>
                  <a:lnTo>
                    <a:pt x="198" y="230"/>
                  </a:lnTo>
                  <a:lnTo>
                    <a:pt x="198" y="227"/>
                  </a:lnTo>
                  <a:lnTo>
                    <a:pt x="199" y="227"/>
                  </a:lnTo>
                  <a:lnTo>
                    <a:pt x="200" y="227"/>
                  </a:lnTo>
                  <a:close/>
                  <a:moveTo>
                    <a:pt x="809" y="215"/>
                  </a:moveTo>
                  <a:lnTo>
                    <a:pt x="810" y="215"/>
                  </a:lnTo>
                  <a:lnTo>
                    <a:pt x="812" y="216"/>
                  </a:lnTo>
                  <a:lnTo>
                    <a:pt x="810" y="218"/>
                  </a:lnTo>
                  <a:lnTo>
                    <a:pt x="802" y="232"/>
                  </a:lnTo>
                  <a:lnTo>
                    <a:pt x="802" y="233"/>
                  </a:lnTo>
                  <a:lnTo>
                    <a:pt x="801" y="233"/>
                  </a:lnTo>
                  <a:lnTo>
                    <a:pt x="799" y="233"/>
                  </a:lnTo>
                  <a:lnTo>
                    <a:pt x="798" y="232"/>
                  </a:lnTo>
                  <a:lnTo>
                    <a:pt x="798" y="230"/>
                  </a:lnTo>
                  <a:lnTo>
                    <a:pt x="806" y="216"/>
                  </a:lnTo>
                  <a:lnTo>
                    <a:pt x="808" y="215"/>
                  </a:lnTo>
                  <a:lnTo>
                    <a:pt x="809" y="215"/>
                  </a:lnTo>
                  <a:close/>
                  <a:moveTo>
                    <a:pt x="192" y="207"/>
                  </a:moveTo>
                  <a:lnTo>
                    <a:pt x="192" y="207"/>
                  </a:lnTo>
                  <a:lnTo>
                    <a:pt x="193" y="208"/>
                  </a:lnTo>
                  <a:lnTo>
                    <a:pt x="193" y="209"/>
                  </a:lnTo>
                  <a:lnTo>
                    <a:pt x="189" y="218"/>
                  </a:lnTo>
                  <a:lnTo>
                    <a:pt x="189" y="219"/>
                  </a:lnTo>
                  <a:lnTo>
                    <a:pt x="189" y="221"/>
                  </a:lnTo>
                  <a:lnTo>
                    <a:pt x="188" y="222"/>
                  </a:lnTo>
                  <a:lnTo>
                    <a:pt x="186" y="222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9" y="207"/>
                  </a:lnTo>
                  <a:lnTo>
                    <a:pt x="191" y="207"/>
                  </a:lnTo>
                  <a:lnTo>
                    <a:pt x="192" y="207"/>
                  </a:lnTo>
                  <a:close/>
                  <a:moveTo>
                    <a:pt x="826" y="187"/>
                  </a:moveTo>
                  <a:lnTo>
                    <a:pt x="827" y="187"/>
                  </a:lnTo>
                  <a:lnTo>
                    <a:pt x="828" y="189"/>
                  </a:lnTo>
                  <a:lnTo>
                    <a:pt x="828" y="191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4" y="197"/>
                  </a:lnTo>
                  <a:lnTo>
                    <a:pt x="822" y="200"/>
                  </a:lnTo>
                  <a:lnTo>
                    <a:pt x="820" y="203"/>
                  </a:lnTo>
                  <a:lnTo>
                    <a:pt x="820" y="204"/>
                  </a:lnTo>
                  <a:lnTo>
                    <a:pt x="819" y="205"/>
                  </a:lnTo>
                  <a:lnTo>
                    <a:pt x="819" y="205"/>
                  </a:lnTo>
                  <a:lnTo>
                    <a:pt x="817" y="205"/>
                  </a:lnTo>
                  <a:lnTo>
                    <a:pt x="816" y="205"/>
                  </a:lnTo>
                  <a:lnTo>
                    <a:pt x="815" y="204"/>
                  </a:lnTo>
                  <a:lnTo>
                    <a:pt x="816" y="203"/>
                  </a:lnTo>
                  <a:lnTo>
                    <a:pt x="824" y="189"/>
                  </a:lnTo>
                  <a:lnTo>
                    <a:pt x="824" y="187"/>
                  </a:lnTo>
                  <a:lnTo>
                    <a:pt x="826" y="187"/>
                  </a:lnTo>
                  <a:close/>
                  <a:moveTo>
                    <a:pt x="204" y="176"/>
                  </a:moveTo>
                  <a:lnTo>
                    <a:pt x="206" y="178"/>
                  </a:lnTo>
                  <a:lnTo>
                    <a:pt x="207" y="179"/>
                  </a:lnTo>
                  <a:lnTo>
                    <a:pt x="207" y="180"/>
                  </a:lnTo>
                  <a:lnTo>
                    <a:pt x="200" y="194"/>
                  </a:lnTo>
                  <a:lnTo>
                    <a:pt x="199" y="196"/>
                  </a:lnTo>
                  <a:lnTo>
                    <a:pt x="198" y="196"/>
                  </a:lnTo>
                  <a:lnTo>
                    <a:pt x="198" y="196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6" y="191"/>
                  </a:lnTo>
                  <a:lnTo>
                    <a:pt x="198" y="190"/>
                  </a:lnTo>
                  <a:lnTo>
                    <a:pt x="199" y="187"/>
                  </a:lnTo>
                  <a:lnTo>
                    <a:pt x="200" y="185"/>
                  </a:lnTo>
                  <a:lnTo>
                    <a:pt x="200" y="185"/>
                  </a:lnTo>
                  <a:lnTo>
                    <a:pt x="200" y="185"/>
                  </a:lnTo>
                  <a:lnTo>
                    <a:pt x="200" y="185"/>
                  </a:lnTo>
                  <a:lnTo>
                    <a:pt x="200" y="185"/>
                  </a:lnTo>
                  <a:lnTo>
                    <a:pt x="200" y="185"/>
                  </a:lnTo>
                  <a:lnTo>
                    <a:pt x="203" y="178"/>
                  </a:lnTo>
                  <a:lnTo>
                    <a:pt x="204" y="178"/>
                  </a:lnTo>
                  <a:lnTo>
                    <a:pt x="204" y="176"/>
                  </a:lnTo>
                  <a:close/>
                  <a:moveTo>
                    <a:pt x="826" y="162"/>
                  </a:moveTo>
                  <a:lnTo>
                    <a:pt x="826" y="162"/>
                  </a:lnTo>
                  <a:lnTo>
                    <a:pt x="827" y="164"/>
                  </a:lnTo>
                  <a:lnTo>
                    <a:pt x="835" y="178"/>
                  </a:lnTo>
                  <a:lnTo>
                    <a:pt x="835" y="179"/>
                  </a:lnTo>
                  <a:lnTo>
                    <a:pt x="834" y="180"/>
                  </a:lnTo>
                  <a:lnTo>
                    <a:pt x="833" y="180"/>
                  </a:lnTo>
                  <a:lnTo>
                    <a:pt x="831" y="180"/>
                  </a:lnTo>
                  <a:lnTo>
                    <a:pt x="831" y="179"/>
                  </a:lnTo>
                  <a:lnTo>
                    <a:pt x="823" y="165"/>
                  </a:lnTo>
                  <a:lnTo>
                    <a:pt x="823" y="164"/>
                  </a:lnTo>
                  <a:lnTo>
                    <a:pt x="824" y="162"/>
                  </a:lnTo>
                  <a:lnTo>
                    <a:pt x="826" y="162"/>
                  </a:lnTo>
                  <a:close/>
                  <a:moveTo>
                    <a:pt x="207" y="154"/>
                  </a:moveTo>
                  <a:lnTo>
                    <a:pt x="210" y="154"/>
                  </a:lnTo>
                  <a:lnTo>
                    <a:pt x="211" y="157"/>
                  </a:lnTo>
                  <a:lnTo>
                    <a:pt x="213" y="158"/>
                  </a:lnTo>
                  <a:lnTo>
                    <a:pt x="213" y="164"/>
                  </a:lnTo>
                  <a:lnTo>
                    <a:pt x="211" y="165"/>
                  </a:lnTo>
                  <a:lnTo>
                    <a:pt x="210" y="165"/>
                  </a:lnTo>
                  <a:lnTo>
                    <a:pt x="209" y="165"/>
                  </a:lnTo>
                  <a:lnTo>
                    <a:pt x="207" y="164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3" y="161"/>
                  </a:lnTo>
                  <a:lnTo>
                    <a:pt x="200" y="161"/>
                  </a:lnTo>
                  <a:lnTo>
                    <a:pt x="198" y="162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5" y="162"/>
                  </a:lnTo>
                  <a:lnTo>
                    <a:pt x="193" y="161"/>
                  </a:lnTo>
                  <a:lnTo>
                    <a:pt x="193" y="160"/>
                  </a:lnTo>
                  <a:lnTo>
                    <a:pt x="195" y="158"/>
                  </a:lnTo>
                  <a:lnTo>
                    <a:pt x="206" y="154"/>
                  </a:lnTo>
                  <a:lnTo>
                    <a:pt x="207" y="154"/>
                  </a:lnTo>
                  <a:close/>
                  <a:moveTo>
                    <a:pt x="178" y="140"/>
                  </a:moveTo>
                  <a:lnTo>
                    <a:pt x="180" y="142"/>
                  </a:lnTo>
                  <a:lnTo>
                    <a:pt x="180" y="142"/>
                  </a:lnTo>
                  <a:lnTo>
                    <a:pt x="189" y="155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5" y="158"/>
                  </a:lnTo>
                  <a:lnTo>
                    <a:pt x="177" y="144"/>
                  </a:lnTo>
                  <a:lnTo>
                    <a:pt x="175" y="143"/>
                  </a:lnTo>
                  <a:lnTo>
                    <a:pt x="177" y="142"/>
                  </a:lnTo>
                  <a:lnTo>
                    <a:pt x="178" y="140"/>
                  </a:lnTo>
                  <a:close/>
                  <a:moveTo>
                    <a:pt x="809" y="135"/>
                  </a:moveTo>
                  <a:lnTo>
                    <a:pt x="810" y="135"/>
                  </a:lnTo>
                  <a:lnTo>
                    <a:pt x="810" y="135"/>
                  </a:lnTo>
                  <a:lnTo>
                    <a:pt x="819" y="150"/>
                  </a:lnTo>
                  <a:lnTo>
                    <a:pt x="819" y="151"/>
                  </a:lnTo>
                  <a:lnTo>
                    <a:pt x="819" y="153"/>
                  </a:lnTo>
                  <a:lnTo>
                    <a:pt x="817" y="153"/>
                  </a:lnTo>
                  <a:lnTo>
                    <a:pt x="816" y="153"/>
                  </a:lnTo>
                  <a:lnTo>
                    <a:pt x="815" y="151"/>
                  </a:lnTo>
                  <a:lnTo>
                    <a:pt x="806" y="137"/>
                  </a:lnTo>
                  <a:lnTo>
                    <a:pt x="806" y="136"/>
                  </a:lnTo>
                  <a:lnTo>
                    <a:pt x="808" y="135"/>
                  </a:lnTo>
                  <a:lnTo>
                    <a:pt x="809" y="135"/>
                  </a:lnTo>
                  <a:close/>
                  <a:moveTo>
                    <a:pt x="193" y="117"/>
                  </a:moveTo>
                  <a:lnTo>
                    <a:pt x="195" y="117"/>
                  </a:lnTo>
                  <a:lnTo>
                    <a:pt x="195" y="118"/>
                  </a:lnTo>
                  <a:lnTo>
                    <a:pt x="195" y="119"/>
                  </a:lnTo>
                  <a:lnTo>
                    <a:pt x="186" y="133"/>
                  </a:lnTo>
                  <a:lnTo>
                    <a:pt x="185" y="135"/>
                  </a:lnTo>
                  <a:lnTo>
                    <a:pt x="184" y="135"/>
                  </a:lnTo>
                  <a:lnTo>
                    <a:pt x="184" y="135"/>
                  </a:lnTo>
                  <a:lnTo>
                    <a:pt x="182" y="133"/>
                  </a:lnTo>
                  <a:lnTo>
                    <a:pt x="182" y="131"/>
                  </a:lnTo>
                  <a:lnTo>
                    <a:pt x="191" y="117"/>
                  </a:lnTo>
                  <a:lnTo>
                    <a:pt x="192" y="117"/>
                  </a:lnTo>
                  <a:lnTo>
                    <a:pt x="193" y="117"/>
                  </a:lnTo>
                  <a:close/>
                  <a:moveTo>
                    <a:pt x="790" y="115"/>
                  </a:moveTo>
                  <a:lnTo>
                    <a:pt x="791" y="115"/>
                  </a:lnTo>
                  <a:lnTo>
                    <a:pt x="791" y="117"/>
                  </a:lnTo>
                  <a:lnTo>
                    <a:pt x="791" y="121"/>
                  </a:lnTo>
                  <a:lnTo>
                    <a:pt x="804" y="121"/>
                  </a:lnTo>
                  <a:lnTo>
                    <a:pt x="804" y="121"/>
                  </a:lnTo>
                  <a:lnTo>
                    <a:pt x="804" y="121"/>
                  </a:lnTo>
                  <a:lnTo>
                    <a:pt x="804" y="121"/>
                  </a:lnTo>
                  <a:lnTo>
                    <a:pt x="804" y="122"/>
                  </a:lnTo>
                  <a:lnTo>
                    <a:pt x="804" y="124"/>
                  </a:lnTo>
                  <a:lnTo>
                    <a:pt x="804" y="125"/>
                  </a:lnTo>
                  <a:lnTo>
                    <a:pt x="801" y="125"/>
                  </a:lnTo>
                  <a:lnTo>
                    <a:pt x="801" y="125"/>
                  </a:lnTo>
                  <a:lnTo>
                    <a:pt x="801" y="125"/>
                  </a:lnTo>
                  <a:lnTo>
                    <a:pt x="791" y="125"/>
                  </a:lnTo>
                  <a:lnTo>
                    <a:pt x="790" y="124"/>
                  </a:lnTo>
                  <a:lnTo>
                    <a:pt x="787" y="122"/>
                  </a:lnTo>
                  <a:lnTo>
                    <a:pt x="787" y="121"/>
                  </a:lnTo>
                  <a:lnTo>
                    <a:pt x="787" y="117"/>
                  </a:lnTo>
                  <a:lnTo>
                    <a:pt x="787" y="115"/>
                  </a:lnTo>
                  <a:lnTo>
                    <a:pt x="790" y="115"/>
                  </a:lnTo>
                  <a:close/>
                  <a:moveTo>
                    <a:pt x="193" y="83"/>
                  </a:moveTo>
                  <a:lnTo>
                    <a:pt x="196" y="85"/>
                  </a:lnTo>
                  <a:lnTo>
                    <a:pt x="196" y="86"/>
                  </a:lnTo>
                  <a:lnTo>
                    <a:pt x="199" y="101"/>
                  </a:lnTo>
                  <a:lnTo>
                    <a:pt x="199" y="104"/>
                  </a:lnTo>
                  <a:lnTo>
                    <a:pt x="198" y="104"/>
                  </a:lnTo>
                  <a:lnTo>
                    <a:pt x="198" y="104"/>
                  </a:lnTo>
                  <a:lnTo>
                    <a:pt x="195" y="104"/>
                  </a:lnTo>
                  <a:lnTo>
                    <a:pt x="195" y="103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3"/>
                  </a:lnTo>
                  <a:lnTo>
                    <a:pt x="193" y="83"/>
                  </a:lnTo>
                  <a:close/>
                  <a:moveTo>
                    <a:pt x="790" y="83"/>
                  </a:moveTo>
                  <a:lnTo>
                    <a:pt x="791" y="83"/>
                  </a:lnTo>
                  <a:lnTo>
                    <a:pt x="791" y="85"/>
                  </a:lnTo>
                  <a:lnTo>
                    <a:pt x="791" y="101"/>
                  </a:lnTo>
                  <a:lnTo>
                    <a:pt x="791" y="103"/>
                  </a:lnTo>
                  <a:lnTo>
                    <a:pt x="790" y="104"/>
                  </a:lnTo>
                  <a:lnTo>
                    <a:pt x="787" y="103"/>
                  </a:lnTo>
                  <a:lnTo>
                    <a:pt x="787" y="101"/>
                  </a:lnTo>
                  <a:lnTo>
                    <a:pt x="787" y="85"/>
                  </a:lnTo>
                  <a:lnTo>
                    <a:pt x="787" y="83"/>
                  </a:lnTo>
                  <a:lnTo>
                    <a:pt x="790" y="83"/>
                  </a:lnTo>
                  <a:close/>
                  <a:moveTo>
                    <a:pt x="696" y="77"/>
                  </a:moveTo>
                  <a:lnTo>
                    <a:pt x="697" y="77"/>
                  </a:lnTo>
                  <a:lnTo>
                    <a:pt x="698" y="78"/>
                  </a:lnTo>
                  <a:lnTo>
                    <a:pt x="698" y="79"/>
                  </a:lnTo>
                  <a:lnTo>
                    <a:pt x="697" y="81"/>
                  </a:lnTo>
                  <a:lnTo>
                    <a:pt x="691" y="86"/>
                  </a:lnTo>
                  <a:lnTo>
                    <a:pt x="690" y="86"/>
                  </a:lnTo>
                  <a:lnTo>
                    <a:pt x="689" y="86"/>
                  </a:lnTo>
                  <a:lnTo>
                    <a:pt x="687" y="86"/>
                  </a:lnTo>
                  <a:lnTo>
                    <a:pt x="679" y="85"/>
                  </a:lnTo>
                  <a:lnTo>
                    <a:pt x="678" y="83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9" y="79"/>
                  </a:lnTo>
                  <a:lnTo>
                    <a:pt x="680" y="79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7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89" y="82"/>
                  </a:lnTo>
                  <a:lnTo>
                    <a:pt x="694" y="77"/>
                  </a:lnTo>
                  <a:lnTo>
                    <a:pt x="696" y="77"/>
                  </a:lnTo>
                  <a:close/>
                  <a:moveTo>
                    <a:pt x="763" y="71"/>
                  </a:moveTo>
                  <a:lnTo>
                    <a:pt x="765" y="71"/>
                  </a:lnTo>
                  <a:lnTo>
                    <a:pt x="765" y="72"/>
                  </a:lnTo>
                  <a:lnTo>
                    <a:pt x="768" y="72"/>
                  </a:lnTo>
                  <a:lnTo>
                    <a:pt x="770" y="74"/>
                  </a:lnTo>
                  <a:lnTo>
                    <a:pt x="770" y="74"/>
                  </a:lnTo>
                  <a:lnTo>
                    <a:pt x="770" y="74"/>
                  </a:lnTo>
                  <a:lnTo>
                    <a:pt x="770" y="74"/>
                  </a:lnTo>
                  <a:lnTo>
                    <a:pt x="770" y="74"/>
                  </a:lnTo>
                  <a:lnTo>
                    <a:pt x="770" y="74"/>
                  </a:lnTo>
                  <a:lnTo>
                    <a:pt x="770" y="74"/>
                  </a:lnTo>
                  <a:lnTo>
                    <a:pt x="780" y="78"/>
                  </a:lnTo>
                  <a:lnTo>
                    <a:pt x="781" y="78"/>
                  </a:lnTo>
                  <a:lnTo>
                    <a:pt x="781" y="81"/>
                  </a:lnTo>
                  <a:lnTo>
                    <a:pt x="780" y="82"/>
                  </a:lnTo>
                  <a:lnTo>
                    <a:pt x="779" y="82"/>
                  </a:lnTo>
                  <a:lnTo>
                    <a:pt x="777" y="82"/>
                  </a:lnTo>
                  <a:lnTo>
                    <a:pt x="763" y="77"/>
                  </a:lnTo>
                  <a:lnTo>
                    <a:pt x="762" y="75"/>
                  </a:lnTo>
                  <a:lnTo>
                    <a:pt x="762" y="72"/>
                  </a:lnTo>
                  <a:lnTo>
                    <a:pt x="762" y="72"/>
                  </a:lnTo>
                  <a:lnTo>
                    <a:pt x="763" y="71"/>
                  </a:lnTo>
                  <a:close/>
                  <a:moveTo>
                    <a:pt x="300" y="64"/>
                  </a:moveTo>
                  <a:lnTo>
                    <a:pt x="317" y="64"/>
                  </a:lnTo>
                  <a:lnTo>
                    <a:pt x="318" y="65"/>
                  </a:lnTo>
                  <a:lnTo>
                    <a:pt x="319" y="67"/>
                  </a:lnTo>
                  <a:lnTo>
                    <a:pt x="318" y="68"/>
                  </a:lnTo>
                  <a:lnTo>
                    <a:pt x="317" y="70"/>
                  </a:lnTo>
                  <a:lnTo>
                    <a:pt x="300" y="70"/>
                  </a:lnTo>
                  <a:lnTo>
                    <a:pt x="299" y="68"/>
                  </a:lnTo>
                  <a:lnTo>
                    <a:pt x="299" y="67"/>
                  </a:lnTo>
                  <a:lnTo>
                    <a:pt x="299" y="65"/>
                  </a:lnTo>
                  <a:lnTo>
                    <a:pt x="300" y="64"/>
                  </a:lnTo>
                  <a:close/>
                  <a:moveTo>
                    <a:pt x="655" y="63"/>
                  </a:moveTo>
                  <a:lnTo>
                    <a:pt x="657" y="63"/>
                  </a:lnTo>
                  <a:lnTo>
                    <a:pt x="657" y="64"/>
                  </a:lnTo>
                  <a:lnTo>
                    <a:pt x="661" y="75"/>
                  </a:lnTo>
                  <a:lnTo>
                    <a:pt x="661" y="75"/>
                  </a:lnTo>
                  <a:lnTo>
                    <a:pt x="661" y="75"/>
                  </a:lnTo>
                  <a:lnTo>
                    <a:pt x="661" y="75"/>
                  </a:lnTo>
                  <a:lnTo>
                    <a:pt x="661" y="75"/>
                  </a:lnTo>
                  <a:lnTo>
                    <a:pt x="661" y="75"/>
                  </a:lnTo>
                  <a:lnTo>
                    <a:pt x="661" y="75"/>
                  </a:lnTo>
                  <a:lnTo>
                    <a:pt x="661" y="75"/>
                  </a:lnTo>
                  <a:lnTo>
                    <a:pt x="661" y="75"/>
                  </a:lnTo>
                  <a:lnTo>
                    <a:pt x="661" y="75"/>
                  </a:lnTo>
                  <a:lnTo>
                    <a:pt x="664" y="77"/>
                  </a:lnTo>
                  <a:lnTo>
                    <a:pt x="667" y="78"/>
                  </a:lnTo>
                  <a:lnTo>
                    <a:pt x="667" y="79"/>
                  </a:lnTo>
                  <a:lnTo>
                    <a:pt x="665" y="81"/>
                  </a:lnTo>
                  <a:lnTo>
                    <a:pt x="664" y="81"/>
                  </a:lnTo>
                  <a:lnTo>
                    <a:pt x="664" y="81"/>
                  </a:lnTo>
                  <a:lnTo>
                    <a:pt x="660" y="81"/>
                  </a:lnTo>
                  <a:lnTo>
                    <a:pt x="657" y="79"/>
                  </a:lnTo>
                  <a:lnTo>
                    <a:pt x="655" y="77"/>
                  </a:lnTo>
                  <a:lnTo>
                    <a:pt x="653" y="65"/>
                  </a:lnTo>
                  <a:lnTo>
                    <a:pt x="653" y="63"/>
                  </a:lnTo>
                  <a:lnTo>
                    <a:pt x="654" y="63"/>
                  </a:lnTo>
                  <a:lnTo>
                    <a:pt x="655" y="63"/>
                  </a:lnTo>
                  <a:close/>
                  <a:moveTo>
                    <a:pt x="733" y="60"/>
                  </a:moveTo>
                  <a:lnTo>
                    <a:pt x="734" y="60"/>
                  </a:lnTo>
                  <a:lnTo>
                    <a:pt x="741" y="63"/>
                  </a:lnTo>
                  <a:lnTo>
                    <a:pt x="741" y="63"/>
                  </a:lnTo>
                  <a:lnTo>
                    <a:pt x="741" y="63"/>
                  </a:lnTo>
                  <a:lnTo>
                    <a:pt x="741" y="63"/>
                  </a:lnTo>
                  <a:lnTo>
                    <a:pt x="741" y="63"/>
                  </a:lnTo>
                  <a:lnTo>
                    <a:pt x="741" y="63"/>
                  </a:lnTo>
                  <a:lnTo>
                    <a:pt x="741" y="63"/>
                  </a:lnTo>
                  <a:lnTo>
                    <a:pt x="741" y="63"/>
                  </a:lnTo>
                  <a:lnTo>
                    <a:pt x="741" y="63"/>
                  </a:lnTo>
                  <a:lnTo>
                    <a:pt x="744" y="64"/>
                  </a:lnTo>
                  <a:lnTo>
                    <a:pt x="747" y="65"/>
                  </a:lnTo>
                  <a:lnTo>
                    <a:pt x="748" y="65"/>
                  </a:lnTo>
                  <a:lnTo>
                    <a:pt x="750" y="65"/>
                  </a:lnTo>
                  <a:lnTo>
                    <a:pt x="751" y="67"/>
                  </a:lnTo>
                  <a:lnTo>
                    <a:pt x="751" y="70"/>
                  </a:lnTo>
                  <a:lnTo>
                    <a:pt x="750" y="70"/>
                  </a:lnTo>
                  <a:lnTo>
                    <a:pt x="748" y="71"/>
                  </a:lnTo>
                  <a:lnTo>
                    <a:pt x="748" y="71"/>
                  </a:lnTo>
                  <a:lnTo>
                    <a:pt x="733" y="64"/>
                  </a:lnTo>
                  <a:lnTo>
                    <a:pt x="732" y="64"/>
                  </a:lnTo>
                  <a:lnTo>
                    <a:pt x="732" y="61"/>
                  </a:lnTo>
                  <a:lnTo>
                    <a:pt x="732" y="60"/>
                  </a:lnTo>
                  <a:lnTo>
                    <a:pt x="733" y="60"/>
                  </a:lnTo>
                  <a:close/>
                  <a:moveTo>
                    <a:pt x="721" y="57"/>
                  </a:moveTo>
                  <a:lnTo>
                    <a:pt x="722" y="57"/>
                  </a:lnTo>
                  <a:lnTo>
                    <a:pt x="723" y="57"/>
                  </a:lnTo>
                  <a:lnTo>
                    <a:pt x="723" y="60"/>
                  </a:lnTo>
                  <a:lnTo>
                    <a:pt x="722" y="61"/>
                  </a:lnTo>
                  <a:lnTo>
                    <a:pt x="709" y="71"/>
                  </a:lnTo>
                  <a:lnTo>
                    <a:pt x="708" y="71"/>
                  </a:lnTo>
                  <a:lnTo>
                    <a:pt x="708" y="71"/>
                  </a:lnTo>
                  <a:lnTo>
                    <a:pt x="707" y="71"/>
                  </a:lnTo>
                  <a:lnTo>
                    <a:pt x="707" y="68"/>
                  </a:lnTo>
                  <a:lnTo>
                    <a:pt x="707" y="67"/>
                  </a:lnTo>
                  <a:lnTo>
                    <a:pt x="719" y="57"/>
                  </a:lnTo>
                  <a:lnTo>
                    <a:pt x="721" y="57"/>
                  </a:lnTo>
                  <a:close/>
                  <a:moveTo>
                    <a:pt x="354" y="53"/>
                  </a:moveTo>
                  <a:lnTo>
                    <a:pt x="362" y="53"/>
                  </a:lnTo>
                  <a:lnTo>
                    <a:pt x="364" y="53"/>
                  </a:lnTo>
                  <a:lnTo>
                    <a:pt x="364" y="56"/>
                  </a:lnTo>
                  <a:lnTo>
                    <a:pt x="364" y="57"/>
                  </a:lnTo>
                  <a:lnTo>
                    <a:pt x="362" y="57"/>
                  </a:lnTo>
                  <a:lnTo>
                    <a:pt x="357" y="57"/>
                  </a:lnTo>
                  <a:lnTo>
                    <a:pt x="351" y="63"/>
                  </a:lnTo>
                  <a:lnTo>
                    <a:pt x="350" y="63"/>
                  </a:lnTo>
                  <a:lnTo>
                    <a:pt x="348" y="63"/>
                  </a:lnTo>
                  <a:lnTo>
                    <a:pt x="347" y="61"/>
                  </a:lnTo>
                  <a:lnTo>
                    <a:pt x="348" y="59"/>
                  </a:lnTo>
                  <a:lnTo>
                    <a:pt x="354" y="53"/>
                  </a:lnTo>
                  <a:close/>
                  <a:moveTo>
                    <a:pt x="188" y="53"/>
                  </a:moveTo>
                  <a:lnTo>
                    <a:pt x="189" y="53"/>
                  </a:lnTo>
                  <a:lnTo>
                    <a:pt x="191" y="54"/>
                  </a:lnTo>
                  <a:lnTo>
                    <a:pt x="193" y="70"/>
                  </a:lnTo>
                  <a:lnTo>
                    <a:pt x="193" y="72"/>
                  </a:lnTo>
                  <a:lnTo>
                    <a:pt x="192" y="72"/>
                  </a:lnTo>
                  <a:lnTo>
                    <a:pt x="191" y="72"/>
                  </a:lnTo>
                  <a:lnTo>
                    <a:pt x="189" y="72"/>
                  </a:lnTo>
                  <a:lnTo>
                    <a:pt x="189" y="71"/>
                  </a:lnTo>
                  <a:lnTo>
                    <a:pt x="186" y="56"/>
                  </a:lnTo>
                  <a:lnTo>
                    <a:pt x="186" y="53"/>
                  </a:lnTo>
                  <a:lnTo>
                    <a:pt x="188" y="53"/>
                  </a:lnTo>
                  <a:lnTo>
                    <a:pt x="188" y="53"/>
                  </a:lnTo>
                  <a:close/>
                  <a:moveTo>
                    <a:pt x="394" y="47"/>
                  </a:moveTo>
                  <a:lnTo>
                    <a:pt x="394" y="47"/>
                  </a:lnTo>
                  <a:lnTo>
                    <a:pt x="395" y="49"/>
                  </a:lnTo>
                  <a:lnTo>
                    <a:pt x="395" y="50"/>
                  </a:lnTo>
                  <a:lnTo>
                    <a:pt x="395" y="54"/>
                  </a:lnTo>
                  <a:lnTo>
                    <a:pt x="393" y="57"/>
                  </a:lnTo>
                  <a:lnTo>
                    <a:pt x="390" y="57"/>
                  </a:lnTo>
                  <a:lnTo>
                    <a:pt x="377" y="57"/>
                  </a:lnTo>
                  <a:lnTo>
                    <a:pt x="376" y="57"/>
                  </a:lnTo>
                  <a:lnTo>
                    <a:pt x="376" y="56"/>
                  </a:lnTo>
                  <a:lnTo>
                    <a:pt x="376" y="53"/>
                  </a:lnTo>
                  <a:lnTo>
                    <a:pt x="377" y="53"/>
                  </a:lnTo>
                  <a:lnTo>
                    <a:pt x="390" y="53"/>
                  </a:lnTo>
                  <a:lnTo>
                    <a:pt x="391" y="49"/>
                  </a:lnTo>
                  <a:lnTo>
                    <a:pt x="393" y="49"/>
                  </a:lnTo>
                  <a:lnTo>
                    <a:pt x="394" y="47"/>
                  </a:lnTo>
                  <a:close/>
                  <a:moveTo>
                    <a:pt x="290" y="43"/>
                  </a:moveTo>
                  <a:lnTo>
                    <a:pt x="292" y="45"/>
                  </a:lnTo>
                  <a:lnTo>
                    <a:pt x="292" y="46"/>
                  </a:lnTo>
                  <a:lnTo>
                    <a:pt x="292" y="63"/>
                  </a:lnTo>
                  <a:lnTo>
                    <a:pt x="292" y="64"/>
                  </a:lnTo>
                  <a:lnTo>
                    <a:pt x="290" y="65"/>
                  </a:lnTo>
                  <a:lnTo>
                    <a:pt x="287" y="64"/>
                  </a:lnTo>
                  <a:lnTo>
                    <a:pt x="287" y="63"/>
                  </a:lnTo>
                  <a:lnTo>
                    <a:pt x="287" y="46"/>
                  </a:lnTo>
                  <a:lnTo>
                    <a:pt x="287" y="45"/>
                  </a:lnTo>
                  <a:lnTo>
                    <a:pt x="290" y="43"/>
                  </a:lnTo>
                  <a:close/>
                  <a:moveTo>
                    <a:pt x="332" y="39"/>
                  </a:moveTo>
                  <a:lnTo>
                    <a:pt x="333" y="39"/>
                  </a:lnTo>
                  <a:lnTo>
                    <a:pt x="334" y="39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6" y="42"/>
                  </a:lnTo>
                  <a:lnTo>
                    <a:pt x="334" y="43"/>
                  </a:lnTo>
                  <a:lnTo>
                    <a:pt x="334" y="43"/>
                  </a:lnTo>
                  <a:lnTo>
                    <a:pt x="334" y="43"/>
                  </a:lnTo>
                  <a:lnTo>
                    <a:pt x="336" y="45"/>
                  </a:lnTo>
                  <a:lnTo>
                    <a:pt x="336" y="46"/>
                  </a:lnTo>
                  <a:lnTo>
                    <a:pt x="336" y="47"/>
                  </a:lnTo>
                  <a:lnTo>
                    <a:pt x="334" y="49"/>
                  </a:lnTo>
                  <a:lnTo>
                    <a:pt x="333" y="50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2" y="54"/>
                  </a:lnTo>
                  <a:lnTo>
                    <a:pt x="337" y="60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4" y="63"/>
                  </a:lnTo>
                  <a:lnTo>
                    <a:pt x="333" y="63"/>
                  </a:lnTo>
                  <a:lnTo>
                    <a:pt x="328" y="57"/>
                  </a:lnTo>
                  <a:lnTo>
                    <a:pt x="328" y="56"/>
                  </a:lnTo>
                  <a:lnTo>
                    <a:pt x="326" y="54"/>
                  </a:lnTo>
                  <a:lnTo>
                    <a:pt x="326" y="54"/>
                  </a:lnTo>
                  <a:lnTo>
                    <a:pt x="326" y="54"/>
                  </a:lnTo>
                  <a:lnTo>
                    <a:pt x="325" y="53"/>
                  </a:lnTo>
                  <a:lnTo>
                    <a:pt x="325" y="52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0" y="39"/>
                  </a:lnTo>
                  <a:lnTo>
                    <a:pt x="332" y="39"/>
                  </a:lnTo>
                  <a:lnTo>
                    <a:pt x="332" y="39"/>
                  </a:lnTo>
                  <a:lnTo>
                    <a:pt x="332" y="39"/>
                  </a:lnTo>
                  <a:lnTo>
                    <a:pt x="332" y="39"/>
                  </a:lnTo>
                  <a:lnTo>
                    <a:pt x="332" y="39"/>
                  </a:lnTo>
                  <a:lnTo>
                    <a:pt x="332" y="39"/>
                  </a:lnTo>
                  <a:lnTo>
                    <a:pt x="332" y="39"/>
                  </a:lnTo>
                  <a:lnTo>
                    <a:pt x="332" y="39"/>
                  </a:lnTo>
                  <a:lnTo>
                    <a:pt x="332" y="39"/>
                  </a:lnTo>
                  <a:lnTo>
                    <a:pt x="332" y="39"/>
                  </a:lnTo>
                  <a:lnTo>
                    <a:pt x="332" y="39"/>
                  </a:lnTo>
                  <a:close/>
                  <a:moveTo>
                    <a:pt x="646" y="31"/>
                  </a:moveTo>
                  <a:lnTo>
                    <a:pt x="647" y="32"/>
                  </a:lnTo>
                  <a:lnTo>
                    <a:pt x="649" y="32"/>
                  </a:lnTo>
                  <a:lnTo>
                    <a:pt x="653" y="49"/>
                  </a:lnTo>
                  <a:lnTo>
                    <a:pt x="653" y="50"/>
                  </a:lnTo>
                  <a:lnTo>
                    <a:pt x="651" y="52"/>
                  </a:lnTo>
                  <a:lnTo>
                    <a:pt x="651" y="52"/>
                  </a:lnTo>
                  <a:lnTo>
                    <a:pt x="649" y="50"/>
                  </a:lnTo>
                  <a:lnTo>
                    <a:pt x="649" y="50"/>
                  </a:lnTo>
                  <a:lnTo>
                    <a:pt x="644" y="34"/>
                  </a:lnTo>
                  <a:lnTo>
                    <a:pt x="644" y="32"/>
                  </a:lnTo>
                  <a:lnTo>
                    <a:pt x="646" y="31"/>
                  </a:lnTo>
                  <a:lnTo>
                    <a:pt x="646" y="31"/>
                  </a:lnTo>
                  <a:close/>
                  <a:moveTo>
                    <a:pt x="174" y="23"/>
                  </a:moveTo>
                  <a:lnTo>
                    <a:pt x="177" y="24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8" y="41"/>
                  </a:lnTo>
                  <a:lnTo>
                    <a:pt x="185" y="41"/>
                  </a:lnTo>
                  <a:lnTo>
                    <a:pt x="185" y="42"/>
                  </a:lnTo>
                  <a:lnTo>
                    <a:pt x="184" y="41"/>
                  </a:lnTo>
                  <a:lnTo>
                    <a:pt x="182" y="39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0" y="34"/>
                  </a:lnTo>
                  <a:lnTo>
                    <a:pt x="177" y="31"/>
                  </a:lnTo>
                  <a:lnTo>
                    <a:pt x="175" y="29"/>
                  </a:lnTo>
                  <a:lnTo>
                    <a:pt x="174" y="28"/>
                  </a:lnTo>
                  <a:lnTo>
                    <a:pt x="173" y="27"/>
                  </a:lnTo>
                  <a:lnTo>
                    <a:pt x="173" y="25"/>
                  </a:lnTo>
                  <a:lnTo>
                    <a:pt x="173" y="24"/>
                  </a:lnTo>
                  <a:lnTo>
                    <a:pt x="174" y="23"/>
                  </a:lnTo>
                  <a:close/>
                  <a:moveTo>
                    <a:pt x="304" y="18"/>
                  </a:moveTo>
                  <a:lnTo>
                    <a:pt x="304" y="18"/>
                  </a:lnTo>
                  <a:lnTo>
                    <a:pt x="305" y="20"/>
                  </a:lnTo>
                  <a:lnTo>
                    <a:pt x="305" y="21"/>
                  </a:lnTo>
                  <a:lnTo>
                    <a:pt x="305" y="23"/>
                  </a:lnTo>
                  <a:lnTo>
                    <a:pt x="305" y="24"/>
                  </a:lnTo>
                  <a:lnTo>
                    <a:pt x="305" y="27"/>
                  </a:lnTo>
                  <a:lnTo>
                    <a:pt x="305" y="28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297" y="34"/>
                  </a:lnTo>
                  <a:lnTo>
                    <a:pt x="297" y="34"/>
                  </a:lnTo>
                  <a:lnTo>
                    <a:pt x="296" y="34"/>
                  </a:lnTo>
                  <a:lnTo>
                    <a:pt x="294" y="32"/>
                  </a:lnTo>
                  <a:lnTo>
                    <a:pt x="294" y="31"/>
                  </a:lnTo>
                  <a:lnTo>
                    <a:pt x="296" y="29"/>
                  </a:lnTo>
                  <a:lnTo>
                    <a:pt x="300" y="27"/>
                  </a:lnTo>
                  <a:lnTo>
                    <a:pt x="301" y="21"/>
                  </a:lnTo>
                  <a:lnTo>
                    <a:pt x="303" y="20"/>
                  </a:lnTo>
                  <a:lnTo>
                    <a:pt x="304" y="18"/>
                  </a:lnTo>
                  <a:close/>
                  <a:moveTo>
                    <a:pt x="405" y="17"/>
                  </a:moveTo>
                  <a:lnTo>
                    <a:pt x="405" y="17"/>
                  </a:lnTo>
                  <a:lnTo>
                    <a:pt x="406" y="18"/>
                  </a:lnTo>
                  <a:lnTo>
                    <a:pt x="406" y="21"/>
                  </a:lnTo>
                  <a:lnTo>
                    <a:pt x="401" y="36"/>
                  </a:lnTo>
                  <a:lnTo>
                    <a:pt x="401" y="36"/>
                  </a:lnTo>
                  <a:lnTo>
                    <a:pt x="400" y="38"/>
                  </a:lnTo>
                  <a:lnTo>
                    <a:pt x="398" y="38"/>
                  </a:lnTo>
                  <a:lnTo>
                    <a:pt x="397" y="36"/>
                  </a:lnTo>
                  <a:lnTo>
                    <a:pt x="397" y="34"/>
                  </a:lnTo>
                  <a:lnTo>
                    <a:pt x="402" y="18"/>
                  </a:lnTo>
                  <a:lnTo>
                    <a:pt x="404" y="18"/>
                  </a:lnTo>
                  <a:lnTo>
                    <a:pt x="405" y="17"/>
                  </a:lnTo>
                  <a:close/>
                  <a:moveTo>
                    <a:pt x="155" y="0"/>
                  </a:moveTo>
                  <a:lnTo>
                    <a:pt x="157" y="2"/>
                  </a:lnTo>
                  <a:lnTo>
                    <a:pt x="157" y="3"/>
                  </a:lnTo>
                  <a:lnTo>
                    <a:pt x="157" y="5"/>
                  </a:lnTo>
                  <a:lnTo>
                    <a:pt x="164" y="13"/>
                  </a:lnTo>
                  <a:lnTo>
                    <a:pt x="166" y="14"/>
                  </a:lnTo>
                  <a:lnTo>
                    <a:pt x="164" y="16"/>
                  </a:lnTo>
                  <a:lnTo>
                    <a:pt x="163" y="17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6" y="11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53" y="3"/>
                  </a:lnTo>
                  <a:lnTo>
                    <a:pt x="153" y="2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44" name="Freeform 115">
              <a:extLst>
                <a:ext uri="{FF2B5EF4-FFF2-40B4-BE49-F238E27FC236}">
                  <a16:creationId xmlns:a16="http://schemas.microsoft.com/office/drawing/2014/main" xmlns="" id="{1E8D240E-51A6-4097-8759-81CA9F334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576" y="2613025"/>
              <a:ext cx="812800" cy="363538"/>
            </a:xfrm>
            <a:custGeom>
              <a:avLst/>
              <a:gdLst>
                <a:gd name="T0" fmla="*/ 483 w 512"/>
                <a:gd name="T1" fmla="*/ 211 h 229"/>
                <a:gd name="T2" fmla="*/ 169 w 512"/>
                <a:gd name="T3" fmla="*/ 212 h 229"/>
                <a:gd name="T4" fmla="*/ 165 w 512"/>
                <a:gd name="T5" fmla="*/ 214 h 229"/>
                <a:gd name="T6" fmla="*/ 165 w 512"/>
                <a:gd name="T7" fmla="*/ 207 h 229"/>
                <a:gd name="T8" fmla="*/ 255 w 512"/>
                <a:gd name="T9" fmla="*/ 215 h 229"/>
                <a:gd name="T10" fmla="*/ 11 w 512"/>
                <a:gd name="T11" fmla="*/ 189 h 229"/>
                <a:gd name="T12" fmla="*/ 0 w 512"/>
                <a:gd name="T13" fmla="*/ 191 h 229"/>
                <a:gd name="T14" fmla="*/ 482 w 512"/>
                <a:gd name="T15" fmla="*/ 190 h 229"/>
                <a:gd name="T16" fmla="*/ 482 w 512"/>
                <a:gd name="T17" fmla="*/ 197 h 229"/>
                <a:gd name="T18" fmla="*/ 180 w 512"/>
                <a:gd name="T19" fmla="*/ 173 h 229"/>
                <a:gd name="T20" fmla="*/ 176 w 512"/>
                <a:gd name="T21" fmla="*/ 179 h 229"/>
                <a:gd name="T22" fmla="*/ 172 w 512"/>
                <a:gd name="T23" fmla="*/ 176 h 229"/>
                <a:gd name="T24" fmla="*/ 269 w 512"/>
                <a:gd name="T25" fmla="*/ 184 h 229"/>
                <a:gd name="T26" fmla="*/ 360 w 512"/>
                <a:gd name="T27" fmla="*/ 168 h 229"/>
                <a:gd name="T28" fmla="*/ 374 w 512"/>
                <a:gd name="T29" fmla="*/ 184 h 229"/>
                <a:gd name="T30" fmla="*/ 433 w 512"/>
                <a:gd name="T31" fmla="*/ 172 h 229"/>
                <a:gd name="T32" fmla="*/ 401 w 512"/>
                <a:gd name="T33" fmla="*/ 172 h 229"/>
                <a:gd name="T34" fmla="*/ 35 w 512"/>
                <a:gd name="T35" fmla="*/ 171 h 229"/>
                <a:gd name="T36" fmla="*/ 31 w 512"/>
                <a:gd name="T37" fmla="*/ 171 h 229"/>
                <a:gd name="T38" fmla="*/ 446 w 512"/>
                <a:gd name="T39" fmla="*/ 172 h 229"/>
                <a:gd name="T40" fmla="*/ 349 w 512"/>
                <a:gd name="T41" fmla="*/ 171 h 229"/>
                <a:gd name="T42" fmla="*/ 209 w 512"/>
                <a:gd name="T43" fmla="*/ 169 h 229"/>
                <a:gd name="T44" fmla="*/ 191 w 512"/>
                <a:gd name="T45" fmla="*/ 171 h 229"/>
                <a:gd name="T46" fmla="*/ 38 w 512"/>
                <a:gd name="T47" fmla="*/ 168 h 229"/>
                <a:gd name="T48" fmla="*/ 317 w 512"/>
                <a:gd name="T49" fmla="*/ 171 h 229"/>
                <a:gd name="T50" fmla="*/ 242 w 512"/>
                <a:gd name="T51" fmla="*/ 160 h 229"/>
                <a:gd name="T52" fmla="*/ 235 w 512"/>
                <a:gd name="T53" fmla="*/ 161 h 229"/>
                <a:gd name="T54" fmla="*/ 512 w 512"/>
                <a:gd name="T55" fmla="*/ 158 h 229"/>
                <a:gd name="T56" fmla="*/ 497 w 512"/>
                <a:gd name="T57" fmla="*/ 171 h 229"/>
                <a:gd name="T58" fmla="*/ 76 w 512"/>
                <a:gd name="T59" fmla="*/ 168 h 229"/>
                <a:gd name="T60" fmla="*/ 490 w 512"/>
                <a:gd name="T61" fmla="*/ 144 h 229"/>
                <a:gd name="T62" fmla="*/ 479 w 512"/>
                <a:gd name="T63" fmla="*/ 153 h 229"/>
                <a:gd name="T64" fmla="*/ 287 w 512"/>
                <a:gd name="T65" fmla="*/ 150 h 229"/>
                <a:gd name="T66" fmla="*/ 270 w 512"/>
                <a:gd name="T67" fmla="*/ 142 h 229"/>
                <a:gd name="T68" fmla="*/ 270 w 512"/>
                <a:gd name="T69" fmla="*/ 155 h 229"/>
                <a:gd name="T70" fmla="*/ 500 w 512"/>
                <a:gd name="T71" fmla="*/ 139 h 229"/>
                <a:gd name="T72" fmla="*/ 509 w 512"/>
                <a:gd name="T73" fmla="*/ 148 h 229"/>
                <a:gd name="T74" fmla="*/ 98 w 512"/>
                <a:gd name="T75" fmla="*/ 136 h 229"/>
                <a:gd name="T76" fmla="*/ 94 w 512"/>
                <a:gd name="T77" fmla="*/ 143 h 229"/>
                <a:gd name="T78" fmla="*/ 284 w 512"/>
                <a:gd name="T79" fmla="*/ 126 h 229"/>
                <a:gd name="T80" fmla="*/ 96 w 512"/>
                <a:gd name="T81" fmla="*/ 101 h 229"/>
                <a:gd name="T82" fmla="*/ 94 w 512"/>
                <a:gd name="T83" fmla="*/ 106 h 229"/>
                <a:gd name="T84" fmla="*/ 249 w 512"/>
                <a:gd name="T85" fmla="*/ 99 h 229"/>
                <a:gd name="T86" fmla="*/ 76 w 512"/>
                <a:gd name="T87" fmla="*/ 88 h 229"/>
                <a:gd name="T88" fmla="*/ 252 w 512"/>
                <a:gd name="T89" fmla="*/ 79 h 229"/>
                <a:gd name="T90" fmla="*/ 74 w 512"/>
                <a:gd name="T91" fmla="*/ 60 h 229"/>
                <a:gd name="T92" fmla="*/ 68 w 512"/>
                <a:gd name="T93" fmla="*/ 60 h 229"/>
                <a:gd name="T94" fmla="*/ 68 w 512"/>
                <a:gd name="T95" fmla="*/ 60 h 229"/>
                <a:gd name="T96" fmla="*/ 248 w 512"/>
                <a:gd name="T97" fmla="*/ 46 h 229"/>
                <a:gd name="T98" fmla="*/ 85 w 512"/>
                <a:gd name="T99" fmla="*/ 47 h 229"/>
                <a:gd name="T100" fmla="*/ 93 w 512"/>
                <a:gd name="T101" fmla="*/ 34 h 229"/>
                <a:gd name="T102" fmla="*/ 169 w 512"/>
                <a:gd name="T103" fmla="*/ 29 h 229"/>
                <a:gd name="T104" fmla="*/ 231 w 512"/>
                <a:gd name="T105" fmla="*/ 20 h 229"/>
                <a:gd name="T106" fmla="*/ 199 w 512"/>
                <a:gd name="T107" fmla="*/ 18 h 229"/>
                <a:gd name="T108" fmla="*/ 193 w 512"/>
                <a:gd name="T109" fmla="*/ 20 h 229"/>
                <a:gd name="T110" fmla="*/ 134 w 512"/>
                <a:gd name="T111" fmla="*/ 27 h 229"/>
                <a:gd name="T112" fmla="*/ 104 w 512"/>
                <a:gd name="T113" fmla="*/ 25 h 229"/>
                <a:gd name="T114" fmla="*/ 237 w 512"/>
                <a:gd name="T115" fmla="*/ 11 h 229"/>
                <a:gd name="T116" fmla="*/ 211 w 512"/>
                <a:gd name="T117" fmla="*/ 13 h 229"/>
                <a:gd name="T118" fmla="*/ 220 w 512"/>
                <a:gd name="T119" fmla="*/ 4 h 229"/>
                <a:gd name="T120" fmla="*/ 220 w 512"/>
                <a:gd name="T121" fmla="*/ 3 h 229"/>
                <a:gd name="T122" fmla="*/ 241 w 512"/>
                <a:gd name="T123" fmla="*/ 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2" h="229">
                  <a:moveTo>
                    <a:pt x="485" y="209"/>
                  </a:moveTo>
                  <a:lnTo>
                    <a:pt x="486" y="209"/>
                  </a:lnTo>
                  <a:lnTo>
                    <a:pt x="487" y="211"/>
                  </a:lnTo>
                  <a:lnTo>
                    <a:pt x="491" y="226"/>
                  </a:lnTo>
                  <a:lnTo>
                    <a:pt x="491" y="229"/>
                  </a:lnTo>
                  <a:lnTo>
                    <a:pt x="490" y="229"/>
                  </a:lnTo>
                  <a:lnTo>
                    <a:pt x="489" y="229"/>
                  </a:lnTo>
                  <a:lnTo>
                    <a:pt x="487" y="229"/>
                  </a:lnTo>
                  <a:lnTo>
                    <a:pt x="487" y="227"/>
                  </a:lnTo>
                  <a:lnTo>
                    <a:pt x="482" y="212"/>
                  </a:lnTo>
                  <a:lnTo>
                    <a:pt x="483" y="211"/>
                  </a:lnTo>
                  <a:lnTo>
                    <a:pt x="485" y="209"/>
                  </a:lnTo>
                  <a:lnTo>
                    <a:pt x="485" y="209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lnTo>
                    <a:pt x="169" y="205"/>
                  </a:lnTo>
                  <a:lnTo>
                    <a:pt x="170" y="208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8" y="212"/>
                  </a:lnTo>
                  <a:lnTo>
                    <a:pt x="165" y="214"/>
                  </a:lnTo>
                  <a:lnTo>
                    <a:pt x="162" y="215"/>
                  </a:lnTo>
                  <a:lnTo>
                    <a:pt x="161" y="215"/>
                  </a:lnTo>
                  <a:lnTo>
                    <a:pt x="159" y="216"/>
                  </a:lnTo>
                  <a:lnTo>
                    <a:pt x="158" y="216"/>
                  </a:lnTo>
                  <a:lnTo>
                    <a:pt x="157" y="216"/>
                  </a:lnTo>
                  <a:lnTo>
                    <a:pt x="157" y="216"/>
                  </a:lnTo>
                  <a:lnTo>
                    <a:pt x="155" y="215"/>
                  </a:lnTo>
                  <a:lnTo>
                    <a:pt x="155" y="214"/>
                  </a:lnTo>
                  <a:lnTo>
                    <a:pt x="157" y="212"/>
                  </a:lnTo>
                  <a:lnTo>
                    <a:pt x="165" y="208"/>
                  </a:lnTo>
                  <a:lnTo>
                    <a:pt x="165" y="207"/>
                  </a:lnTo>
                  <a:lnTo>
                    <a:pt x="166" y="205"/>
                  </a:lnTo>
                  <a:lnTo>
                    <a:pt x="168" y="205"/>
                  </a:lnTo>
                  <a:close/>
                  <a:moveTo>
                    <a:pt x="262" y="196"/>
                  </a:moveTo>
                  <a:lnTo>
                    <a:pt x="263" y="196"/>
                  </a:lnTo>
                  <a:lnTo>
                    <a:pt x="265" y="197"/>
                  </a:lnTo>
                  <a:lnTo>
                    <a:pt x="265" y="200"/>
                  </a:lnTo>
                  <a:lnTo>
                    <a:pt x="259" y="215"/>
                  </a:lnTo>
                  <a:lnTo>
                    <a:pt x="258" y="215"/>
                  </a:lnTo>
                  <a:lnTo>
                    <a:pt x="256" y="216"/>
                  </a:lnTo>
                  <a:lnTo>
                    <a:pt x="256" y="216"/>
                  </a:lnTo>
                  <a:lnTo>
                    <a:pt x="255" y="215"/>
                  </a:lnTo>
                  <a:lnTo>
                    <a:pt x="255" y="212"/>
                  </a:lnTo>
                  <a:lnTo>
                    <a:pt x="255" y="212"/>
                  </a:lnTo>
                  <a:lnTo>
                    <a:pt x="256" y="209"/>
                  </a:lnTo>
                  <a:lnTo>
                    <a:pt x="256" y="207"/>
                  </a:lnTo>
                  <a:lnTo>
                    <a:pt x="258" y="204"/>
                  </a:lnTo>
                  <a:lnTo>
                    <a:pt x="259" y="201"/>
                  </a:lnTo>
                  <a:lnTo>
                    <a:pt x="259" y="198"/>
                  </a:lnTo>
                  <a:lnTo>
                    <a:pt x="260" y="197"/>
                  </a:lnTo>
                  <a:lnTo>
                    <a:pt x="260" y="197"/>
                  </a:lnTo>
                  <a:lnTo>
                    <a:pt x="262" y="196"/>
                  </a:lnTo>
                  <a:close/>
                  <a:moveTo>
                    <a:pt x="11" y="189"/>
                  </a:moveTo>
                  <a:lnTo>
                    <a:pt x="13" y="189"/>
                  </a:lnTo>
                  <a:lnTo>
                    <a:pt x="14" y="190"/>
                  </a:lnTo>
                  <a:lnTo>
                    <a:pt x="14" y="191"/>
                  </a:lnTo>
                  <a:lnTo>
                    <a:pt x="13" y="193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11" y="189"/>
                  </a:lnTo>
                  <a:lnTo>
                    <a:pt x="11" y="189"/>
                  </a:lnTo>
                  <a:close/>
                  <a:moveTo>
                    <a:pt x="487" y="179"/>
                  </a:moveTo>
                  <a:lnTo>
                    <a:pt x="489" y="179"/>
                  </a:lnTo>
                  <a:lnTo>
                    <a:pt x="489" y="180"/>
                  </a:lnTo>
                  <a:lnTo>
                    <a:pt x="489" y="183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2" y="190"/>
                  </a:lnTo>
                  <a:lnTo>
                    <a:pt x="483" y="196"/>
                  </a:lnTo>
                  <a:lnTo>
                    <a:pt x="482" y="197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79" y="198"/>
                  </a:lnTo>
                  <a:lnTo>
                    <a:pt x="478" y="197"/>
                  </a:lnTo>
                  <a:lnTo>
                    <a:pt x="476" y="191"/>
                  </a:lnTo>
                  <a:lnTo>
                    <a:pt x="476" y="189"/>
                  </a:lnTo>
                  <a:lnTo>
                    <a:pt x="478" y="186"/>
                  </a:lnTo>
                  <a:lnTo>
                    <a:pt x="485" y="179"/>
                  </a:lnTo>
                  <a:lnTo>
                    <a:pt x="487" y="179"/>
                  </a:lnTo>
                  <a:close/>
                  <a:moveTo>
                    <a:pt x="179" y="173"/>
                  </a:moveTo>
                  <a:lnTo>
                    <a:pt x="180" y="173"/>
                  </a:lnTo>
                  <a:lnTo>
                    <a:pt x="180" y="175"/>
                  </a:lnTo>
                  <a:lnTo>
                    <a:pt x="180" y="178"/>
                  </a:lnTo>
                  <a:lnTo>
                    <a:pt x="179" y="178"/>
                  </a:lnTo>
                  <a:lnTo>
                    <a:pt x="179" y="179"/>
                  </a:lnTo>
                  <a:lnTo>
                    <a:pt x="177" y="179"/>
                  </a:lnTo>
                  <a:lnTo>
                    <a:pt x="176" y="179"/>
                  </a:lnTo>
                  <a:lnTo>
                    <a:pt x="176" y="179"/>
                  </a:lnTo>
                  <a:lnTo>
                    <a:pt x="176" y="179"/>
                  </a:lnTo>
                  <a:lnTo>
                    <a:pt x="176" y="179"/>
                  </a:lnTo>
                  <a:lnTo>
                    <a:pt x="176" y="179"/>
                  </a:lnTo>
                  <a:lnTo>
                    <a:pt x="176" y="179"/>
                  </a:lnTo>
                  <a:lnTo>
                    <a:pt x="176" y="179"/>
                  </a:lnTo>
                  <a:lnTo>
                    <a:pt x="176" y="179"/>
                  </a:lnTo>
                  <a:lnTo>
                    <a:pt x="176" y="179"/>
                  </a:lnTo>
                  <a:lnTo>
                    <a:pt x="173" y="191"/>
                  </a:lnTo>
                  <a:lnTo>
                    <a:pt x="172" y="193"/>
                  </a:lnTo>
                  <a:lnTo>
                    <a:pt x="170" y="194"/>
                  </a:lnTo>
                  <a:lnTo>
                    <a:pt x="170" y="194"/>
                  </a:lnTo>
                  <a:lnTo>
                    <a:pt x="169" y="193"/>
                  </a:lnTo>
                  <a:lnTo>
                    <a:pt x="169" y="191"/>
                  </a:lnTo>
                  <a:lnTo>
                    <a:pt x="170" y="178"/>
                  </a:lnTo>
                  <a:lnTo>
                    <a:pt x="172" y="176"/>
                  </a:lnTo>
                  <a:lnTo>
                    <a:pt x="175" y="175"/>
                  </a:lnTo>
                  <a:lnTo>
                    <a:pt x="177" y="173"/>
                  </a:lnTo>
                  <a:lnTo>
                    <a:pt x="179" y="173"/>
                  </a:lnTo>
                  <a:close/>
                  <a:moveTo>
                    <a:pt x="253" y="168"/>
                  </a:moveTo>
                  <a:lnTo>
                    <a:pt x="255" y="169"/>
                  </a:lnTo>
                  <a:lnTo>
                    <a:pt x="269" y="178"/>
                  </a:lnTo>
                  <a:lnTo>
                    <a:pt x="270" y="179"/>
                  </a:lnTo>
                  <a:lnTo>
                    <a:pt x="270" y="182"/>
                  </a:lnTo>
                  <a:lnTo>
                    <a:pt x="270" y="183"/>
                  </a:lnTo>
                  <a:lnTo>
                    <a:pt x="270" y="184"/>
                  </a:lnTo>
                  <a:lnTo>
                    <a:pt x="269" y="184"/>
                  </a:lnTo>
                  <a:lnTo>
                    <a:pt x="267" y="186"/>
                  </a:lnTo>
                  <a:lnTo>
                    <a:pt x="267" y="186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52" y="173"/>
                  </a:lnTo>
                  <a:lnTo>
                    <a:pt x="252" y="171"/>
                  </a:lnTo>
                  <a:lnTo>
                    <a:pt x="252" y="169"/>
                  </a:lnTo>
                  <a:lnTo>
                    <a:pt x="253" y="169"/>
                  </a:lnTo>
                  <a:lnTo>
                    <a:pt x="253" y="168"/>
                  </a:lnTo>
                  <a:close/>
                  <a:moveTo>
                    <a:pt x="360" y="168"/>
                  </a:moveTo>
                  <a:lnTo>
                    <a:pt x="361" y="169"/>
                  </a:lnTo>
                  <a:lnTo>
                    <a:pt x="363" y="169"/>
                  </a:lnTo>
                  <a:lnTo>
                    <a:pt x="364" y="171"/>
                  </a:lnTo>
                  <a:lnTo>
                    <a:pt x="366" y="173"/>
                  </a:lnTo>
                  <a:lnTo>
                    <a:pt x="368" y="175"/>
                  </a:lnTo>
                  <a:lnTo>
                    <a:pt x="370" y="178"/>
                  </a:lnTo>
                  <a:lnTo>
                    <a:pt x="371" y="179"/>
                  </a:lnTo>
                  <a:lnTo>
                    <a:pt x="372" y="180"/>
                  </a:lnTo>
                  <a:lnTo>
                    <a:pt x="374" y="180"/>
                  </a:lnTo>
                  <a:lnTo>
                    <a:pt x="374" y="182"/>
                  </a:lnTo>
                  <a:lnTo>
                    <a:pt x="374" y="184"/>
                  </a:lnTo>
                  <a:lnTo>
                    <a:pt x="371" y="184"/>
                  </a:lnTo>
                  <a:lnTo>
                    <a:pt x="370" y="184"/>
                  </a:lnTo>
                  <a:lnTo>
                    <a:pt x="359" y="172"/>
                  </a:lnTo>
                  <a:lnTo>
                    <a:pt x="357" y="171"/>
                  </a:lnTo>
                  <a:lnTo>
                    <a:pt x="359" y="169"/>
                  </a:lnTo>
                  <a:lnTo>
                    <a:pt x="360" y="168"/>
                  </a:lnTo>
                  <a:close/>
                  <a:moveTo>
                    <a:pt x="415" y="168"/>
                  </a:moveTo>
                  <a:lnTo>
                    <a:pt x="432" y="168"/>
                  </a:lnTo>
                  <a:lnTo>
                    <a:pt x="433" y="169"/>
                  </a:lnTo>
                  <a:lnTo>
                    <a:pt x="435" y="171"/>
                  </a:lnTo>
                  <a:lnTo>
                    <a:pt x="433" y="172"/>
                  </a:lnTo>
                  <a:lnTo>
                    <a:pt x="432" y="173"/>
                  </a:lnTo>
                  <a:lnTo>
                    <a:pt x="415" y="173"/>
                  </a:lnTo>
                  <a:lnTo>
                    <a:pt x="414" y="172"/>
                  </a:lnTo>
                  <a:lnTo>
                    <a:pt x="414" y="171"/>
                  </a:lnTo>
                  <a:lnTo>
                    <a:pt x="414" y="169"/>
                  </a:lnTo>
                  <a:lnTo>
                    <a:pt x="415" y="168"/>
                  </a:lnTo>
                  <a:close/>
                  <a:moveTo>
                    <a:pt x="388" y="168"/>
                  </a:moveTo>
                  <a:lnTo>
                    <a:pt x="400" y="168"/>
                  </a:lnTo>
                  <a:lnTo>
                    <a:pt x="401" y="169"/>
                  </a:lnTo>
                  <a:lnTo>
                    <a:pt x="401" y="171"/>
                  </a:lnTo>
                  <a:lnTo>
                    <a:pt x="401" y="172"/>
                  </a:lnTo>
                  <a:lnTo>
                    <a:pt x="400" y="173"/>
                  </a:lnTo>
                  <a:lnTo>
                    <a:pt x="389" y="173"/>
                  </a:lnTo>
                  <a:lnTo>
                    <a:pt x="388" y="173"/>
                  </a:lnTo>
                  <a:lnTo>
                    <a:pt x="386" y="175"/>
                  </a:lnTo>
                  <a:lnTo>
                    <a:pt x="385" y="173"/>
                  </a:lnTo>
                  <a:lnTo>
                    <a:pt x="383" y="172"/>
                  </a:lnTo>
                  <a:lnTo>
                    <a:pt x="385" y="171"/>
                  </a:lnTo>
                  <a:lnTo>
                    <a:pt x="388" y="168"/>
                  </a:lnTo>
                  <a:close/>
                  <a:moveTo>
                    <a:pt x="33" y="168"/>
                  </a:moveTo>
                  <a:lnTo>
                    <a:pt x="35" y="168"/>
                  </a:lnTo>
                  <a:lnTo>
                    <a:pt x="35" y="171"/>
                  </a:lnTo>
                  <a:lnTo>
                    <a:pt x="35" y="182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8" y="187"/>
                  </a:lnTo>
                  <a:lnTo>
                    <a:pt x="27" y="187"/>
                  </a:lnTo>
                  <a:lnTo>
                    <a:pt x="25" y="187"/>
                  </a:lnTo>
                  <a:lnTo>
                    <a:pt x="25" y="186"/>
                  </a:lnTo>
                  <a:lnTo>
                    <a:pt x="25" y="184"/>
                  </a:lnTo>
                  <a:lnTo>
                    <a:pt x="27" y="183"/>
                  </a:lnTo>
                  <a:lnTo>
                    <a:pt x="31" y="182"/>
                  </a:lnTo>
                  <a:lnTo>
                    <a:pt x="31" y="171"/>
                  </a:lnTo>
                  <a:lnTo>
                    <a:pt x="31" y="168"/>
                  </a:lnTo>
                  <a:lnTo>
                    <a:pt x="33" y="168"/>
                  </a:lnTo>
                  <a:close/>
                  <a:moveTo>
                    <a:pt x="465" y="166"/>
                  </a:moveTo>
                  <a:lnTo>
                    <a:pt x="468" y="168"/>
                  </a:lnTo>
                  <a:lnTo>
                    <a:pt x="468" y="169"/>
                  </a:lnTo>
                  <a:lnTo>
                    <a:pt x="468" y="171"/>
                  </a:lnTo>
                  <a:lnTo>
                    <a:pt x="467" y="172"/>
                  </a:lnTo>
                  <a:lnTo>
                    <a:pt x="465" y="172"/>
                  </a:lnTo>
                  <a:lnTo>
                    <a:pt x="464" y="173"/>
                  </a:lnTo>
                  <a:lnTo>
                    <a:pt x="449" y="173"/>
                  </a:lnTo>
                  <a:lnTo>
                    <a:pt x="446" y="172"/>
                  </a:lnTo>
                  <a:lnTo>
                    <a:pt x="446" y="171"/>
                  </a:lnTo>
                  <a:lnTo>
                    <a:pt x="446" y="169"/>
                  </a:lnTo>
                  <a:lnTo>
                    <a:pt x="449" y="168"/>
                  </a:lnTo>
                  <a:lnTo>
                    <a:pt x="464" y="168"/>
                  </a:lnTo>
                  <a:lnTo>
                    <a:pt x="464" y="168"/>
                  </a:lnTo>
                  <a:lnTo>
                    <a:pt x="465" y="166"/>
                  </a:lnTo>
                  <a:close/>
                  <a:moveTo>
                    <a:pt x="331" y="166"/>
                  </a:moveTo>
                  <a:lnTo>
                    <a:pt x="348" y="166"/>
                  </a:lnTo>
                  <a:lnTo>
                    <a:pt x="349" y="166"/>
                  </a:lnTo>
                  <a:lnTo>
                    <a:pt x="349" y="169"/>
                  </a:lnTo>
                  <a:lnTo>
                    <a:pt x="349" y="171"/>
                  </a:lnTo>
                  <a:lnTo>
                    <a:pt x="348" y="171"/>
                  </a:lnTo>
                  <a:lnTo>
                    <a:pt x="331" y="171"/>
                  </a:lnTo>
                  <a:lnTo>
                    <a:pt x="330" y="171"/>
                  </a:lnTo>
                  <a:lnTo>
                    <a:pt x="328" y="169"/>
                  </a:lnTo>
                  <a:lnTo>
                    <a:pt x="330" y="166"/>
                  </a:lnTo>
                  <a:lnTo>
                    <a:pt x="331" y="166"/>
                  </a:lnTo>
                  <a:close/>
                  <a:moveTo>
                    <a:pt x="209" y="164"/>
                  </a:moveTo>
                  <a:lnTo>
                    <a:pt x="211" y="165"/>
                  </a:lnTo>
                  <a:lnTo>
                    <a:pt x="211" y="165"/>
                  </a:lnTo>
                  <a:lnTo>
                    <a:pt x="211" y="168"/>
                  </a:lnTo>
                  <a:lnTo>
                    <a:pt x="209" y="169"/>
                  </a:lnTo>
                  <a:lnTo>
                    <a:pt x="204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199" y="172"/>
                  </a:lnTo>
                  <a:lnTo>
                    <a:pt x="197" y="172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3" y="173"/>
                  </a:lnTo>
                  <a:lnTo>
                    <a:pt x="191" y="172"/>
                  </a:lnTo>
                  <a:lnTo>
                    <a:pt x="191" y="171"/>
                  </a:lnTo>
                  <a:lnTo>
                    <a:pt x="193" y="169"/>
                  </a:lnTo>
                  <a:lnTo>
                    <a:pt x="208" y="164"/>
                  </a:lnTo>
                  <a:lnTo>
                    <a:pt x="209" y="164"/>
                  </a:lnTo>
                  <a:close/>
                  <a:moveTo>
                    <a:pt x="40" y="164"/>
                  </a:moveTo>
                  <a:lnTo>
                    <a:pt x="56" y="164"/>
                  </a:lnTo>
                  <a:lnTo>
                    <a:pt x="57" y="164"/>
                  </a:lnTo>
                  <a:lnTo>
                    <a:pt x="58" y="165"/>
                  </a:lnTo>
                  <a:lnTo>
                    <a:pt x="57" y="168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8" y="168"/>
                  </a:lnTo>
                  <a:lnTo>
                    <a:pt x="38" y="165"/>
                  </a:lnTo>
                  <a:lnTo>
                    <a:pt x="38" y="164"/>
                  </a:lnTo>
                  <a:lnTo>
                    <a:pt x="40" y="164"/>
                  </a:lnTo>
                  <a:close/>
                  <a:moveTo>
                    <a:pt x="303" y="157"/>
                  </a:moveTo>
                  <a:lnTo>
                    <a:pt x="305" y="158"/>
                  </a:lnTo>
                  <a:lnTo>
                    <a:pt x="306" y="160"/>
                  </a:lnTo>
                  <a:lnTo>
                    <a:pt x="306" y="166"/>
                  </a:lnTo>
                  <a:lnTo>
                    <a:pt x="314" y="166"/>
                  </a:lnTo>
                  <a:lnTo>
                    <a:pt x="317" y="166"/>
                  </a:lnTo>
                  <a:lnTo>
                    <a:pt x="317" y="169"/>
                  </a:lnTo>
                  <a:lnTo>
                    <a:pt x="317" y="171"/>
                  </a:lnTo>
                  <a:lnTo>
                    <a:pt x="314" y="171"/>
                  </a:lnTo>
                  <a:lnTo>
                    <a:pt x="306" y="171"/>
                  </a:lnTo>
                  <a:lnTo>
                    <a:pt x="303" y="171"/>
                  </a:lnTo>
                  <a:lnTo>
                    <a:pt x="302" y="169"/>
                  </a:lnTo>
                  <a:lnTo>
                    <a:pt x="300" y="166"/>
                  </a:lnTo>
                  <a:lnTo>
                    <a:pt x="300" y="160"/>
                  </a:lnTo>
                  <a:lnTo>
                    <a:pt x="302" y="158"/>
                  </a:lnTo>
                  <a:lnTo>
                    <a:pt x="303" y="157"/>
                  </a:lnTo>
                  <a:close/>
                  <a:moveTo>
                    <a:pt x="235" y="155"/>
                  </a:moveTo>
                  <a:lnTo>
                    <a:pt x="238" y="157"/>
                  </a:lnTo>
                  <a:lnTo>
                    <a:pt x="242" y="160"/>
                  </a:lnTo>
                  <a:lnTo>
                    <a:pt x="244" y="161"/>
                  </a:lnTo>
                  <a:lnTo>
                    <a:pt x="242" y="162"/>
                  </a:lnTo>
                  <a:lnTo>
                    <a:pt x="242" y="164"/>
                  </a:lnTo>
                  <a:lnTo>
                    <a:pt x="241" y="164"/>
                  </a:lnTo>
                  <a:lnTo>
                    <a:pt x="240" y="164"/>
                  </a:lnTo>
                  <a:lnTo>
                    <a:pt x="235" y="161"/>
                  </a:lnTo>
                  <a:lnTo>
                    <a:pt x="235" y="161"/>
                  </a:lnTo>
                  <a:lnTo>
                    <a:pt x="235" y="161"/>
                  </a:lnTo>
                  <a:lnTo>
                    <a:pt x="235" y="161"/>
                  </a:lnTo>
                  <a:lnTo>
                    <a:pt x="235" y="161"/>
                  </a:lnTo>
                  <a:lnTo>
                    <a:pt x="235" y="161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3" y="164"/>
                  </a:lnTo>
                  <a:lnTo>
                    <a:pt x="222" y="162"/>
                  </a:lnTo>
                  <a:lnTo>
                    <a:pt x="222" y="161"/>
                  </a:lnTo>
                  <a:lnTo>
                    <a:pt x="223" y="160"/>
                  </a:lnTo>
                  <a:lnTo>
                    <a:pt x="234" y="155"/>
                  </a:lnTo>
                  <a:lnTo>
                    <a:pt x="235" y="155"/>
                  </a:lnTo>
                  <a:close/>
                  <a:moveTo>
                    <a:pt x="509" y="155"/>
                  </a:moveTo>
                  <a:lnTo>
                    <a:pt x="511" y="157"/>
                  </a:lnTo>
                  <a:lnTo>
                    <a:pt x="512" y="158"/>
                  </a:lnTo>
                  <a:lnTo>
                    <a:pt x="511" y="160"/>
                  </a:lnTo>
                  <a:lnTo>
                    <a:pt x="511" y="161"/>
                  </a:lnTo>
                  <a:lnTo>
                    <a:pt x="509" y="162"/>
                  </a:lnTo>
                  <a:lnTo>
                    <a:pt x="507" y="164"/>
                  </a:lnTo>
                  <a:lnTo>
                    <a:pt x="504" y="166"/>
                  </a:lnTo>
                  <a:lnTo>
                    <a:pt x="502" y="169"/>
                  </a:lnTo>
                  <a:lnTo>
                    <a:pt x="502" y="169"/>
                  </a:lnTo>
                  <a:lnTo>
                    <a:pt x="502" y="169"/>
                  </a:lnTo>
                  <a:lnTo>
                    <a:pt x="500" y="171"/>
                  </a:lnTo>
                  <a:lnTo>
                    <a:pt x="498" y="172"/>
                  </a:lnTo>
                  <a:lnTo>
                    <a:pt x="497" y="171"/>
                  </a:lnTo>
                  <a:lnTo>
                    <a:pt x="496" y="169"/>
                  </a:lnTo>
                  <a:lnTo>
                    <a:pt x="497" y="168"/>
                  </a:lnTo>
                  <a:lnTo>
                    <a:pt x="508" y="157"/>
                  </a:lnTo>
                  <a:lnTo>
                    <a:pt x="509" y="155"/>
                  </a:lnTo>
                  <a:close/>
                  <a:moveTo>
                    <a:pt x="79" y="148"/>
                  </a:moveTo>
                  <a:lnTo>
                    <a:pt x="80" y="150"/>
                  </a:lnTo>
                  <a:lnTo>
                    <a:pt x="80" y="151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79" y="168"/>
                  </a:lnTo>
                  <a:lnTo>
                    <a:pt x="76" y="168"/>
                  </a:lnTo>
                  <a:lnTo>
                    <a:pt x="72" y="168"/>
                  </a:lnTo>
                  <a:lnTo>
                    <a:pt x="71" y="168"/>
                  </a:lnTo>
                  <a:lnTo>
                    <a:pt x="69" y="165"/>
                  </a:lnTo>
                  <a:lnTo>
                    <a:pt x="71" y="164"/>
                  </a:lnTo>
                  <a:lnTo>
                    <a:pt x="72" y="164"/>
                  </a:lnTo>
                  <a:lnTo>
                    <a:pt x="76" y="164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9" y="148"/>
                  </a:lnTo>
                  <a:close/>
                  <a:moveTo>
                    <a:pt x="489" y="144"/>
                  </a:moveTo>
                  <a:lnTo>
                    <a:pt x="490" y="144"/>
                  </a:lnTo>
                  <a:lnTo>
                    <a:pt x="491" y="147"/>
                  </a:lnTo>
                  <a:lnTo>
                    <a:pt x="490" y="148"/>
                  </a:lnTo>
                  <a:lnTo>
                    <a:pt x="479" y="160"/>
                  </a:lnTo>
                  <a:lnTo>
                    <a:pt x="478" y="161"/>
                  </a:lnTo>
                  <a:lnTo>
                    <a:pt x="475" y="160"/>
                  </a:lnTo>
                  <a:lnTo>
                    <a:pt x="475" y="158"/>
                  </a:lnTo>
                  <a:lnTo>
                    <a:pt x="475" y="157"/>
                  </a:lnTo>
                  <a:lnTo>
                    <a:pt x="476" y="155"/>
                  </a:lnTo>
                  <a:lnTo>
                    <a:pt x="476" y="155"/>
                  </a:lnTo>
                  <a:lnTo>
                    <a:pt x="479" y="153"/>
                  </a:lnTo>
                  <a:lnTo>
                    <a:pt x="479" y="153"/>
                  </a:lnTo>
                  <a:lnTo>
                    <a:pt x="487" y="144"/>
                  </a:lnTo>
                  <a:lnTo>
                    <a:pt x="489" y="144"/>
                  </a:lnTo>
                  <a:close/>
                  <a:moveTo>
                    <a:pt x="291" y="142"/>
                  </a:moveTo>
                  <a:lnTo>
                    <a:pt x="296" y="147"/>
                  </a:lnTo>
                  <a:lnTo>
                    <a:pt x="298" y="148"/>
                  </a:lnTo>
                  <a:lnTo>
                    <a:pt x="296" y="150"/>
                  </a:lnTo>
                  <a:lnTo>
                    <a:pt x="295" y="151"/>
                  </a:lnTo>
                  <a:lnTo>
                    <a:pt x="294" y="150"/>
                  </a:lnTo>
                  <a:lnTo>
                    <a:pt x="291" y="147"/>
                  </a:lnTo>
                  <a:lnTo>
                    <a:pt x="288" y="150"/>
                  </a:lnTo>
                  <a:lnTo>
                    <a:pt x="287" y="150"/>
                  </a:lnTo>
                  <a:lnTo>
                    <a:pt x="285" y="150"/>
                  </a:lnTo>
                  <a:lnTo>
                    <a:pt x="285" y="148"/>
                  </a:lnTo>
                  <a:lnTo>
                    <a:pt x="285" y="146"/>
                  </a:lnTo>
                  <a:lnTo>
                    <a:pt x="287" y="146"/>
                  </a:lnTo>
                  <a:lnTo>
                    <a:pt x="288" y="144"/>
                  </a:lnTo>
                  <a:lnTo>
                    <a:pt x="291" y="142"/>
                  </a:lnTo>
                  <a:close/>
                  <a:moveTo>
                    <a:pt x="270" y="136"/>
                  </a:moveTo>
                  <a:lnTo>
                    <a:pt x="271" y="137"/>
                  </a:lnTo>
                  <a:lnTo>
                    <a:pt x="271" y="139"/>
                  </a:lnTo>
                  <a:lnTo>
                    <a:pt x="271" y="140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69" y="143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74" y="153"/>
                  </a:lnTo>
                  <a:lnTo>
                    <a:pt x="274" y="154"/>
                  </a:lnTo>
                  <a:lnTo>
                    <a:pt x="274" y="155"/>
                  </a:lnTo>
                  <a:lnTo>
                    <a:pt x="273" y="155"/>
                  </a:lnTo>
                  <a:lnTo>
                    <a:pt x="270" y="155"/>
                  </a:lnTo>
                  <a:lnTo>
                    <a:pt x="263" y="148"/>
                  </a:lnTo>
                  <a:lnTo>
                    <a:pt x="263" y="147"/>
                  </a:lnTo>
                  <a:lnTo>
                    <a:pt x="262" y="144"/>
                  </a:lnTo>
                  <a:lnTo>
                    <a:pt x="263" y="143"/>
                  </a:lnTo>
                  <a:lnTo>
                    <a:pt x="263" y="142"/>
                  </a:lnTo>
                  <a:lnTo>
                    <a:pt x="267" y="137"/>
                  </a:lnTo>
                  <a:lnTo>
                    <a:pt x="270" y="136"/>
                  </a:lnTo>
                  <a:close/>
                  <a:moveTo>
                    <a:pt x="497" y="136"/>
                  </a:moveTo>
                  <a:lnTo>
                    <a:pt x="498" y="137"/>
                  </a:lnTo>
                  <a:lnTo>
                    <a:pt x="500" y="139"/>
                  </a:lnTo>
                  <a:lnTo>
                    <a:pt x="500" y="139"/>
                  </a:lnTo>
                  <a:lnTo>
                    <a:pt x="500" y="139"/>
                  </a:lnTo>
                  <a:lnTo>
                    <a:pt x="500" y="139"/>
                  </a:lnTo>
                  <a:lnTo>
                    <a:pt x="500" y="139"/>
                  </a:lnTo>
                  <a:lnTo>
                    <a:pt x="500" y="139"/>
                  </a:lnTo>
                  <a:lnTo>
                    <a:pt x="500" y="139"/>
                  </a:lnTo>
                  <a:lnTo>
                    <a:pt x="502" y="142"/>
                  </a:lnTo>
                  <a:lnTo>
                    <a:pt x="504" y="143"/>
                  </a:lnTo>
                  <a:lnTo>
                    <a:pt x="507" y="144"/>
                  </a:lnTo>
                  <a:lnTo>
                    <a:pt x="508" y="147"/>
                  </a:lnTo>
                  <a:lnTo>
                    <a:pt x="509" y="148"/>
                  </a:lnTo>
                  <a:lnTo>
                    <a:pt x="509" y="148"/>
                  </a:lnTo>
                  <a:lnTo>
                    <a:pt x="511" y="150"/>
                  </a:lnTo>
                  <a:lnTo>
                    <a:pt x="509" y="151"/>
                  </a:lnTo>
                  <a:lnTo>
                    <a:pt x="508" y="153"/>
                  </a:lnTo>
                  <a:lnTo>
                    <a:pt x="507" y="151"/>
                  </a:lnTo>
                  <a:lnTo>
                    <a:pt x="494" y="140"/>
                  </a:lnTo>
                  <a:lnTo>
                    <a:pt x="494" y="139"/>
                  </a:lnTo>
                  <a:lnTo>
                    <a:pt x="494" y="137"/>
                  </a:lnTo>
                  <a:lnTo>
                    <a:pt x="496" y="136"/>
                  </a:lnTo>
                  <a:lnTo>
                    <a:pt x="497" y="136"/>
                  </a:lnTo>
                  <a:close/>
                  <a:moveTo>
                    <a:pt x="97" y="135"/>
                  </a:moveTo>
                  <a:lnTo>
                    <a:pt x="98" y="136"/>
                  </a:lnTo>
                  <a:lnTo>
                    <a:pt x="100" y="137"/>
                  </a:lnTo>
                  <a:lnTo>
                    <a:pt x="100" y="143"/>
                  </a:lnTo>
                  <a:lnTo>
                    <a:pt x="98" y="146"/>
                  </a:lnTo>
                  <a:lnTo>
                    <a:pt x="97" y="147"/>
                  </a:lnTo>
                  <a:lnTo>
                    <a:pt x="94" y="148"/>
                  </a:lnTo>
                  <a:lnTo>
                    <a:pt x="85" y="148"/>
                  </a:lnTo>
                  <a:lnTo>
                    <a:pt x="83" y="147"/>
                  </a:lnTo>
                  <a:lnTo>
                    <a:pt x="82" y="146"/>
                  </a:lnTo>
                  <a:lnTo>
                    <a:pt x="83" y="144"/>
                  </a:lnTo>
                  <a:lnTo>
                    <a:pt x="85" y="143"/>
                  </a:lnTo>
                  <a:lnTo>
                    <a:pt x="94" y="143"/>
                  </a:lnTo>
                  <a:lnTo>
                    <a:pt x="94" y="137"/>
                  </a:lnTo>
                  <a:lnTo>
                    <a:pt x="96" y="136"/>
                  </a:lnTo>
                  <a:lnTo>
                    <a:pt x="97" y="135"/>
                  </a:lnTo>
                  <a:close/>
                  <a:moveTo>
                    <a:pt x="274" y="117"/>
                  </a:moveTo>
                  <a:lnTo>
                    <a:pt x="276" y="118"/>
                  </a:lnTo>
                  <a:lnTo>
                    <a:pt x="276" y="118"/>
                  </a:lnTo>
                  <a:lnTo>
                    <a:pt x="277" y="119"/>
                  </a:lnTo>
                  <a:lnTo>
                    <a:pt x="280" y="122"/>
                  </a:lnTo>
                  <a:lnTo>
                    <a:pt x="281" y="124"/>
                  </a:lnTo>
                  <a:lnTo>
                    <a:pt x="281" y="124"/>
                  </a:lnTo>
                  <a:lnTo>
                    <a:pt x="284" y="126"/>
                  </a:lnTo>
                  <a:lnTo>
                    <a:pt x="285" y="128"/>
                  </a:lnTo>
                  <a:lnTo>
                    <a:pt x="282" y="129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80" y="129"/>
                  </a:lnTo>
                  <a:lnTo>
                    <a:pt x="278" y="128"/>
                  </a:lnTo>
                  <a:lnTo>
                    <a:pt x="271" y="121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4" y="117"/>
                  </a:lnTo>
                  <a:close/>
                  <a:moveTo>
                    <a:pt x="96" y="101"/>
                  </a:moveTo>
                  <a:lnTo>
                    <a:pt x="97" y="103"/>
                  </a:lnTo>
                  <a:lnTo>
                    <a:pt x="98" y="103"/>
                  </a:lnTo>
                  <a:lnTo>
                    <a:pt x="98" y="104"/>
                  </a:lnTo>
                  <a:lnTo>
                    <a:pt x="100" y="106"/>
                  </a:lnTo>
                  <a:lnTo>
                    <a:pt x="100" y="121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4" y="121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93" y="104"/>
                  </a:lnTo>
                  <a:lnTo>
                    <a:pt x="94" y="103"/>
                  </a:lnTo>
                  <a:lnTo>
                    <a:pt x="96" y="101"/>
                  </a:lnTo>
                  <a:close/>
                  <a:moveTo>
                    <a:pt x="251" y="94"/>
                  </a:moveTo>
                  <a:lnTo>
                    <a:pt x="252" y="94"/>
                  </a:lnTo>
                  <a:lnTo>
                    <a:pt x="265" y="107"/>
                  </a:lnTo>
                  <a:lnTo>
                    <a:pt x="265" y="108"/>
                  </a:lnTo>
                  <a:lnTo>
                    <a:pt x="265" y="110"/>
                  </a:lnTo>
                  <a:lnTo>
                    <a:pt x="262" y="111"/>
                  </a:lnTo>
                  <a:lnTo>
                    <a:pt x="260" y="110"/>
                  </a:lnTo>
                  <a:lnTo>
                    <a:pt x="249" y="99"/>
                  </a:lnTo>
                  <a:lnTo>
                    <a:pt x="248" y="97"/>
                  </a:lnTo>
                  <a:lnTo>
                    <a:pt x="249" y="94"/>
                  </a:lnTo>
                  <a:lnTo>
                    <a:pt x="251" y="94"/>
                  </a:lnTo>
                  <a:close/>
                  <a:moveTo>
                    <a:pt x="74" y="79"/>
                  </a:moveTo>
                  <a:lnTo>
                    <a:pt x="75" y="79"/>
                  </a:lnTo>
                  <a:lnTo>
                    <a:pt x="86" y="90"/>
                  </a:lnTo>
                  <a:lnTo>
                    <a:pt x="87" y="93"/>
                  </a:lnTo>
                  <a:lnTo>
                    <a:pt x="86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76" y="88"/>
                  </a:lnTo>
                  <a:lnTo>
                    <a:pt x="75" y="86"/>
                  </a:lnTo>
                  <a:lnTo>
                    <a:pt x="72" y="85"/>
                  </a:lnTo>
                  <a:lnTo>
                    <a:pt x="72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74" y="79"/>
                  </a:lnTo>
                  <a:close/>
                  <a:moveTo>
                    <a:pt x="251" y="60"/>
                  </a:moveTo>
                  <a:lnTo>
                    <a:pt x="252" y="61"/>
                  </a:lnTo>
                  <a:lnTo>
                    <a:pt x="252" y="63"/>
                  </a:lnTo>
                  <a:lnTo>
                    <a:pt x="252" y="79"/>
                  </a:lnTo>
                  <a:lnTo>
                    <a:pt x="252" y="81"/>
                  </a:lnTo>
                  <a:lnTo>
                    <a:pt x="251" y="81"/>
                  </a:lnTo>
                  <a:lnTo>
                    <a:pt x="248" y="81"/>
                  </a:lnTo>
                  <a:lnTo>
                    <a:pt x="248" y="79"/>
                  </a:lnTo>
                  <a:lnTo>
                    <a:pt x="248" y="63"/>
                  </a:lnTo>
                  <a:lnTo>
                    <a:pt x="248" y="61"/>
                  </a:lnTo>
                  <a:lnTo>
                    <a:pt x="251" y="60"/>
                  </a:lnTo>
                  <a:close/>
                  <a:moveTo>
                    <a:pt x="72" y="56"/>
                  </a:moveTo>
                  <a:lnTo>
                    <a:pt x="74" y="56"/>
                  </a:lnTo>
                  <a:lnTo>
                    <a:pt x="75" y="57"/>
                  </a:lnTo>
                  <a:lnTo>
                    <a:pt x="74" y="60"/>
                  </a:lnTo>
                  <a:lnTo>
                    <a:pt x="72" y="61"/>
                  </a:lnTo>
                  <a:lnTo>
                    <a:pt x="68" y="72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2"/>
                  </a:lnTo>
                  <a:lnTo>
                    <a:pt x="64" y="71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1" y="56"/>
                  </a:lnTo>
                  <a:lnTo>
                    <a:pt x="72" y="56"/>
                  </a:lnTo>
                  <a:close/>
                  <a:moveTo>
                    <a:pt x="245" y="38"/>
                  </a:moveTo>
                  <a:lnTo>
                    <a:pt x="252" y="38"/>
                  </a:lnTo>
                  <a:lnTo>
                    <a:pt x="252" y="46"/>
                  </a:lnTo>
                  <a:lnTo>
                    <a:pt x="252" y="49"/>
                  </a:lnTo>
                  <a:lnTo>
                    <a:pt x="251" y="49"/>
                  </a:lnTo>
                  <a:lnTo>
                    <a:pt x="248" y="49"/>
                  </a:lnTo>
                  <a:lnTo>
                    <a:pt x="248" y="46"/>
                  </a:lnTo>
                  <a:lnTo>
                    <a:pt x="248" y="43"/>
                  </a:lnTo>
                  <a:lnTo>
                    <a:pt x="245" y="43"/>
                  </a:lnTo>
                  <a:lnTo>
                    <a:pt x="244" y="42"/>
                  </a:lnTo>
                  <a:lnTo>
                    <a:pt x="242" y="40"/>
                  </a:lnTo>
                  <a:lnTo>
                    <a:pt x="244" y="39"/>
                  </a:lnTo>
                  <a:lnTo>
                    <a:pt x="245" y="38"/>
                  </a:lnTo>
                  <a:close/>
                  <a:moveTo>
                    <a:pt x="94" y="32"/>
                  </a:moveTo>
                  <a:lnTo>
                    <a:pt x="97" y="34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85" y="47"/>
                  </a:lnTo>
                  <a:lnTo>
                    <a:pt x="83" y="49"/>
                  </a:lnTo>
                  <a:lnTo>
                    <a:pt x="82" y="47"/>
                  </a:lnTo>
                  <a:lnTo>
                    <a:pt x="80" y="46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83" y="43"/>
                  </a:lnTo>
                  <a:lnTo>
                    <a:pt x="85" y="40"/>
                  </a:lnTo>
                  <a:lnTo>
                    <a:pt x="87" y="39"/>
                  </a:lnTo>
                  <a:lnTo>
                    <a:pt x="89" y="36"/>
                  </a:lnTo>
                  <a:lnTo>
                    <a:pt x="92" y="35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4" y="32"/>
                  </a:lnTo>
                  <a:close/>
                  <a:moveTo>
                    <a:pt x="152" y="29"/>
                  </a:moveTo>
                  <a:lnTo>
                    <a:pt x="168" y="29"/>
                  </a:lnTo>
                  <a:lnTo>
                    <a:pt x="169" y="29"/>
                  </a:lnTo>
                  <a:lnTo>
                    <a:pt x="170" y="31"/>
                  </a:lnTo>
                  <a:lnTo>
                    <a:pt x="169" y="34"/>
                  </a:lnTo>
                  <a:lnTo>
                    <a:pt x="168" y="34"/>
                  </a:lnTo>
                  <a:lnTo>
                    <a:pt x="152" y="34"/>
                  </a:lnTo>
                  <a:lnTo>
                    <a:pt x="150" y="34"/>
                  </a:lnTo>
                  <a:lnTo>
                    <a:pt x="150" y="31"/>
                  </a:lnTo>
                  <a:lnTo>
                    <a:pt x="150" y="29"/>
                  </a:lnTo>
                  <a:lnTo>
                    <a:pt x="152" y="29"/>
                  </a:lnTo>
                  <a:close/>
                  <a:moveTo>
                    <a:pt x="229" y="18"/>
                  </a:moveTo>
                  <a:lnTo>
                    <a:pt x="230" y="18"/>
                  </a:lnTo>
                  <a:lnTo>
                    <a:pt x="231" y="20"/>
                  </a:lnTo>
                  <a:lnTo>
                    <a:pt x="231" y="36"/>
                  </a:lnTo>
                  <a:lnTo>
                    <a:pt x="230" y="38"/>
                  </a:lnTo>
                  <a:lnTo>
                    <a:pt x="229" y="39"/>
                  </a:lnTo>
                  <a:lnTo>
                    <a:pt x="227" y="38"/>
                  </a:lnTo>
                  <a:lnTo>
                    <a:pt x="226" y="36"/>
                  </a:lnTo>
                  <a:lnTo>
                    <a:pt x="226" y="20"/>
                  </a:lnTo>
                  <a:lnTo>
                    <a:pt x="227" y="18"/>
                  </a:lnTo>
                  <a:lnTo>
                    <a:pt x="229" y="18"/>
                  </a:lnTo>
                  <a:close/>
                  <a:moveTo>
                    <a:pt x="198" y="17"/>
                  </a:moveTo>
                  <a:lnTo>
                    <a:pt x="199" y="17"/>
                  </a:lnTo>
                  <a:lnTo>
                    <a:pt x="199" y="18"/>
                  </a:lnTo>
                  <a:lnTo>
                    <a:pt x="201" y="20"/>
                  </a:lnTo>
                  <a:lnTo>
                    <a:pt x="199" y="21"/>
                  </a:lnTo>
                  <a:lnTo>
                    <a:pt x="186" y="29"/>
                  </a:lnTo>
                  <a:lnTo>
                    <a:pt x="184" y="29"/>
                  </a:lnTo>
                  <a:lnTo>
                    <a:pt x="183" y="29"/>
                  </a:lnTo>
                  <a:lnTo>
                    <a:pt x="181" y="28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93" y="20"/>
                  </a:lnTo>
                  <a:lnTo>
                    <a:pt x="193" y="20"/>
                  </a:lnTo>
                  <a:lnTo>
                    <a:pt x="193" y="20"/>
                  </a:lnTo>
                  <a:lnTo>
                    <a:pt x="195" y="18"/>
                  </a:lnTo>
                  <a:lnTo>
                    <a:pt x="197" y="17"/>
                  </a:lnTo>
                  <a:lnTo>
                    <a:pt x="197" y="17"/>
                  </a:lnTo>
                  <a:lnTo>
                    <a:pt x="198" y="17"/>
                  </a:lnTo>
                  <a:close/>
                  <a:moveTo>
                    <a:pt x="125" y="11"/>
                  </a:moveTo>
                  <a:lnTo>
                    <a:pt x="126" y="11"/>
                  </a:lnTo>
                  <a:lnTo>
                    <a:pt x="139" y="24"/>
                  </a:lnTo>
                  <a:lnTo>
                    <a:pt x="139" y="25"/>
                  </a:lnTo>
                  <a:lnTo>
                    <a:pt x="139" y="27"/>
                  </a:lnTo>
                  <a:lnTo>
                    <a:pt x="136" y="28"/>
                  </a:lnTo>
                  <a:lnTo>
                    <a:pt x="134" y="27"/>
                  </a:lnTo>
                  <a:lnTo>
                    <a:pt x="123" y="16"/>
                  </a:lnTo>
                  <a:lnTo>
                    <a:pt x="123" y="14"/>
                  </a:lnTo>
                  <a:lnTo>
                    <a:pt x="123" y="11"/>
                  </a:lnTo>
                  <a:lnTo>
                    <a:pt x="125" y="11"/>
                  </a:lnTo>
                  <a:close/>
                  <a:moveTo>
                    <a:pt x="118" y="9"/>
                  </a:move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08" y="25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4" y="22"/>
                  </a:lnTo>
                  <a:lnTo>
                    <a:pt x="104" y="21"/>
                  </a:lnTo>
                  <a:lnTo>
                    <a:pt x="115" y="10"/>
                  </a:lnTo>
                  <a:lnTo>
                    <a:pt x="118" y="9"/>
                  </a:lnTo>
                  <a:close/>
                  <a:moveTo>
                    <a:pt x="240" y="7"/>
                  </a:moveTo>
                  <a:lnTo>
                    <a:pt x="255" y="7"/>
                  </a:lnTo>
                  <a:lnTo>
                    <a:pt x="256" y="9"/>
                  </a:lnTo>
                  <a:lnTo>
                    <a:pt x="256" y="11"/>
                  </a:lnTo>
                  <a:lnTo>
                    <a:pt x="255" y="13"/>
                  </a:lnTo>
                  <a:lnTo>
                    <a:pt x="240" y="13"/>
                  </a:lnTo>
                  <a:lnTo>
                    <a:pt x="237" y="11"/>
                  </a:lnTo>
                  <a:lnTo>
                    <a:pt x="237" y="10"/>
                  </a:lnTo>
                  <a:lnTo>
                    <a:pt x="237" y="9"/>
                  </a:lnTo>
                  <a:lnTo>
                    <a:pt x="240" y="7"/>
                  </a:lnTo>
                  <a:close/>
                  <a:moveTo>
                    <a:pt x="226" y="0"/>
                  </a:moveTo>
                  <a:lnTo>
                    <a:pt x="227" y="2"/>
                  </a:lnTo>
                  <a:lnTo>
                    <a:pt x="229" y="2"/>
                  </a:lnTo>
                  <a:lnTo>
                    <a:pt x="229" y="4"/>
                  </a:lnTo>
                  <a:lnTo>
                    <a:pt x="227" y="6"/>
                  </a:lnTo>
                  <a:lnTo>
                    <a:pt x="213" y="13"/>
                  </a:lnTo>
                  <a:lnTo>
                    <a:pt x="212" y="14"/>
                  </a:lnTo>
                  <a:lnTo>
                    <a:pt x="211" y="13"/>
                  </a:lnTo>
                  <a:lnTo>
                    <a:pt x="211" y="13"/>
                  </a:lnTo>
                  <a:lnTo>
                    <a:pt x="209" y="10"/>
                  </a:lnTo>
                  <a:lnTo>
                    <a:pt x="211" y="9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3"/>
                  </a:lnTo>
                  <a:lnTo>
                    <a:pt x="220" y="3"/>
                  </a:lnTo>
                  <a:lnTo>
                    <a:pt x="220" y="3"/>
                  </a:lnTo>
                  <a:lnTo>
                    <a:pt x="220" y="3"/>
                  </a:lnTo>
                  <a:lnTo>
                    <a:pt x="220" y="3"/>
                  </a:lnTo>
                  <a:lnTo>
                    <a:pt x="220" y="3"/>
                  </a:lnTo>
                  <a:lnTo>
                    <a:pt x="223" y="2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26" y="0"/>
                  </a:lnTo>
                  <a:close/>
                  <a:moveTo>
                    <a:pt x="241" y="0"/>
                  </a:moveTo>
                  <a:lnTo>
                    <a:pt x="256" y="0"/>
                  </a:lnTo>
                  <a:lnTo>
                    <a:pt x="256" y="4"/>
                  </a:lnTo>
                  <a:lnTo>
                    <a:pt x="241" y="4"/>
                  </a:lnTo>
                  <a:lnTo>
                    <a:pt x="240" y="4"/>
                  </a:lnTo>
                  <a:lnTo>
                    <a:pt x="238" y="3"/>
                  </a:lnTo>
                  <a:lnTo>
                    <a:pt x="240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grpSp>
          <p:nvGrpSpPr>
            <p:cNvPr id="445" name="Группа 444">
              <a:extLst>
                <a:ext uri="{FF2B5EF4-FFF2-40B4-BE49-F238E27FC236}">
                  <a16:creationId xmlns:a16="http://schemas.microsoft.com/office/drawing/2014/main" xmlns="" id="{D1F614F4-7AF2-4EA0-8389-6E5040EC7C5D}"/>
                </a:ext>
              </a:extLst>
            </p:cNvPr>
            <p:cNvGrpSpPr/>
            <p:nvPr/>
          </p:nvGrpSpPr>
          <p:grpSpPr>
            <a:xfrm>
              <a:off x="7405688" y="2613025"/>
              <a:ext cx="1325563" cy="1414463"/>
              <a:chOff x="7405688" y="2613025"/>
              <a:chExt cx="1325563" cy="1414463"/>
            </a:xfrm>
            <a:grpFill/>
          </p:grpSpPr>
          <p:sp>
            <p:nvSpPr>
              <p:cNvPr id="560" name="Freeform 113">
                <a:extLst>
                  <a:ext uri="{FF2B5EF4-FFF2-40B4-BE49-F238E27FC236}">
                    <a16:creationId xmlns:a16="http://schemas.microsoft.com/office/drawing/2014/main" xmlns="" id="{C49AA73E-4CD1-4D08-A34C-BED90B20D2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5688" y="2613025"/>
                <a:ext cx="1325563" cy="1414463"/>
              </a:xfrm>
              <a:custGeom>
                <a:avLst/>
                <a:gdLst>
                  <a:gd name="T0" fmla="*/ 329 w 835"/>
                  <a:gd name="T1" fmla="*/ 179 h 891"/>
                  <a:gd name="T2" fmla="*/ 308 w 835"/>
                  <a:gd name="T3" fmla="*/ 218 h 891"/>
                  <a:gd name="T4" fmla="*/ 292 w 835"/>
                  <a:gd name="T5" fmla="*/ 245 h 891"/>
                  <a:gd name="T6" fmla="*/ 317 w 835"/>
                  <a:gd name="T7" fmla="*/ 273 h 891"/>
                  <a:gd name="T8" fmla="*/ 340 w 835"/>
                  <a:gd name="T9" fmla="*/ 248 h 891"/>
                  <a:gd name="T10" fmla="*/ 343 w 835"/>
                  <a:gd name="T11" fmla="*/ 274 h 891"/>
                  <a:gd name="T12" fmla="*/ 390 w 835"/>
                  <a:gd name="T13" fmla="*/ 262 h 891"/>
                  <a:gd name="T14" fmla="*/ 388 w 835"/>
                  <a:gd name="T15" fmla="*/ 161 h 891"/>
                  <a:gd name="T16" fmla="*/ 409 w 835"/>
                  <a:gd name="T17" fmla="*/ 0 h 891"/>
                  <a:gd name="T18" fmla="*/ 384 w 835"/>
                  <a:gd name="T19" fmla="*/ 13 h 891"/>
                  <a:gd name="T20" fmla="*/ 405 w 835"/>
                  <a:gd name="T21" fmla="*/ 38 h 891"/>
                  <a:gd name="T22" fmla="*/ 438 w 835"/>
                  <a:gd name="T23" fmla="*/ 128 h 891"/>
                  <a:gd name="T24" fmla="*/ 430 w 835"/>
                  <a:gd name="T25" fmla="*/ 155 h 891"/>
                  <a:gd name="T26" fmla="*/ 459 w 835"/>
                  <a:gd name="T27" fmla="*/ 155 h 891"/>
                  <a:gd name="T28" fmla="*/ 512 w 835"/>
                  <a:gd name="T29" fmla="*/ 166 h 891"/>
                  <a:gd name="T30" fmla="*/ 541 w 835"/>
                  <a:gd name="T31" fmla="*/ 168 h 891"/>
                  <a:gd name="T32" fmla="*/ 650 w 835"/>
                  <a:gd name="T33" fmla="*/ 135 h 891"/>
                  <a:gd name="T34" fmla="*/ 635 w 835"/>
                  <a:gd name="T35" fmla="*/ 190 h 891"/>
                  <a:gd name="T36" fmla="*/ 689 w 835"/>
                  <a:gd name="T37" fmla="*/ 291 h 891"/>
                  <a:gd name="T38" fmla="*/ 791 w 835"/>
                  <a:gd name="T39" fmla="*/ 291 h 891"/>
                  <a:gd name="T40" fmla="*/ 804 w 835"/>
                  <a:gd name="T41" fmla="*/ 330 h 891"/>
                  <a:gd name="T42" fmla="*/ 804 w 835"/>
                  <a:gd name="T43" fmla="*/ 330 h 891"/>
                  <a:gd name="T44" fmla="*/ 740 w 835"/>
                  <a:gd name="T45" fmla="*/ 543 h 891"/>
                  <a:gd name="T46" fmla="*/ 678 w 835"/>
                  <a:gd name="T47" fmla="*/ 603 h 891"/>
                  <a:gd name="T48" fmla="*/ 527 w 835"/>
                  <a:gd name="T49" fmla="*/ 675 h 891"/>
                  <a:gd name="T50" fmla="*/ 506 w 835"/>
                  <a:gd name="T51" fmla="*/ 737 h 891"/>
                  <a:gd name="T52" fmla="*/ 487 w 835"/>
                  <a:gd name="T53" fmla="*/ 712 h 891"/>
                  <a:gd name="T54" fmla="*/ 391 w 835"/>
                  <a:gd name="T55" fmla="*/ 802 h 891"/>
                  <a:gd name="T56" fmla="*/ 333 w 835"/>
                  <a:gd name="T57" fmla="*/ 806 h 891"/>
                  <a:gd name="T58" fmla="*/ 333 w 835"/>
                  <a:gd name="T59" fmla="*/ 835 h 891"/>
                  <a:gd name="T60" fmla="*/ 333 w 835"/>
                  <a:gd name="T61" fmla="*/ 864 h 891"/>
                  <a:gd name="T62" fmla="*/ 329 w 835"/>
                  <a:gd name="T63" fmla="*/ 873 h 891"/>
                  <a:gd name="T64" fmla="*/ 308 w 835"/>
                  <a:gd name="T65" fmla="*/ 880 h 891"/>
                  <a:gd name="T66" fmla="*/ 285 w 835"/>
                  <a:gd name="T67" fmla="*/ 886 h 891"/>
                  <a:gd name="T68" fmla="*/ 272 w 835"/>
                  <a:gd name="T69" fmla="*/ 891 h 891"/>
                  <a:gd name="T70" fmla="*/ 178 w 835"/>
                  <a:gd name="T71" fmla="*/ 885 h 891"/>
                  <a:gd name="T72" fmla="*/ 163 w 835"/>
                  <a:gd name="T73" fmla="*/ 774 h 891"/>
                  <a:gd name="T74" fmla="*/ 112 w 835"/>
                  <a:gd name="T75" fmla="*/ 752 h 891"/>
                  <a:gd name="T76" fmla="*/ 127 w 835"/>
                  <a:gd name="T77" fmla="*/ 704 h 891"/>
                  <a:gd name="T78" fmla="*/ 18 w 835"/>
                  <a:gd name="T79" fmla="*/ 666 h 891"/>
                  <a:gd name="T80" fmla="*/ 26 w 835"/>
                  <a:gd name="T81" fmla="*/ 630 h 891"/>
                  <a:gd name="T82" fmla="*/ 41 w 835"/>
                  <a:gd name="T83" fmla="*/ 634 h 891"/>
                  <a:gd name="T84" fmla="*/ 0 w 835"/>
                  <a:gd name="T85" fmla="*/ 572 h 891"/>
                  <a:gd name="T86" fmla="*/ 25 w 835"/>
                  <a:gd name="T87" fmla="*/ 553 h 891"/>
                  <a:gd name="T88" fmla="*/ 175 w 835"/>
                  <a:gd name="T89" fmla="*/ 543 h 891"/>
                  <a:gd name="T90" fmla="*/ 185 w 835"/>
                  <a:gd name="T91" fmla="*/ 493 h 891"/>
                  <a:gd name="T92" fmla="*/ 224 w 835"/>
                  <a:gd name="T93" fmla="*/ 460 h 891"/>
                  <a:gd name="T94" fmla="*/ 207 w 835"/>
                  <a:gd name="T95" fmla="*/ 377 h 891"/>
                  <a:gd name="T96" fmla="*/ 191 w 835"/>
                  <a:gd name="T97" fmla="*/ 374 h 891"/>
                  <a:gd name="T98" fmla="*/ 196 w 835"/>
                  <a:gd name="T99" fmla="*/ 319 h 891"/>
                  <a:gd name="T100" fmla="*/ 153 w 835"/>
                  <a:gd name="T101" fmla="*/ 216 h 891"/>
                  <a:gd name="T102" fmla="*/ 184 w 835"/>
                  <a:gd name="T103" fmla="*/ 182 h 891"/>
                  <a:gd name="T104" fmla="*/ 229 w 835"/>
                  <a:gd name="T105" fmla="*/ 164 h 891"/>
                  <a:gd name="T106" fmla="*/ 247 w 835"/>
                  <a:gd name="T107" fmla="*/ 143 h 891"/>
                  <a:gd name="T108" fmla="*/ 215 w 835"/>
                  <a:gd name="T109" fmla="*/ 74 h 891"/>
                  <a:gd name="T110" fmla="*/ 224 w 835"/>
                  <a:gd name="T111" fmla="*/ 56 h 891"/>
                  <a:gd name="T112" fmla="*/ 297 w 835"/>
                  <a:gd name="T113" fmla="*/ 29 h 891"/>
                  <a:gd name="T114" fmla="*/ 380 w 835"/>
                  <a:gd name="T115" fmla="*/ 0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35" h="891">
                    <a:moveTo>
                      <a:pt x="388" y="161"/>
                    </a:moveTo>
                    <a:lnTo>
                      <a:pt x="329" y="179"/>
                    </a:lnTo>
                    <a:lnTo>
                      <a:pt x="322" y="211"/>
                    </a:lnTo>
                    <a:lnTo>
                      <a:pt x="308" y="218"/>
                    </a:lnTo>
                    <a:lnTo>
                      <a:pt x="304" y="238"/>
                    </a:lnTo>
                    <a:lnTo>
                      <a:pt x="292" y="245"/>
                    </a:lnTo>
                    <a:lnTo>
                      <a:pt x="292" y="273"/>
                    </a:lnTo>
                    <a:lnTo>
                      <a:pt x="317" y="273"/>
                    </a:lnTo>
                    <a:lnTo>
                      <a:pt x="332" y="248"/>
                    </a:lnTo>
                    <a:lnTo>
                      <a:pt x="340" y="248"/>
                    </a:lnTo>
                    <a:lnTo>
                      <a:pt x="332" y="263"/>
                    </a:lnTo>
                    <a:lnTo>
                      <a:pt x="343" y="274"/>
                    </a:lnTo>
                    <a:lnTo>
                      <a:pt x="354" y="262"/>
                    </a:lnTo>
                    <a:lnTo>
                      <a:pt x="390" y="262"/>
                    </a:lnTo>
                    <a:lnTo>
                      <a:pt x="419" y="182"/>
                    </a:lnTo>
                    <a:lnTo>
                      <a:pt x="388" y="161"/>
                    </a:lnTo>
                    <a:close/>
                    <a:moveTo>
                      <a:pt x="380" y="0"/>
                    </a:moveTo>
                    <a:lnTo>
                      <a:pt x="409" y="0"/>
                    </a:lnTo>
                    <a:lnTo>
                      <a:pt x="409" y="13"/>
                    </a:lnTo>
                    <a:lnTo>
                      <a:pt x="384" y="13"/>
                    </a:lnTo>
                    <a:lnTo>
                      <a:pt x="384" y="38"/>
                    </a:lnTo>
                    <a:lnTo>
                      <a:pt x="405" y="38"/>
                    </a:lnTo>
                    <a:lnTo>
                      <a:pt x="405" y="94"/>
                    </a:lnTo>
                    <a:lnTo>
                      <a:pt x="438" y="128"/>
                    </a:lnTo>
                    <a:lnTo>
                      <a:pt x="420" y="144"/>
                    </a:lnTo>
                    <a:lnTo>
                      <a:pt x="430" y="155"/>
                    </a:lnTo>
                    <a:lnTo>
                      <a:pt x="444" y="142"/>
                    </a:lnTo>
                    <a:lnTo>
                      <a:pt x="459" y="155"/>
                    </a:lnTo>
                    <a:lnTo>
                      <a:pt x="459" y="166"/>
                    </a:lnTo>
                    <a:lnTo>
                      <a:pt x="512" y="166"/>
                    </a:lnTo>
                    <a:lnTo>
                      <a:pt x="527" y="182"/>
                    </a:lnTo>
                    <a:lnTo>
                      <a:pt x="541" y="168"/>
                    </a:lnTo>
                    <a:lnTo>
                      <a:pt x="617" y="168"/>
                    </a:lnTo>
                    <a:lnTo>
                      <a:pt x="650" y="135"/>
                    </a:lnTo>
                    <a:lnTo>
                      <a:pt x="669" y="155"/>
                    </a:lnTo>
                    <a:lnTo>
                      <a:pt x="635" y="190"/>
                    </a:lnTo>
                    <a:lnTo>
                      <a:pt x="661" y="284"/>
                    </a:lnTo>
                    <a:lnTo>
                      <a:pt x="689" y="291"/>
                    </a:lnTo>
                    <a:lnTo>
                      <a:pt x="722" y="265"/>
                    </a:lnTo>
                    <a:lnTo>
                      <a:pt x="791" y="291"/>
                    </a:lnTo>
                    <a:lnTo>
                      <a:pt x="791" y="330"/>
                    </a:lnTo>
                    <a:lnTo>
                      <a:pt x="804" y="330"/>
                    </a:lnTo>
                    <a:lnTo>
                      <a:pt x="804" y="330"/>
                    </a:lnTo>
                    <a:lnTo>
                      <a:pt x="804" y="330"/>
                    </a:lnTo>
                    <a:lnTo>
                      <a:pt x="835" y="387"/>
                    </a:lnTo>
                    <a:lnTo>
                      <a:pt x="740" y="543"/>
                    </a:lnTo>
                    <a:lnTo>
                      <a:pt x="740" y="603"/>
                    </a:lnTo>
                    <a:lnTo>
                      <a:pt x="678" y="603"/>
                    </a:lnTo>
                    <a:lnTo>
                      <a:pt x="678" y="675"/>
                    </a:lnTo>
                    <a:lnTo>
                      <a:pt x="527" y="675"/>
                    </a:lnTo>
                    <a:lnTo>
                      <a:pt x="527" y="716"/>
                    </a:lnTo>
                    <a:lnTo>
                      <a:pt x="506" y="737"/>
                    </a:lnTo>
                    <a:lnTo>
                      <a:pt x="487" y="737"/>
                    </a:lnTo>
                    <a:lnTo>
                      <a:pt x="487" y="712"/>
                    </a:lnTo>
                    <a:lnTo>
                      <a:pt x="391" y="712"/>
                    </a:lnTo>
                    <a:lnTo>
                      <a:pt x="391" y="802"/>
                    </a:lnTo>
                    <a:lnTo>
                      <a:pt x="333" y="802"/>
                    </a:lnTo>
                    <a:lnTo>
                      <a:pt x="333" y="806"/>
                    </a:lnTo>
                    <a:lnTo>
                      <a:pt x="333" y="819"/>
                    </a:lnTo>
                    <a:lnTo>
                      <a:pt x="333" y="835"/>
                    </a:lnTo>
                    <a:lnTo>
                      <a:pt x="333" y="852"/>
                    </a:lnTo>
                    <a:lnTo>
                      <a:pt x="333" y="864"/>
                    </a:lnTo>
                    <a:lnTo>
                      <a:pt x="332" y="870"/>
                    </a:lnTo>
                    <a:lnTo>
                      <a:pt x="329" y="873"/>
                    </a:lnTo>
                    <a:lnTo>
                      <a:pt x="321" y="875"/>
                    </a:lnTo>
                    <a:lnTo>
                      <a:pt x="308" y="880"/>
                    </a:lnTo>
                    <a:lnTo>
                      <a:pt x="296" y="884"/>
                    </a:lnTo>
                    <a:lnTo>
                      <a:pt x="285" y="886"/>
                    </a:lnTo>
                    <a:lnTo>
                      <a:pt x="275" y="889"/>
                    </a:lnTo>
                    <a:lnTo>
                      <a:pt x="272" y="891"/>
                    </a:lnTo>
                    <a:lnTo>
                      <a:pt x="214" y="848"/>
                    </a:lnTo>
                    <a:lnTo>
                      <a:pt x="178" y="885"/>
                    </a:lnTo>
                    <a:lnTo>
                      <a:pt x="178" y="790"/>
                    </a:lnTo>
                    <a:lnTo>
                      <a:pt x="163" y="774"/>
                    </a:lnTo>
                    <a:lnTo>
                      <a:pt x="149" y="790"/>
                    </a:lnTo>
                    <a:lnTo>
                      <a:pt x="112" y="752"/>
                    </a:lnTo>
                    <a:lnTo>
                      <a:pt x="127" y="737"/>
                    </a:lnTo>
                    <a:lnTo>
                      <a:pt x="127" y="704"/>
                    </a:lnTo>
                    <a:lnTo>
                      <a:pt x="47" y="704"/>
                    </a:lnTo>
                    <a:lnTo>
                      <a:pt x="18" y="666"/>
                    </a:lnTo>
                    <a:lnTo>
                      <a:pt x="45" y="650"/>
                    </a:lnTo>
                    <a:lnTo>
                      <a:pt x="26" y="630"/>
                    </a:lnTo>
                    <a:lnTo>
                      <a:pt x="31" y="623"/>
                    </a:lnTo>
                    <a:lnTo>
                      <a:pt x="41" y="634"/>
                    </a:lnTo>
                    <a:lnTo>
                      <a:pt x="41" y="607"/>
                    </a:lnTo>
                    <a:lnTo>
                      <a:pt x="0" y="572"/>
                    </a:lnTo>
                    <a:lnTo>
                      <a:pt x="0" y="553"/>
                    </a:lnTo>
                    <a:lnTo>
                      <a:pt x="25" y="553"/>
                    </a:lnTo>
                    <a:lnTo>
                      <a:pt x="34" y="543"/>
                    </a:lnTo>
                    <a:lnTo>
                      <a:pt x="175" y="543"/>
                    </a:lnTo>
                    <a:lnTo>
                      <a:pt x="193" y="503"/>
                    </a:lnTo>
                    <a:lnTo>
                      <a:pt x="185" y="493"/>
                    </a:lnTo>
                    <a:lnTo>
                      <a:pt x="211" y="493"/>
                    </a:lnTo>
                    <a:lnTo>
                      <a:pt x="224" y="460"/>
                    </a:lnTo>
                    <a:lnTo>
                      <a:pt x="184" y="428"/>
                    </a:lnTo>
                    <a:lnTo>
                      <a:pt x="207" y="377"/>
                    </a:lnTo>
                    <a:lnTo>
                      <a:pt x="207" y="367"/>
                    </a:lnTo>
                    <a:lnTo>
                      <a:pt x="191" y="374"/>
                    </a:lnTo>
                    <a:lnTo>
                      <a:pt x="175" y="352"/>
                    </a:lnTo>
                    <a:lnTo>
                      <a:pt x="196" y="319"/>
                    </a:lnTo>
                    <a:lnTo>
                      <a:pt x="182" y="245"/>
                    </a:lnTo>
                    <a:lnTo>
                      <a:pt x="153" y="216"/>
                    </a:lnTo>
                    <a:lnTo>
                      <a:pt x="153" y="191"/>
                    </a:lnTo>
                    <a:lnTo>
                      <a:pt x="184" y="182"/>
                    </a:lnTo>
                    <a:lnTo>
                      <a:pt x="184" y="164"/>
                    </a:lnTo>
                    <a:lnTo>
                      <a:pt x="229" y="164"/>
                    </a:lnTo>
                    <a:lnTo>
                      <a:pt x="229" y="143"/>
                    </a:lnTo>
                    <a:lnTo>
                      <a:pt x="247" y="143"/>
                    </a:lnTo>
                    <a:lnTo>
                      <a:pt x="247" y="106"/>
                    </a:lnTo>
                    <a:lnTo>
                      <a:pt x="215" y="74"/>
                    </a:lnTo>
                    <a:lnTo>
                      <a:pt x="221" y="60"/>
                    </a:lnTo>
                    <a:lnTo>
                      <a:pt x="224" y="56"/>
                    </a:lnTo>
                    <a:lnTo>
                      <a:pt x="274" y="4"/>
                    </a:lnTo>
                    <a:lnTo>
                      <a:pt x="297" y="29"/>
                    </a:lnTo>
                    <a:lnTo>
                      <a:pt x="329" y="29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85615" tIns="92808" rIns="185615" bIns="9280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55" dirty="0"/>
              </a:p>
            </p:txBody>
          </p:sp>
          <p:sp>
            <p:nvSpPr>
              <p:cNvPr id="561" name="Freeform 116">
                <a:extLst>
                  <a:ext uri="{FF2B5EF4-FFF2-40B4-BE49-F238E27FC236}">
                    <a16:creationId xmlns:a16="http://schemas.microsoft.com/office/drawing/2014/main" xmlns="" id="{38C10E98-2E81-4043-AFD6-A02D2C035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125" y="2854102"/>
                <a:ext cx="268348" cy="225873"/>
              </a:xfrm>
              <a:custGeom>
                <a:avLst/>
                <a:gdLst>
                  <a:gd name="T0" fmla="*/ 96 w 127"/>
                  <a:gd name="T1" fmla="*/ 0 h 113"/>
                  <a:gd name="T2" fmla="*/ 127 w 127"/>
                  <a:gd name="T3" fmla="*/ 21 h 113"/>
                  <a:gd name="T4" fmla="*/ 98 w 127"/>
                  <a:gd name="T5" fmla="*/ 101 h 113"/>
                  <a:gd name="T6" fmla="*/ 62 w 127"/>
                  <a:gd name="T7" fmla="*/ 101 h 113"/>
                  <a:gd name="T8" fmla="*/ 51 w 127"/>
                  <a:gd name="T9" fmla="*/ 113 h 113"/>
                  <a:gd name="T10" fmla="*/ 40 w 127"/>
                  <a:gd name="T11" fmla="*/ 102 h 113"/>
                  <a:gd name="T12" fmla="*/ 48 w 127"/>
                  <a:gd name="T13" fmla="*/ 87 h 113"/>
                  <a:gd name="T14" fmla="*/ 40 w 127"/>
                  <a:gd name="T15" fmla="*/ 87 h 113"/>
                  <a:gd name="T16" fmla="*/ 25 w 127"/>
                  <a:gd name="T17" fmla="*/ 112 h 113"/>
                  <a:gd name="T18" fmla="*/ 0 w 127"/>
                  <a:gd name="T19" fmla="*/ 112 h 113"/>
                  <a:gd name="T20" fmla="*/ 0 w 127"/>
                  <a:gd name="T21" fmla="*/ 84 h 113"/>
                  <a:gd name="T22" fmla="*/ 12 w 127"/>
                  <a:gd name="T23" fmla="*/ 77 h 113"/>
                  <a:gd name="T24" fmla="*/ 16 w 127"/>
                  <a:gd name="T25" fmla="*/ 57 h 113"/>
                  <a:gd name="T26" fmla="*/ 30 w 127"/>
                  <a:gd name="T27" fmla="*/ 50 h 113"/>
                  <a:gd name="T28" fmla="*/ 37 w 127"/>
                  <a:gd name="T29" fmla="*/ 18 h 113"/>
                  <a:gd name="T30" fmla="*/ 96 w 127"/>
                  <a:gd name="T3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113">
                    <a:moveTo>
                      <a:pt x="96" y="0"/>
                    </a:moveTo>
                    <a:lnTo>
                      <a:pt x="127" y="21"/>
                    </a:lnTo>
                    <a:lnTo>
                      <a:pt x="98" y="101"/>
                    </a:lnTo>
                    <a:lnTo>
                      <a:pt x="62" y="101"/>
                    </a:lnTo>
                    <a:lnTo>
                      <a:pt x="51" y="113"/>
                    </a:lnTo>
                    <a:lnTo>
                      <a:pt x="40" y="102"/>
                    </a:lnTo>
                    <a:lnTo>
                      <a:pt x="48" y="87"/>
                    </a:lnTo>
                    <a:lnTo>
                      <a:pt x="40" y="87"/>
                    </a:lnTo>
                    <a:lnTo>
                      <a:pt x="25" y="112"/>
                    </a:lnTo>
                    <a:lnTo>
                      <a:pt x="0" y="112"/>
                    </a:lnTo>
                    <a:lnTo>
                      <a:pt x="0" y="84"/>
                    </a:lnTo>
                    <a:lnTo>
                      <a:pt x="12" y="77"/>
                    </a:lnTo>
                    <a:lnTo>
                      <a:pt x="16" y="57"/>
                    </a:lnTo>
                    <a:lnTo>
                      <a:pt x="30" y="50"/>
                    </a:lnTo>
                    <a:lnTo>
                      <a:pt x="37" y="18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85615" tIns="92808" rIns="185615" bIns="9280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55" dirty="0"/>
              </a:p>
            </p:txBody>
          </p:sp>
        </p:grpSp>
        <p:sp>
          <p:nvSpPr>
            <p:cNvPr id="446" name="Freeform 118">
              <a:extLst>
                <a:ext uri="{FF2B5EF4-FFF2-40B4-BE49-F238E27FC236}">
                  <a16:creationId xmlns:a16="http://schemas.microsoft.com/office/drawing/2014/main" xmlns="" id="{441D8F47-2748-483E-A4A4-A19BEBE0D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76" y="3708400"/>
              <a:ext cx="738188" cy="989013"/>
            </a:xfrm>
            <a:custGeom>
              <a:avLst/>
              <a:gdLst>
                <a:gd name="T0" fmla="*/ 243 w 465"/>
                <a:gd name="T1" fmla="*/ 0 h 623"/>
                <a:gd name="T2" fmla="*/ 260 w 465"/>
                <a:gd name="T3" fmla="*/ 18 h 623"/>
                <a:gd name="T4" fmla="*/ 271 w 465"/>
                <a:gd name="T5" fmla="*/ 70 h 623"/>
                <a:gd name="T6" fmla="*/ 260 w 465"/>
                <a:gd name="T7" fmla="*/ 93 h 623"/>
                <a:gd name="T8" fmla="*/ 282 w 465"/>
                <a:gd name="T9" fmla="*/ 70 h 623"/>
                <a:gd name="T10" fmla="*/ 319 w 465"/>
                <a:gd name="T11" fmla="*/ 130 h 623"/>
                <a:gd name="T12" fmla="*/ 308 w 465"/>
                <a:gd name="T13" fmla="*/ 176 h 623"/>
                <a:gd name="T14" fmla="*/ 401 w 465"/>
                <a:gd name="T15" fmla="*/ 259 h 623"/>
                <a:gd name="T16" fmla="*/ 366 w 465"/>
                <a:gd name="T17" fmla="*/ 288 h 623"/>
                <a:gd name="T18" fmla="*/ 380 w 465"/>
                <a:gd name="T19" fmla="*/ 350 h 623"/>
                <a:gd name="T20" fmla="*/ 420 w 465"/>
                <a:gd name="T21" fmla="*/ 332 h 623"/>
                <a:gd name="T22" fmla="*/ 427 w 465"/>
                <a:gd name="T23" fmla="*/ 332 h 623"/>
                <a:gd name="T24" fmla="*/ 436 w 465"/>
                <a:gd name="T25" fmla="*/ 332 h 623"/>
                <a:gd name="T26" fmla="*/ 440 w 465"/>
                <a:gd name="T27" fmla="*/ 332 h 623"/>
                <a:gd name="T28" fmla="*/ 440 w 465"/>
                <a:gd name="T29" fmla="*/ 336 h 623"/>
                <a:gd name="T30" fmla="*/ 438 w 465"/>
                <a:gd name="T31" fmla="*/ 343 h 623"/>
                <a:gd name="T32" fmla="*/ 436 w 465"/>
                <a:gd name="T33" fmla="*/ 350 h 623"/>
                <a:gd name="T34" fmla="*/ 434 w 465"/>
                <a:gd name="T35" fmla="*/ 353 h 623"/>
                <a:gd name="T36" fmla="*/ 451 w 465"/>
                <a:gd name="T37" fmla="*/ 394 h 623"/>
                <a:gd name="T38" fmla="*/ 447 w 465"/>
                <a:gd name="T39" fmla="*/ 419 h 623"/>
                <a:gd name="T40" fmla="*/ 404 w 465"/>
                <a:gd name="T41" fmla="*/ 447 h 623"/>
                <a:gd name="T42" fmla="*/ 365 w 465"/>
                <a:gd name="T43" fmla="*/ 461 h 623"/>
                <a:gd name="T44" fmla="*/ 304 w 465"/>
                <a:gd name="T45" fmla="*/ 458 h 623"/>
                <a:gd name="T46" fmla="*/ 281 w 465"/>
                <a:gd name="T47" fmla="*/ 442 h 623"/>
                <a:gd name="T48" fmla="*/ 274 w 465"/>
                <a:gd name="T49" fmla="*/ 460 h 623"/>
                <a:gd name="T50" fmla="*/ 274 w 465"/>
                <a:gd name="T51" fmla="*/ 479 h 623"/>
                <a:gd name="T52" fmla="*/ 272 w 465"/>
                <a:gd name="T53" fmla="*/ 511 h 623"/>
                <a:gd name="T54" fmla="*/ 286 w 465"/>
                <a:gd name="T55" fmla="*/ 522 h 623"/>
                <a:gd name="T56" fmla="*/ 270 w 465"/>
                <a:gd name="T57" fmla="*/ 580 h 623"/>
                <a:gd name="T58" fmla="*/ 228 w 465"/>
                <a:gd name="T59" fmla="*/ 556 h 623"/>
                <a:gd name="T60" fmla="*/ 192 w 465"/>
                <a:gd name="T61" fmla="*/ 574 h 623"/>
                <a:gd name="T62" fmla="*/ 199 w 465"/>
                <a:gd name="T63" fmla="*/ 623 h 623"/>
                <a:gd name="T64" fmla="*/ 151 w 465"/>
                <a:gd name="T65" fmla="*/ 586 h 623"/>
                <a:gd name="T66" fmla="*/ 144 w 465"/>
                <a:gd name="T67" fmla="*/ 573 h 623"/>
                <a:gd name="T68" fmla="*/ 91 w 465"/>
                <a:gd name="T69" fmla="*/ 617 h 623"/>
                <a:gd name="T70" fmla="*/ 15 w 465"/>
                <a:gd name="T71" fmla="*/ 588 h 623"/>
                <a:gd name="T72" fmla="*/ 36 w 465"/>
                <a:gd name="T73" fmla="*/ 525 h 623"/>
                <a:gd name="T74" fmla="*/ 73 w 465"/>
                <a:gd name="T75" fmla="*/ 476 h 623"/>
                <a:gd name="T76" fmla="*/ 44 w 465"/>
                <a:gd name="T77" fmla="*/ 437 h 623"/>
                <a:gd name="T78" fmla="*/ 68 w 465"/>
                <a:gd name="T79" fmla="*/ 404 h 623"/>
                <a:gd name="T80" fmla="*/ 91 w 465"/>
                <a:gd name="T81" fmla="*/ 374 h 623"/>
                <a:gd name="T82" fmla="*/ 54 w 465"/>
                <a:gd name="T83" fmla="*/ 332 h 623"/>
                <a:gd name="T84" fmla="*/ 76 w 465"/>
                <a:gd name="T85" fmla="*/ 339 h 623"/>
                <a:gd name="T86" fmla="*/ 63 w 465"/>
                <a:gd name="T87" fmla="*/ 230 h 623"/>
                <a:gd name="T88" fmla="*/ 51 w 465"/>
                <a:gd name="T89" fmla="*/ 227 h 623"/>
                <a:gd name="T90" fmla="*/ 19 w 465"/>
                <a:gd name="T91" fmla="*/ 206 h 623"/>
                <a:gd name="T92" fmla="*/ 0 w 465"/>
                <a:gd name="T93" fmla="*/ 192 h 623"/>
                <a:gd name="T94" fmla="*/ 29 w 465"/>
                <a:gd name="T95" fmla="*/ 174 h 623"/>
                <a:gd name="T96" fmla="*/ 20 w 465"/>
                <a:gd name="T97" fmla="*/ 165 h 623"/>
                <a:gd name="T98" fmla="*/ 37 w 465"/>
                <a:gd name="T99" fmla="*/ 118 h 623"/>
                <a:gd name="T100" fmla="*/ 40 w 465"/>
                <a:gd name="T101" fmla="*/ 101 h 623"/>
                <a:gd name="T102" fmla="*/ 73 w 465"/>
                <a:gd name="T103" fmla="*/ 64 h 623"/>
                <a:gd name="T104" fmla="*/ 88 w 465"/>
                <a:gd name="T105" fmla="*/ 41 h 623"/>
                <a:gd name="T106" fmla="*/ 133 w 465"/>
                <a:gd name="T107" fmla="*/ 47 h 623"/>
                <a:gd name="T108" fmla="*/ 191 w 465"/>
                <a:gd name="T109" fmla="*/ 54 h 623"/>
                <a:gd name="T110" fmla="*/ 200 w 465"/>
                <a:gd name="T111" fmla="*/ 10 h 623"/>
                <a:gd name="T112" fmla="*/ 221 w 465"/>
                <a:gd name="T113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5" h="623">
                  <a:moveTo>
                    <a:pt x="221" y="0"/>
                  </a:moveTo>
                  <a:lnTo>
                    <a:pt x="243" y="0"/>
                  </a:lnTo>
                  <a:lnTo>
                    <a:pt x="243" y="12"/>
                  </a:lnTo>
                  <a:lnTo>
                    <a:pt x="260" y="18"/>
                  </a:lnTo>
                  <a:lnTo>
                    <a:pt x="260" y="46"/>
                  </a:lnTo>
                  <a:lnTo>
                    <a:pt x="271" y="70"/>
                  </a:lnTo>
                  <a:lnTo>
                    <a:pt x="257" y="75"/>
                  </a:lnTo>
                  <a:lnTo>
                    <a:pt x="260" y="93"/>
                  </a:lnTo>
                  <a:lnTo>
                    <a:pt x="283" y="87"/>
                  </a:lnTo>
                  <a:lnTo>
                    <a:pt x="282" y="70"/>
                  </a:lnTo>
                  <a:lnTo>
                    <a:pt x="303" y="68"/>
                  </a:lnTo>
                  <a:lnTo>
                    <a:pt x="319" y="130"/>
                  </a:lnTo>
                  <a:lnTo>
                    <a:pt x="289" y="149"/>
                  </a:lnTo>
                  <a:lnTo>
                    <a:pt x="308" y="176"/>
                  </a:lnTo>
                  <a:lnTo>
                    <a:pt x="337" y="167"/>
                  </a:lnTo>
                  <a:lnTo>
                    <a:pt x="401" y="259"/>
                  </a:lnTo>
                  <a:lnTo>
                    <a:pt x="387" y="299"/>
                  </a:lnTo>
                  <a:lnTo>
                    <a:pt x="366" y="288"/>
                  </a:lnTo>
                  <a:lnTo>
                    <a:pt x="343" y="313"/>
                  </a:lnTo>
                  <a:lnTo>
                    <a:pt x="380" y="350"/>
                  </a:lnTo>
                  <a:lnTo>
                    <a:pt x="420" y="332"/>
                  </a:lnTo>
                  <a:lnTo>
                    <a:pt x="420" y="332"/>
                  </a:lnTo>
                  <a:lnTo>
                    <a:pt x="423" y="332"/>
                  </a:lnTo>
                  <a:lnTo>
                    <a:pt x="427" y="332"/>
                  </a:lnTo>
                  <a:lnTo>
                    <a:pt x="431" y="332"/>
                  </a:lnTo>
                  <a:lnTo>
                    <a:pt x="436" y="332"/>
                  </a:lnTo>
                  <a:lnTo>
                    <a:pt x="438" y="332"/>
                  </a:lnTo>
                  <a:lnTo>
                    <a:pt x="440" y="332"/>
                  </a:lnTo>
                  <a:lnTo>
                    <a:pt x="440" y="334"/>
                  </a:lnTo>
                  <a:lnTo>
                    <a:pt x="440" y="336"/>
                  </a:lnTo>
                  <a:lnTo>
                    <a:pt x="438" y="340"/>
                  </a:lnTo>
                  <a:lnTo>
                    <a:pt x="438" y="343"/>
                  </a:lnTo>
                  <a:lnTo>
                    <a:pt x="437" y="347"/>
                  </a:lnTo>
                  <a:lnTo>
                    <a:pt x="436" y="350"/>
                  </a:lnTo>
                  <a:lnTo>
                    <a:pt x="436" y="353"/>
                  </a:lnTo>
                  <a:lnTo>
                    <a:pt x="434" y="353"/>
                  </a:lnTo>
                  <a:lnTo>
                    <a:pt x="465" y="356"/>
                  </a:lnTo>
                  <a:lnTo>
                    <a:pt x="451" y="394"/>
                  </a:lnTo>
                  <a:lnTo>
                    <a:pt x="447" y="394"/>
                  </a:lnTo>
                  <a:lnTo>
                    <a:pt x="447" y="419"/>
                  </a:lnTo>
                  <a:lnTo>
                    <a:pt x="404" y="432"/>
                  </a:lnTo>
                  <a:lnTo>
                    <a:pt x="404" y="447"/>
                  </a:lnTo>
                  <a:lnTo>
                    <a:pt x="365" y="447"/>
                  </a:lnTo>
                  <a:lnTo>
                    <a:pt x="365" y="461"/>
                  </a:lnTo>
                  <a:lnTo>
                    <a:pt x="304" y="489"/>
                  </a:lnTo>
                  <a:lnTo>
                    <a:pt x="304" y="458"/>
                  </a:lnTo>
                  <a:lnTo>
                    <a:pt x="281" y="447"/>
                  </a:lnTo>
                  <a:lnTo>
                    <a:pt x="281" y="442"/>
                  </a:lnTo>
                  <a:lnTo>
                    <a:pt x="274" y="442"/>
                  </a:lnTo>
                  <a:lnTo>
                    <a:pt x="274" y="460"/>
                  </a:lnTo>
                  <a:lnTo>
                    <a:pt x="264" y="469"/>
                  </a:lnTo>
                  <a:lnTo>
                    <a:pt x="274" y="479"/>
                  </a:lnTo>
                  <a:lnTo>
                    <a:pt x="260" y="500"/>
                  </a:lnTo>
                  <a:lnTo>
                    <a:pt x="272" y="511"/>
                  </a:lnTo>
                  <a:lnTo>
                    <a:pt x="272" y="530"/>
                  </a:lnTo>
                  <a:lnTo>
                    <a:pt x="286" y="522"/>
                  </a:lnTo>
                  <a:lnTo>
                    <a:pt x="294" y="555"/>
                  </a:lnTo>
                  <a:lnTo>
                    <a:pt x="270" y="580"/>
                  </a:lnTo>
                  <a:lnTo>
                    <a:pt x="240" y="580"/>
                  </a:lnTo>
                  <a:lnTo>
                    <a:pt x="228" y="556"/>
                  </a:lnTo>
                  <a:lnTo>
                    <a:pt x="207" y="581"/>
                  </a:lnTo>
                  <a:lnTo>
                    <a:pt x="192" y="574"/>
                  </a:lnTo>
                  <a:lnTo>
                    <a:pt x="207" y="604"/>
                  </a:lnTo>
                  <a:lnTo>
                    <a:pt x="199" y="623"/>
                  </a:lnTo>
                  <a:lnTo>
                    <a:pt x="151" y="601"/>
                  </a:lnTo>
                  <a:lnTo>
                    <a:pt x="151" y="586"/>
                  </a:lnTo>
                  <a:lnTo>
                    <a:pt x="133" y="586"/>
                  </a:lnTo>
                  <a:lnTo>
                    <a:pt x="144" y="573"/>
                  </a:lnTo>
                  <a:lnTo>
                    <a:pt x="91" y="573"/>
                  </a:lnTo>
                  <a:lnTo>
                    <a:pt x="91" y="617"/>
                  </a:lnTo>
                  <a:lnTo>
                    <a:pt x="15" y="617"/>
                  </a:lnTo>
                  <a:lnTo>
                    <a:pt x="15" y="588"/>
                  </a:lnTo>
                  <a:lnTo>
                    <a:pt x="48" y="544"/>
                  </a:lnTo>
                  <a:lnTo>
                    <a:pt x="36" y="525"/>
                  </a:lnTo>
                  <a:lnTo>
                    <a:pt x="73" y="504"/>
                  </a:lnTo>
                  <a:lnTo>
                    <a:pt x="73" y="476"/>
                  </a:lnTo>
                  <a:lnTo>
                    <a:pt x="44" y="476"/>
                  </a:lnTo>
                  <a:lnTo>
                    <a:pt x="44" y="437"/>
                  </a:lnTo>
                  <a:lnTo>
                    <a:pt x="68" y="437"/>
                  </a:lnTo>
                  <a:lnTo>
                    <a:pt x="68" y="404"/>
                  </a:lnTo>
                  <a:lnTo>
                    <a:pt x="91" y="404"/>
                  </a:lnTo>
                  <a:lnTo>
                    <a:pt x="91" y="374"/>
                  </a:lnTo>
                  <a:lnTo>
                    <a:pt x="34" y="396"/>
                  </a:lnTo>
                  <a:lnTo>
                    <a:pt x="54" y="332"/>
                  </a:lnTo>
                  <a:lnTo>
                    <a:pt x="62" y="317"/>
                  </a:lnTo>
                  <a:lnTo>
                    <a:pt x="76" y="339"/>
                  </a:lnTo>
                  <a:lnTo>
                    <a:pt x="86" y="329"/>
                  </a:lnTo>
                  <a:lnTo>
                    <a:pt x="63" y="230"/>
                  </a:lnTo>
                  <a:lnTo>
                    <a:pt x="52" y="238"/>
                  </a:lnTo>
                  <a:lnTo>
                    <a:pt x="51" y="227"/>
                  </a:lnTo>
                  <a:lnTo>
                    <a:pt x="5" y="221"/>
                  </a:lnTo>
                  <a:lnTo>
                    <a:pt x="19" y="206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15" y="174"/>
                  </a:lnTo>
                  <a:lnTo>
                    <a:pt x="29" y="174"/>
                  </a:lnTo>
                  <a:lnTo>
                    <a:pt x="29" y="165"/>
                  </a:lnTo>
                  <a:lnTo>
                    <a:pt x="20" y="165"/>
                  </a:lnTo>
                  <a:lnTo>
                    <a:pt x="12" y="158"/>
                  </a:lnTo>
                  <a:lnTo>
                    <a:pt x="37" y="118"/>
                  </a:lnTo>
                  <a:lnTo>
                    <a:pt x="48" y="118"/>
                  </a:lnTo>
                  <a:lnTo>
                    <a:pt x="40" y="101"/>
                  </a:lnTo>
                  <a:lnTo>
                    <a:pt x="73" y="82"/>
                  </a:lnTo>
                  <a:lnTo>
                    <a:pt x="73" y="64"/>
                  </a:lnTo>
                  <a:lnTo>
                    <a:pt x="88" y="50"/>
                  </a:lnTo>
                  <a:lnTo>
                    <a:pt x="88" y="41"/>
                  </a:lnTo>
                  <a:lnTo>
                    <a:pt x="97" y="33"/>
                  </a:lnTo>
                  <a:lnTo>
                    <a:pt x="133" y="47"/>
                  </a:lnTo>
                  <a:lnTo>
                    <a:pt x="155" y="32"/>
                  </a:lnTo>
                  <a:lnTo>
                    <a:pt x="191" y="54"/>
                  </a:lnTo>
                  <a:lnTo>
                    <a:pt x="200" y="44"/>
                  </a:lnTo>
                  <a:lnTo>
                    <a:pt x="200" y="10"/>
                  </a:lnTo>
                  <a:lnTo>
                    <a:pt x="214" y="23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47" name="Freeform 119">
              <a:extLst>
                <a:ext uri="{FF2B5EF4-FFF2-40B4-BE49-F238E27FC236}">
                  <a16:creationId xmlns:a16="http://schemas.microsoft.com/office/drawing/2014/main" xmlns="" id="{A7064412-4E10-4C42-A85F-23C368A92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7576" y="3765550"/>
              <a:ext cx="735013" cy="931863"/>
            </a:xfrm>
            <a:custGeom>
              <a:avLst/>
              <a:gdLst>
                <a:gd name="T0" fmla="*/ 170 w 463"/>
                <a:gd name="T1" fmla="*/ 573 h 587"/>
                <a:gd name="T2" fmla="*/ 153 w 463"/>
                <a:gd name="T3" fmla="*/ 552 h 587"/>
                <a:gd name="T4" fmla="*/ 151 w 463"/>
                <a:gd name="T5" fmla="*/ 565 h 587"/>
                <a:gd name="T6" fmla="*/ 142 w 463"/>
                <a:gd name="T7" fmla="*/ 547 h 587"/>
                <a:gd name="T8" fmla="*/ 15 w 463"/>
                <a:gd name="T9" fmla="*/ 552 h 587"/>
                <a:gd name="T10" fmla="*/ 216 w 463"/>
                <a:gd name="T11" fmla="*/ 536 h 587"/>
                <a:gd name="T12" fmla="*/ 203 w 463"/>
                <a:gd name="T13" fmla="*/ 540 h 587"/>
                <a:gd name="T14" fmla="*/ 88 w 463"/>
                <a:gd name="T15" fmla="*/ 533 h 587"/>
                <a:gd name="T16" fmla="*/ 282 w 463"/>
                <a:gd name="T17" fmla="*/ 532 h 587"/>
                <a:gd name="T18" fmla="*/ 281 w 463"/>
                <a:gd name="T19" fmla="*/ 533 h 587"/>
                <a:gd name="T20" fmla="*/ 228 w 463"/>
                <a:gd name="T21" fmla="*/ 522 h 587"/>
                <a:gd name="T22" fmla="*/ 44 w 463"/>
                <a:gd name="T23" fmla="*/ 515 h 587"/>
                <a:gd name="T24" fmla="*/ 47 w 463"/>
                <a:gd name="T25" fmla="*/ 504 h 587"/>
                <a:gd name="T26" fmla="*/ 268 w 463"/>
                <a:gd name="T27" fmla="*/ 491 h 587"/>
                <a:gd name="T28" fmla="*/ 76 w 463"/>
                <a:gd name="T29" fmla="*/ 446 h 587"/>
                <a:gd name="T30" fmla="*/ 272 w 463"/>
                <a:gd name="T31" fmla="*/ 443 h 587"/>
                <a:gd name="T32" fmla="*/ 351 w 463"/>
                <a:gd name="T33" fmla="*/ 432 h 587"/>
                <a:gd name="T34" fmla="*/ 272 w 463"/>
                <a:gd name="T35" fmla="*/ 412 h 587"/>
                <a:gd name="T36" fmla="*/ 362 w 463"/>
                <a:gd name="T37" fmla="*/ 426 h 587"/>
                <a:gd name="T38" fmla="*/ 65 w 463"/>
                <a:gd name="T39" fmla="*/ 404 h 587"/>
                <a:gd name="T40" fmla="*/ 430 w 463"/>
                <a:gd name="T41" fmla="*/ 385 h 587"/>
                <a:gd name="T42" fmla="*/ 452 w 463"/>
                <a:gd name="T43" fmla="*/ 353 h 587"/>
                <a:gd name="T44" fmla="*/ 69 w 463"/>
                <a:gd name="T45" fmla="*/ 342 h 587"/>
                <a:gd name="T46" fmla="*/ 460 w 463"/>
                <a:gd name="T47" fmla="*/ 321 h 587"/>
                <a:gd name="T48" fmla="*/ 47 w 463"/>
                <a:gd name="T49" fmla="*/ 336 h 587"/>
                <a:gd name="T50" fmla="*/ 455 w 463"/>
                <a:gd name="T51" fmla="*/ 320 h 587"/>
                <a:gd name="T52" fmla="*/ 380 w 463"/>
                <a:gd name="T53" fmla="*/ 314 h 587"/>
                <a:gd name="T54" fmla="*/ 380 w 463"/>
                <a:gd name="T55" fmla="*/ 318 h 587"/>
                <a:gd name="T56" fmla="*/ 440 w 463"/>
                <a:gd name="T57" fmla="*/ 296 h 587"/>
                <a:gd name="T58" fmla="*/ 434 w 463"/>
                <a:gd name="T59" fmla="*/ 304 h 587"/>
                <a:gd name="T60" fmla="*/ 51 w 463"/>
                <a:gd name="T61" fmla="*/ 306 h 587"/>
                <a:gd name="T62" fmla="*/ 361 w 463"/>
                <a:gd name="T63" fmla="*/ 296 h 587"/>
                <a:gd name="T64" fmla="*/ 86 w 463"/>
                <a:gd name="T65" fmla="*/ 292 h 587"/>
                <a:gd name="T66" fmla="*/ 369 w 463"/>
                <a:gd name="T67" fmla="*/ 248 h 587"/>
                <a:gd name="T68" fmla="*/ 77 w 463"/>
                <a:gd name="T69" fmla="*/ 245 h 587"/>
                <a:gd name="T70" fmla="*/ 401 w 463"/>
                <a:gd name="T71" fmla="*/ 223 h 587"/>
                <a:gd name="T72" fmla="*/ 63 w 463"/>
                <a:gd name="T73" fmla="*/ 195 h 587"/>
                <a:gd name="T74" fmla="*/ 63 w 463"/>
                <a:gd name="T75" fmla="*/ 194 h 587"/>
                <a:gd name="T76" fmla="*/ 50 w 463"/>
                <a:gd name="T77" fmla="*/ 191 h 587"/>
                <a:gd name="T78" fmla="*/ 50 w 463"/>
                <a:gd name="T79" fmla="*/ 191 h 587"/>
                <a:gd name="T80" fmla="*/ 9 w 463"/>
                <a:gd name="T81" fmla="*/ 181 h 587"/>
                <a:gd name="T82" fmla="*/ 353 w 463"/>
                <a:gd name="T83" fmla="*/ 155 h 587"/>
                <a:gd name="T84" fmla="*/ 1 w 463"/>
                <a:gd name="T85" fmla="*/ 155 h 587"/>
                <a:gd name="T86" fmla="*/ 3 w 463"/>
                <a:gd name="T87" fmla="*/ 154 h 587"/>
                <a:gd name="T88" fmla="*/ 4 w 463"/>
                <a:gd name="T89" fmla="*/ 152 h 587"/>
                <a:gd name="T90" fmla="*/ 5 w 463"/>
                <a:gd name="T91" fmla="*/ 151 h 587"/>
                <a:gd name="T92" fmla="*/ 308 w 463"/>
                <a:gd name="T93" fmla="*/ 140 h 587"/>
                <a:gd name="T94" fmla="*/ 337 w 463"/>
                <a:gd name="T95" fmla="*/ 131 h 587"/>
                <a:gd name="T96" fmla="*/ 339 w 463"/>
                <a:gd name="T97" fmla="*/ 134 h 587"/>
                <a:gd name="T98" fmla="*/ 337 w 463"/>
                <a:gd name="T99" fmla="*/ 131 h 587"/>
                <a:gd name="T100" fmla="*/ 20 w 463"/>
                <a:gd name="T101" fmla="*/ 112 h 587"/>
                <a:gd name="T102" fmla="*/ 301 w 463"/>
                <a:gd name="T103" fmla="*/ 101 h 587"/>
                <a:gd name="T104" fmla="*/ 48 w 463"/>
                <a:gd name="T105" fmla="*/ 82 h 587"/>
                <a:gd name="T106" fmla="*/ 314 w 463"/>
                <a:gd name="T107" fmla="*/ 83 h 587"/>
                <a:gd name="T108" fmla="*/ 261 w 463"/>
                <a:gd name="T109" fmla="*/ 57 h 587"/>
                <a:gd name="T110" fmla="*/ 282 w 463"/>
                <a:gd name="T111" fmla="*/ 36 h 587"/>
                <a:gd name="T112" fmla="*/ 265 w 463"/>
                <a:gd name="T113" fmla="*/ 36 h 587"/>
                <a:gd name="T114" fmla="*/ 256 w 463"/>
                <a:gd name="T115" fmla="*/ 43 h 587"/>
                <a:gd name="T116" fmla="*/ 79 w 463"/>
                <a:gd name="T117" fmla="*/ 25 h 587"/>
                <a:gd name="T118" fmla="*/ 256 w 463"/>
                <a:gd name="T119" fmla="*/ 3 h 587"/>
                <a:gd name="T120" fmla="*/ 120 w 463"/>
                <a:gd name="T121" fmla="*/ 7 h 587"/>
                <a:gd name="T122" fmla="*/ 192 w 463"/>
                <a:gd name="T123" fmla="*/ 15 h 587"/>
                <a:gd name="T124" fmla="*/ 199 w 463"/>
                <a:gd name="T125" fmla="*/ 1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3" h="587">
                  <a:moveTo>
                    <a:pt x="69" y="577"/>
                  </a:moveTo>
                  <a:lnTo>
                    <a:pt x="86" y="577"/>
                  </a:lnTo>
                  <a:lnTo>
                    <a:pt x="87" y="577"/>
                  </a:lnTo>
                  <a:lnTo>
                    <a:pt x="88" y="580"/>
                  </a:lnTo>
                  <a:lnTo>
                    <a:pt x="87" y="581"/>
                  </a:lnTo>
                  <a:lnTo>
                    <a:pt x="86" y="581"/>
                  </a:lnTo>
                  <a:lnTo>
                    <a:pt x="69" y="581"/>
                  </a:lnTo>
                  <a:lnTo>
                    <a:pt x="68" y="581"/>
                  </a:lnTo>
                  <a:lnTo>
                    <a:pt x="68" y="580"/>
                  </a:lnTo>
                  <a:lnTo>
                    <a:pt x="68" y="577"/>
                  </a:lnTo>
                  <a:lnTo>
                    <a:pt x="69" y="577"/>
                  </a:lnTo>
                  <a:close/>
                  <a:moveTo>
                    <a:pt x="37" y="577"/>
                  </a:moveTo>
                  <a:lnTo>
                    <a:pt x="54" y="577"/>
                  </a:lnTo>
                  <a:lnTo>
                    <a:pt x="55" y="577"/>
                  </a:lnTo>
                  <a:lnTo>
                    <a:pt x="56" y="580"/>
                  </a:lnTo>
                  <a:lnTo>
                    <a:pt x="55" y="581"/>
                  </a:lnTo>
                  <a:lnTo>
                    <a:pt x="54" y="581"/>
                  </a:lnTo>
                  <a:lnTo>
                    <a:pt x="37" y="581"/>
                  </a:lnTo>
                  <a:lnTo>
                    <a:pt x="36" y="581"/>
                  </a:lnTo>
                  <a:lnTo>
                    <a:pt x="34" y="580"/>
                  </a:lnTo>
                  <a:lnTo>
                    <a:pt x="36" y="577"/>
                  </a:lnTo>
                  <a:lnTo>
                    <a:pt x="37" y="577"/>
                  </a:lnTo>
                  <a:close/>
                  <a:moveTo>
                    <a:pt x="173" y="569"/>
                  </a:moveTo>
                  <a:lnTo>
                    <a:pt x="173" y="570"/>
                  </a:lnTo>
                  <a:lnTo>
                    <a:pt x="188" y="576"/>
                  </a:lnTo>
                  <a:lnTo>
                    <a:pt x="189" y="577"/>
                  </a:lnTo>
                  <a:lnTo>
                    <a:pt x="189" y="580"/>
                  </a:lnTo>
                  <a:lnTo>
                    <a:pt x="188" y="580"/>
                  </a:lnTo>
                  <a:lnTo>
                    <a:pt x="187" y="581"/>
                  </a:lnTo>
                  <a:lnTo>
                    <a:pt x="187" y="580"/>
                  </a:lnTo>
                  <a:lnTo>
                    <a:pt x="171" y="574"/>
                  </a:lnTo>
                  <a:lnTo>
                    <a:pt x="170" y="573"/>
                  </a:lnTo>
                  <a:lnTo>
                    <a:pt x="170" y="570"/>
                  </a:lnTo>
                  <a:lnTo>
                    <a:pt x="171" y="570"/>
                  </a:lnTo>
                  <a:lnTo>
                    <a:pt x="173" y="569"/>
                  </a:lnTo>
                  <a:close/>
                  <a:moveTo>
                    <a:pt x="18" y="569"/>
                  </a:moveTo>
                  <a:lnTo>
                    <a:pt x="19" y="570"/>
                  </a:lnTo>
                  <a:lnTo>
                    <a:pt x="20" y="572"/>
                  </a:lnTo>
                  <a:lnTo>
                    <a:pt x="20" y="577"/>
                  </a:lnTo>
                  <a:lnTo>
                    <a:pt x="22" y="577"/>
                  </a:lnTo>
                  <a:lnTo>
                    <a:pt x="23" y="577"/>
                  </a:lnTo>
                  <a:lnTo>
                    <a:pt x="23" y="580"/>
                  </a:lnTo>
                  <a:lnTo>
                    <a:pt x="23" y="581"/>
                  </a:lnTo>
                  <a:lnTo>
                    <a:pt x="22" y="581"/>
                  </a:lnTo>
                  <a:lnTo>
                    <a:pt x="15" y="581"/>
                  </a:lnTo>
                  <a:lnTo>
                    <a:pt x="15" y="572"/>
                  </a:lnTo>
                  <a:lnTo>
                    <a:pt x="16" y="570"/>
                  </a:lnTo>
                  <a:lnTo>
                    <a:pt x="18" y="569"/>
                  </a:lnTo>
                  <a:close/>
                  <a:moveTo>
                    <a:pt x="203" y="568"/>
                  </a:moveTo>
                  <a:lnTo>
                    <a:pt x="205" y="568"/>
                  </a:lnTo>
                  <a:lnTo>
                    <a:pt x="206" y="569"/>
                  </a:lnTo>
                  <a:lnTo>
                    <a:pt x="206" y="570"/>
                  </a:lnTo>
                  <a:lnTo>
                    <a:pt x="206" y="572"/>
                  </a:lnTo>
                  <a:lnTo>
                    <a:pt x="205" y="573"/>
                  </a:lnTo>
                  <a:lnTo>
                    <a:pt x="205" y="574"/>
                  </a:lnTo>
                  <a:lnTo>
                    <a:pt x="203" y="577"/>
                  </a:lnTo>
                  <a:lnTo>
                    <a:pt x="200" y="586"/>
                  </a:lnTo>
                  <a:lnTo>
                    <a:pt x="199" y="587"/>
                  </a:lnTo>
                  <a:lnTo>
                    <a:pt x="195" y="586"/>
                  </a:lnTo>
                  <a:lnTo>
                    <a:pt x="196" y="584"/>
                  </a:lnTo>
                  <a:lnTo>
                    <a:pt x="202" y="569"/>
                  </a:lnTo>
                  <a:lnTo>
                    <a:pt x="202" y="568"/>
                  </a:lnTo>
                  <a:lnTo>
                    <a:pt x="203" y="568"/>
                  </a:lnTo>
                  <a:close/>
                  <a:moveTo>
                    <a:pt x="153" y="552"/>
                  </a:moveTo>
                  <a:lnTo>
                    <a:pt x="155" y="554"/>
                  </a:lnTo>
                  <a:lnTo>
                    <a:pt x="155" y="555"/>
                  </a:lnTo>
                  <a:lnTo>
                    <a:pt x="155" y="562"/>
                  </a:lnTo>
                  <a:lnTo>
                    <a:pt x="159" y="563"/>
                  </a:lnTo>
                  <a:lnTo>
                    <a:pt x="160" y="565"/>
                  </a:lnTo>
                  <a:lnTo>
                    <a:pt x="160" y="566"/>
                  </a:lnTo>
                  <a:lnTo>
                    <a:pt x="159" y="568"/>
                  </a:lnTo>
                  <a:lnTo>
                    <a:pt x="157" y="568"/>
                  </a:lnTo>
                  <a:lnTo>
                    <a:pt x="156" y="568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65"/>
                  </a:lnTo>
                  <a:lnTo>
                    <a:pt x="151" y="555"/>
                  </a:lnTo>
                  <a:lnTo>
                    <a:pt x="151" y="554"/>
                  </a:lnTo>
                  <a:lnTo>
                    <a:pt x="153" y="552"/>
                  </a:lnTo>
                  <a:close/>
                  <a:moveTo>
                    <a:pt x="88" y="552"/>
                  </a:moveTo>
                  <a:lnTo>
                    <a:pt x="90" y="554"/>
                  </a:lnTo>
                  <a:lnTo>
                    <a:pt x="91" y="555"/>
                  </a:lnTo>
                  <a:lnTo>
                    <a:pt x="91" y="570"/>
                  </a:lnTo>
                  <a:lnTo>
                    <a:pt x="90" y="573"/>
                  </a:lnTo>
                  <a:lnTo>
                    <a:pt x="88" y="573"/>
                  </a:lnTo>
                  <a:lnTo>
                    <a:pt x="87" y="573"/>
                  </a:lnTo>
                  <a:lnTo>
                    <a:pt x="86" y="570"/>
                  </a:lnTo>
                  <a:lnTo>
                    <a:pt x="86" y="555"/>
                  </a:lnTo>
                  <a:lnTo>
                    <a:pt x="87" y="554"/>
                  </a:lnTo>
                  <a:lnTo>
                    <a:pt x="88" y="552"/>
                  </a:lnTo>
                  <a:close/>
                  <a:moveTo>
                    <a:pt x="139" y="543"/>
                  </a:moveTo>
                  <a:lnTo>
                    <a:pt x="141" y="544"/>
                  </a:lnTo>
                  <a:lnTo>
                    <a:pt x="141" y="544"/>
                  </a:lnTo>
                  <a:lnTo>
                    <a:pt x="142" y="545"/>
                  </a:lnTo>
                  <a:lnTo>
                    <a:pt x="142" y="547"/>
                  </a:lnTo>
                  <a:lnTo>
                    <a:pt x="142" y="548"/>
                  </a:lnTo>
                  <a:lnTo>
                    <a:pt x="141" y="550"/>
                  </a:lnTo>
                  <a:lnTo>
                    <a:pt x="133" y="550"/>
                  </a:lnTo>
                  <a:lnTo>
                    <a:pt x="138" y="544"/>
                  </a:lnTo>
                  <a:lnTo>
                    <a:pt x="139" y="543"/>
                  </a:lnTo>
                  <a:close/>
                  <a:moveTo>
                    <a:pt x="25" y="541"/>
                  </a:moveTo>
                  <a:lnTo>
                    <a:pt x="26" y="541"/>
                  </a:lnTo>
                  <a:lnTo>
                    <a:pt x="27" y="543"/>
                  </a:lnTo>
                  <a:lnTo>
                    <a:pt x="26" y="545"/>
                  </a:lnTo>
                  <a:lnTo>
                    <a:pt x="20" y="554"/>
                  </a:lnTo>
                  <a:lnTo>
                    <a:pt x="20" y="555"/>
                  </a:lnTo>
                  <a:lnTo>
                    <a:pt x="19" y="558"/>
                  </a:lnTo>
                  <a:lnTo>
                    <a:pt x="18" y="558"/>
                  </a:lnTo>
                  <a:lnTo>
                    <a:pt x="16" y="558"/>
                  </a:lnTo>
                  <a:lnTo>
                    <a:pt x="15" y="555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15" y="552"/>
                  </a:lnTo>
                  <a:lnTo>
                    <a:pt x="23" y="543"/>
                  </a:lnTo>
                  <a:lnTo>
                    <a:pt x="23" y="541"/>
                  </a:lnTo>
                  <a:lnTo>
                    <a:pt x="25" y="541"/>
                  </a:lnTo>
                  <a:close/>
                  <a:moveTo>
                    <a:pt x="192" y="540"/>
                  </a:moveTo>
                  <a:lnTo>
                    <a:pt x="193" y="541"/>
                  </a:lnTo>
                  <a:lnTo>
                    <a:pt x="193" y="541"/>
                  </a:lnTo>
                  <a:lnTo>
                    <a:pt x="200" y="556"/>
                  </a:lnTo>
                  <a:lnTo>
                    <a:pt x="202" y="558"/>
                  </a:lnTo>
                  <a:lnTo>
                    <a:pt x="200" y="559"/>
                  </a:lnTo>
                  <a:lnTo>
                    <a:pt x="199" y="559"/>
                  </a:lnTo>
                  <a:lnTo>
                    <a:pt x="198" y="559"/>
                  </a:lnTo>
                  <a:lnTo>
                    <a:pt x="196" y="558"/>
                  </a:lnTo>
                  <a:lnTo>
                    <a:pt x="189" y="544"/>
                  </a:lnTo>
                  <a:lnTo>
                    <a:pt x="189" y="543"/>
                  </a:lnTo>
                  <a:lnTo>
                    <a:pt x="191" y="541"/>
                  </a:lnTo>
                  <a:lnTo>
                    <a:pt x="192" y="540"/>
                  </a:lnTo>
                  <a:close/>
                  <a:moveTo>
                    <a:pt x="242" y="538"/>
                  </a:moveTo>
                  <a:lnTo>
                    <a:pt x="258" y="538"/>
                  </a:lnTo>
                  <a:lnTo>
                    <a:pt x="260" y="540"/>
                  </a:lnTo>
                  <a:lnTo>
                    <a:pt x="260" y="541"/>
                  </a:lnTo>
                  <a:lnTo>
                    <a:pt x="260" y="543"/>
                  </a:lnTo>
                  <a:lnTo>
                    <a:pt x="258" y="544"/>
                  </a:lnTo>
                  <a:lnTo>
                    <a:pt x="242" y="544"/>
                  </a:lnTo>
                  <a:lnTo>
                    <a:pt x="240" y="543"/>
                  </a:lnTo>
                  <a:lnTo>
                    <a:pt x="239" y="541"/>
                  </a:lnTo>
                  <a:lnTo>
                    <a:pt x="240" y="540"/>
                  </a:lnTo>
                  <a:lnTo>
                    <a:pt x="242" y="538"/>
                  </a:lnTo>
                  <a:close/>
                  <a:moveTo>
                    <a:pt x="213" y="533"/>
                  </a:moveTo>
                  <a:lnTo>
                    <a:pt x="214" y="533"/>
                  </a:lnTo>
                  <a:lnTo>
                    <a:pt x="216" y="534"/>
                  </a:lnTo>
                  <a:lnTo>
                    <a:pt x="216" y="536"/>
                  </a:lnTo>
                  <a:lnTo>
                    <a:pt x="214" y="537"/>
                  </a:lnTo>
                  <a:lnTo>
                    <a:pt x="214" y="538"/>
                  </a:lnTo>
                  <a:lnTo>
                    <a:pt x="213" y="540"/>
                  </a:lnTo>
                  <a:lnTo>
                    <a:pt x="210" y="543"/>
                  </a:lnTo>
                  <a:lnTo>
                    <a:pt x="209" y="544"/>
                  </a:lnTo>
                  <a:lnTo>
                    <a:pt x="209" y="545"/>
                  </a:lnTo>
                  <a:lnTo>
                    <a:pt x="209" y="545"/>
                  </a:lnTo>
                  <a:lnTo>
                    <a:pt x="209" y="545"/>
                  </a:lnTo>
                  <a:lnTo>
                    <a:pt x="209" y="545"/>
                  </a:lnTo>
                  <a:lnTo>
                    <a:pt x="209" y="545"/>
                  </a:lnTo>
                  <a:lnTo>
                    <a:pt x="209" y="545"/>
                  </a:lnTo>
                  <a:lnTo>
                    <a:pt x="209" y="545"/>
                  </a:lnTo>
                  <a:lnTo>
                    <a:pt x="209" y="545"/>
                  </a:lnTo>
                  <a:lnTo>
                    <a:pt x="209" y="545"/>
                  </a:lnTo>
                  <a:lnTo>
                    <a:pt x="209" y="545"/>
                  </a:lnTo>
                  <a:lnTo>
                    <a:pt x="209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7" y="545"/>
                  </a:lnTo>
                  <a:lnTo>
                    <a:pt x="205" y="544"/>
                  </a:lnTo>
                  <a:lnTo>
                    <a:pt x="203" y="543"/>
                  </a:lnTo>
                  <a:lnTo>
                    <a:pt x="203" y="541"/>
                  </a:lnTo>
                  <a:lnTo>
                    <a:pt x="203" y="540"/>
                  </a:lnTo>
                  <a:lnTo>
                    <a:pt x="205" y="540"/>
                  </a:lnTo>
                  <a:lnTo>
                    <a:pt x="206" y="540"/>
                  </a:lnTo>
                  <a:lnTo>
                    <a:pt x="206" y="540"/>
                  </a:lnTo>
                  <a:lnTo>
                    <a:pt x="211" y="533"/>
                  </a:lnTo>
                  <a:lnTo>
                    <a:pt x="213" y="533"/>
                  </a:lnTo>
                  <a:lnTo>
                    <a:pt x="213" y="533"/>
                  </a:lnTo>
                  <a:close/>
                  <a:moveTo>
                    <a:pt x="121" y="533"/>
                  </a:moveTo>
                  <a:lnTo>
                    <a:pt x="138" y="533"/>
                  </a:lnTo>
                  <a:lnTo>
                    <a:pt x="139" y="533"/>
                  </a:lnTo>
                  <a:lnTo>
                    <a:pt x="139" y="534"/>
                  </a:lnTo>
                  <a:lnTo>
                    <a:pt x="139" y="536"/>
                  </a:lnTo>
                  <a:lnTo>
                    <a:pt x="138" y="537"/>
                  </a:lnTo>
                  <a:lnTo>
                    <a:pt x="121" y="537"/>
                  </a:lnTo>
                  <a:lnTo>
                    <a:pt x="120" y="536"/>
                  </a:lnTo>
                  <a:lnTo>
                    <a:pt x="119" y="534"/>
                  </a:lnTo>
                  <a:lnTo>
                    <a:pt x="120" y="533"/>
                  </a:lnTo>
                  <a:lnTo>
                    <a:pt x="121" y="533"/>
                  </a:lnTo>
                  <a:close/>
                  <a:moveTo>
                    <a:pt x="91" y="533"/>
                  </a:moveTo>
                  <a:lnTo>
                    <a:pt x="105" y="533"/>
                  </a:lnTo>
                  <a:lnTo>
                    <a:pt x="108" y="533"/>
                  </a:lnTo>
                  <a:lnTo>
                    <a:pt x="108" y="534"/>
                  </a:lnTo>
                  <a:lnTo>
                    <a:pt x="108" y="536"/>
                  </a:lnTo>
                  <a:lnTo>
                    <a:pt x="105" y="537"/>
                  </a:lnTo>
                  <a:lnTo>
                    <a:pt x="91" y="537"/>
                  </a:lnTo>
                  <a:lnTo>
                    <a:pt x="91" y="538"/>
                  </a:lnTo>
                  <a:lnTo>
                    <a:pt x="90" y="540"/>
                  </a:lnTo>
                  <a:lnTo>
                    <a:pt x="88" y="541"/>
                  </a:lnTo>
                  <a:lnTo>
                    <a:pt x="87" y="540"/>
                  </a:lnTo>
                  <a:lnTo>
                    <a:pt x="86" y="538"/>
                  </a:lnTo>
                  <a:lnTo>
                    <a:pt x="86" y="537"/>
                  </a:lnTo>
                  <a:lnTo>
                    <a:pt x="87" y="534"/>
                  </a:lnTo>
                  <a:lnTo>
                    <a:pt x="88" y="533"/>
                  </a:lnTo>
                  <a:lnTo>
                    <a:pt x="91" y="533"/>
                  </a:lnTo>
                  <a:close/>
                  <a:moveTo>
                    <a:pt x="282" y="526"/>
                  </a:moveTo>
                  <a:lnTo>
                    <a:pt x="285" y="526"/>
                  </a:lnTo>
                  <a:lnTo>
                    <a:pt x="285" y="527"/>
                  </a:lnTo>
                  <a:lnTo>
                    <a:pt x="285" y="529"/>
                  </a:lnTo>
                  <a:lnTo>
                    <a:pt x="285" y="530"/>
                  </a:lnTo>
                  <a:lnTo>
                    <a:pt x="283" y="530"/>
                  </a:lnTo>
                  <a:lnTo>
                    <a:pt x="283" y="530"/>
                  </a:lnTo>
                  <a:lnTo>
                    <a:pt x="283" y="530"/>
                  </a:lnTo>
                  <a:lnTo>
                    <a:pt x="283" y="530"/>
                  </a:lnTo>
                  <a:lnTo>
                    <a:pt x="283" y="530"/>
                  </a:lnTo>
                  <a:lnTo>
                    <a:pt x="283" y="530"/>
                  </a:lnTo>
                  <a:lnTo>
                    <a:pt x="283" y="532"/>
                  </a:lnTo>
                  <a:lnTo>
                    <a:pt x="283" y="532"/>
                  </a:lnTo>
                  <a:lnTo>
                    <a:pt x="283" y="532"/>
                  </a:lnTo>
                  <a:lnTo>
                    <a:pt x="283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2"/>
                  </a:lnTo>
                  <a:lnTo>
                    <a:pt x="282" y="533"/>
                  </a:lnTo>
                  <a:lnTo>
                    <a:pt x="282" y="533"/>
                  </a:lnTo>
                  <a:lnTo>
                    <a:pt x="282" y="533"/>
                  </a:lnTo>
                  <a:lnTo>
                    <a:pt x="282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81" y="534"/>
                  </a:lnTo>
                  <a:lnTo>
                    <a:pt x="281" y="534"/>
                  </a:lnTo>
                  <a:lnTo>
                    <a:pt x="281" y="534"/>
                  </a:lnTo>
                  <a:lnTo>
                    <a:pt x="281" y="534"/>
                  </a:lnTo>
                  <a:lnTo>
                    <a:pt x="281" y="534"/>
                  </a:lnTo>
                  <a:lnTo>
                    <a:pt x="272" y="541"/>
                  </a:lnTo>
                  <a:lnTo>
                    <a:pt x="271" y="541"/>
                  </a:lnTo>
                  <a:lnTo>
                    <a:pt x="270" y="541"/>
                  </a:lnTo>
                  <a:lnTo>
                    <a:pt x="270" y="538"/>
                  </a:lnTo>
                  <a:lnTo>
                    <a:pt x="270" y="537"/>
                  </a:lnTo>
                  <a:lnTo>
                    <a:pt x="281" y="526"/>
                  </a:lnTo>
                  <a:lnTo>
                    <a:pt x="282" y="526"/>
                  </a:lnTo>
                  <a:close/>
                  <a:moveTo>
                    <a:pt x="228" y="516"/>
                  </a:moveTo>
                  <a:lnTo>
                    <a:pt x="228" y="516"/>
                  </a:lnTo>
                  <a:lnTo>
                    <a:pt x="229" y="516"/>
                  </a:lnTo>
                  <a:lnTo>
                    <a:pt x="232" y="518"/>
                  </a:lnTo>
                  <a:lnTo>
                    <a:pt x="238" y="529"/>
                  </a:lnTo>
                  <a:lnTo>
                    <a:pt x="238" y="530"/>
                  </a:lnTo>
                  <a:lnTo>
                    <a:pt x="236" y="532"/>
                  </a:lnTo>
                  <a:lnTo>
                    <a:pt x="235" y="533"/>
                  </a:lnTo>
                  <a:lnTo>
                    <a:pt x="234" y="532"/>
                  </a:lnTo>
                  <a:lnTo>
                    <a:pt x="234" y="532"/>
                  </a:lnTo>
                  <a:lnTo>
                    <a:pt x="228" y="522"/>
                  </a:lnTo>
                  <a:lnTo>
                    <a:pt x="228" y="522"/>
                  </a:lnTo>
                  <a:lnTo>
                    <a:pt x="228" y="522"/>
                  </a:lnTo>
                  <a:lnTo>
                    <a:pt x="228" y="522"/>
                  </a:lnTo>
                  <a:lnTo>
                    <a:pt x="228" y="522"/>
                  </a:lnTo>
                  <a:lnTo>
                    <a:pt x="228" y="522"/>
                  </a:lnTo>
                  <a:lnTo>
                    <a:pt x="228" y="522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8" y="520"/>
                  </a:lnTo>
                  <a:lnTo>
                    <a:pt x="225" y="523"/>
                  </a:lnTo>
                  <a:lnTo>
                    <a:pt x="224" y="525"/>
                  </a:lnTo>
                  <a:lnTo>
                    <a:pt x="223" y="525"/>
                  </a:lnTo>
                  <a:lnTo>
                    <a:pt x="221" y="525"/>
                  </a:lnTo>
                  <a:lnTo>
                    <a:pt x="221" y="522"/>
                  </a:lnTo>
                  <a:lnTo>
                    <a:pt x="221" y="520"/>
                  </a:lnTo>
                  <a:lnTo>
                    <a:pt x="224" y="518"/>
                  </a:lnTo>
                  <a:lnTo>
                    <a:pt x="225" y="516"/>
                  </a:lnTo>
                  <a:lnTo>
                    <a:pt x="228" y="516"/>
                  </a:lnTo>
                  <a:close/>
                  <a:moveTo>
                    <a:pt x="44" y="515"/>
                  </a:moveTo>
                  <a:lnTo>
                    <a:pt x="45" y="515"/>
                  </a:lnTo>
                  <a:lnTo>
                    <a:pt x="45" y="518"/>
                  </a:lnTo>
                  <a:lnTo>
                    <a:pt x="45" y="519"/>
                  </a:lnTo>
                  <a:lnTo>
                    <a:pt x="36" y="532"/>
                  </a:lnTo>
                  <a:lnTo>
                    <a:pt x="36" y="533"/>
                  </a:lnTo>
                  <a:lnTo>
                    <a:pt x="34" y="533"/>
                  </a:lnTo>
                  <a:lnTo>
                    <a:pt x="33" y="533"/>
                  </a:lnTo>
                  <a:lnTo>
                    <a:pt x="32" y="530"/>
                  </a:lnTo>
                  <a:lnTo>
                    <a:pt x="32" y="529"/>
                  </a:lnTo>
                  <a:lnTo>
                    <a:pt x="41" y="516"/>
                  </a:lnTo>
                  <a:lnTo>
                    <a:pt x="43" y="515"/>
                  </a:lnTo>
                  <a:lnTo>
                    <a:pt x="44" y="515"/>
                  </a:lnTo>
                  <a:close/>
                  <a:moveTo>
                    <a:pt x="288" y="501"/>
                  </a:moveTo>
                  <a:lnTo>
                    <a:pt x="289" y="501"/>
                  </a:lnTo>
                  <a:lnTo>
                    <a:pt x="290" y="502"/>
                  </a:lnTo>
                  <a:lnTo>
                    <a:pt x="294" y="518"/>
                  </a:lnTo>
                  <a:lnTo>
                    <a:pt x="294" y="519"/>
                  </a:lnTo>
                  <a:lnTo>
                    <a:pt x="293" y="520"/>
                  </a:lnTo>
                  <a:lnTo>
                    <a:pt x="293" y="520"/>
                  </a:lnTo>
                  <a:lnTo>
                    <a:pt x="292" y="520"/>
                  </a:lnTo>
                  <a:lnTo>
                    <a:pt x="290" y="520"/>
                  </a:lnTo>
                  <a:lnTo>
                    <a:pt x="290" y="519"/>
                  </a:lnTo>
                  <a:lnTo>
                    <a:pt x="286" y="504"/>
                  </a:lnTo>
                  <a:lnTo>
                    <a:pt x="286" y="501"/>
                  </a:lnTo>
                  <a:lnTo>
                    <a:pt x="288" y="501"/>
                  </a:lnTo>
                  <a:lnTo>
                    <a:pt x="288" y="501"/>
                  </a:lnTo>
                  <a:close/>
                  <a:moveTo>
                    <a:pt x="40" y="487"/>
                  </a:moveTo>
                  <a:lnTo>
                    <a:pt x="40" y="487"/>
                  </a:lnTo>
                  <a:lnTo>
                    <a:pt x="48" y="500"/>
                  </a:lnTo>
                  <a:lnTo>
                    <a:pt x="50" y="502"/>
                  </a:lnTo>
                  <a:lnTo>
                    <a:pt x="48" y="504"/>
                  </a:lnTo>
                  <a:lnTo>
                    <a:pt x="47" y="504"/>
                  </a:lnTo>
                  <a:lnTo>
                    <a:pt x="45" y="504"/>
                  </a:lnTo>
                  <a:lnTo>
                    <a:pt x="45" y="502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41" y="498"/>
                  </a:lnTo>
                  <a:lnTo>
                    <a:pt x="41" y="498"/>
                  </a:lnTo>
                  <a:lnTo>
                    <a:pt x="40" y="497"/>
                  </a:lnTo>
                  <a:lnTo>
                    <a:pt x="38" y="494"/>
                  </a:lnTo>
                  <a:lnTo>
                    <a:pt x="37" y="491"/>
                  </a:lnTo>
                  <a:lnTo>
                    <a:pt x="36" y="490"/>
                  </a:lnTo>
                  <a:lnTo>
                    <a:pt x="36" y="490"/>
                  </a:lnTo>
                  <a:lnTo>
                    <a:pt x="36" y="489"/>
                  </a:lnTo>
                  <a:lnTo>
                    <a:pt x="40" y="487"/>
                  </a:lnTo>
                  <a:close/>
                  <a:moveTo>
                    <a:pt x="286" y="486"/>
                  </a:moveTo>
                  <a:lnTo>
                    <a:pt x="288" y="491"/>
                  </a:lnTo>
                  <a:lnTo>
                    <a:pt x="275" y="498"/>
                  </a:lnTo>
                  <a:lnTo>
                    <a:pt x="272" y="498"/>
                  </a:lnTo>
                  <a:lnTo>
                    <a:pt x="270" y="498"/>
                  </a:lnTo>
                  <a:lnTo>
                    <a:pt x="268" y="49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268" y="491"/>
                  </a:lnTo>
                  <a:lnTo>
                    <a:pt x="270" y="491"/>
                  </a:lnTo>
                  <a:lnTo>
                    <a:pt x="272" y="491"/>
                  </a:lnTo>
                  <a:lnTo>
                    <a:pt x="272" y="494"/>
                  </a:lnTo>
                  <a:lnTo>
                    <a:pt x="272" y="494"/>
                  </a:lnTo>
                  <a:lnTo>
                    <a:pt x="286" y="486"/>
                  </a:lnTo>
                  <a:close/>
                  <a:moveTo>
                    <a:pt x="63" y="473"/>
                  </a:moveTo>
                  <a:lnTo>
                    <a:pt x="65" y="473"/>
                  </a:lnTo>
                  <a:lnTo>
                    <a:pt x="66" y="475"/>
                  </a:lnTo>
                  <a:lnTo>
                    <a:pt x="66" y="476"/>
                  </a:lnTo>
                  <a:lnTo>
                    <a:pt x="65" y="478"/>
                  </a:lnTo>
                  <a:lnTo>
                    <a:pt x="51" y="486"/>
                  </a:lnTo>
                  <a:lnTo>
                    <a:pt x="50" y="486"/>
                  </a:lnTo>
                  <a:lnTo>
                    <a:pt x="48" y="486"/>
                  </a:lnTo>
                  <a:lnTo>
                    <a:pt x="48" y="484"/>
                  </a:lnTo>
                  <a:lnTo>
                    <a:pt x="48" y="483"/>
                  </a:lnTo>
                  <a:lnTo>
                    <a:pt x="48" y="482"/>
                  </a:lnTo>
                  <a:lnTo>
                    <a:pt x="63" y="473"/>
                  </a:lnTo>
                  <a:lnTo>
                    <a:pt x="63" y="473"/>
                  </a:lnTo>
                  <a:close/>
                  <a:moveTo>
                    <a:pt x="261" y="465"/>
                  </a:moveTo>
                  <a:lnTo>
                    <a:pt x="263" y="465"/>
                  </a:lnTo>
                  <a:lnTo>
                    <a:pt x="272" y="475"/>
                  </a:lnTo>
                  <a:lnTo>
                    <a:pt x="272" y="478"/>
                  </a:lnTo>
                  <a:lnTo>
                    <a:pt x="272" y="479"/>
                  </a:lnTo>
                  <a:lnTo>
                    <a:pt x="270" y="480"/>
                  </a:lnTo>
                  <a:lnTo>
                    <a:pt x="268" y="479"/>
                  </a:lnTo>
                  <a:lnTo>
                    <a:pt x="268" y="478"/>
                  </a:lnTo>
                  <a:lnTo>
                    <a:pt x="268" y="478"/>
                  </a:lnTo>
                  <a:lnTo>
                    <a:pt x="260" y="469"/>
                  </a:lnTo>
                  <a:lnTo>
                    <a:pt x="258" y="466"/>
                  </a:lnTo>
                  <a:lnTo>
                    <a:pt x="260" y="465"/>
                  </a:lnTo>
                  <a:lnTo>
                    <a:pt x="261" y="465"/>
                  </a:lnTo>
                  <a:close/>
                  <a:moveTo>
                    <a:pt x="76" y="446"/>
                  </a:moveTo>
                  <a:lnTo>
                    <a:pt x="77" y="447"/>
                  </a:lnTo>
                  <a:lnTo>
                    <a:pt x="79" y="448"/>
                  </a:lnTo>
                  <a:lnTo>
                    <a:pt x="79" y="464"/>
                  </a:lnTo>
                  <a:lnTo>
                    <a:pt x="77" y="466"/>
                  </a:lnTo>
                  <a:lnTo>
                    <a:pt x="76" y="466"/>
                  </a:lnTo>
                  <a:lnTo>
                    <a:pt x="74" y="466"/>
                  </a:lnTo>
                  <a:lnTo>
                    <a:pt x="73" y="464"/>
                  </a:lnTo>
                  <a:lnTo>
                    <a:pt x="73" y="448"/>
                  </a:lnTo>
                  <a:lnTo>
                    <a:pt x="74" y="447"/>
                  </a:lnTo>
                  <a:lnTo>
                    <a:pt x="76" y="446"/>
                  </a:lnTo>
                  <a:close/>
                  <a:moveTo>
                    <a:pt x="321" y="440"/>
                  </a:moveTo>
                  <a:lnTo>
                    <a:pt x="322" y="440"/>
                  </a:lnTo>
                  <a:lnTo>
                    <a:pt x="324" y="442"/>
                  </a:lnTo>
                  <a:lnTo>
                    <a:pt x="324" y="443"/>
                  </a:lnTo>
                  <a:lnTo>
                    <a:pt x="322" y="444"/>
                  </a:lnTo>
                  <a:lnTo>
                    <a:pt x="307" y="451"/>
                  </a:lnTo>
                  <a:lnTo>
                    <a:pt x="306" y="451"/>
                  </a:lnTo>
                  <a:lnTo>
                    <a:pt x="304" y="451"/>
                  </a:lnTo>
                  <a:lnTo>
                    <a:pt x="304" y="447"/>
                  </a:lnTo>
                  <a:lnTo>
                    <a:pt x="306" y="447"/>
                  </a:lnTo>
                  <a:lnTo>
                    <a:pt x="319" y="440"/>
                  </a:lnTo>
                  <a:lnTo>
                    <a:pt x="321" y="440"/>
                  </a:lnTo>
                  <a:close/>
                  <a:moveTo>
                    <a:pt x="268" y="439"/>
                  </a:moveTo>
                  <a:lnTo>
                    <a:pt x="270" y="439"/>
                  </a:lnTo>
                  <a:lnTo>
                    <a:pt x="270" y="440"/>
                  </a:lnTo>
                  <a:lnTo>
                    <a:pt x="271" y="440"/>
                  </a:lnTo>
                  <a:lnTo>
                    <a:pt x="272" y="442"/>
                  </a:lnTo>
                  <a:lnTo>
                    <a:pt x="272" y="443"/>
                  </a:lnTo>
                  <a:lnTo>
                    <a:pt x="274" y="443"/>
                  </a:lnTo>
                  <a:lnTo>
                    <a:pt x="274" y="443"/>
                  </a:lnTo>
                  <a:lnTo>
                    <a:pt x="274" y="443"/>
                  </a:lnTo>
                  <a:lnTo>
                    <a:pt x="272" y="443"/>
                  </a:lnTo>
                  <a:lnTo>
                    <a:pt x="272" y="443"/>
                  </a:lnTo>
                  <a:lnTo>
                    <a:pt x="272" y="443"/>
                  </a:lnTo>
                  <a:lnTo>
                    <a:pt x="272" y="443"/>
                  </a:lnTo>
                  <a:lnTo>
                    <a:pt x="272" y="443"/>
                  </a:lnTo>
                  <a:lnTo>
                    <a:pt x="272" y="443"/>
                  </a:lnTo>
                  <a:lnTo>
                    <a:pt x="267" y="453"/>
                  </a:lnTo>
                  <a:lnTo>
                    <a:pt x="267" y="453"/>
                  </a:lnTo>
                  <a:lnTo>
                    <a:pt x="265" y="453"/>
                  </a:lnTo>
                  <a:lnTo>
                    <a:pt x="264" y="453"/>
                  </a:lnTo>
                  <a:lnTo>
                    <a:pt x="263" y="451"/>
                  </a:lnTo>
                  <a:lnTo>
                    <a:pt x="263" y="450"/>
                  </a:lnTo>
                  <a:lnTo>
                    <a:pt x="267" y="443"/>
                  </a:lnTo>
                  <a:lnTo>
                    <a:pt x="267" y="443"/>
                  </a:lnTo>
                  <a:lnTo>
                    <a:pt x="265" y="440"/>
                  </a:lnTo>
                  <a:lnTo>
                    <a:pt x="267" y="439"/>
                  </a:lnTo>
                  <a:lnTo>
                    <a:pt x="268" y="439"/>
                  </a:lnTo>
                  <a:close/>
                  <a:moveTo>
                    <a:pt x="48" y="436"/>
                  </a:moveTo>
                  <a:lnTo>
                    <a:pt x="65" y="436"/>
                  </a:lnTo>
                  <a:lnTo>
                    <a:pt x="66" y="437"/>
                  </a:lnTo>
                  <a:lnTo>
                    <a:pt x="68" y="439"/>
                  </a:lnTo>
                  <a:lnTo>
                    <a:pt x="66" y="440"/>
                  </a:lnTo>
                  <a:lnTo>
                    <a:pt x="65" y="440"/>
                  </a:lnTo>
                  <a:lnTo>
                    <a:pt x="48" y="440"/>
                  </a:lnTo>
                  <a:lnTo>
                    <a:pt x="47" y="440"/>
                  </a:lnTo>
                  <a:lnTo>
                    <a:pt x="47" y="439"/>
                  </a:lnTo>
                  <a:lnTo>
                    <a:pt x="47" y="437"/>
                  </a:lnTo>
                  <a:lnTo>
                    <a:pt x="48" y="436"/>
                  </a:lnTo>
                  <a:close/>
                  <a:moveTo>
                    <a:pt x="350" y="426"/>
                  </a:moveTo>
                  <a:lnTo>
                    <a:pt x="351" y="428"/>
                  </a:lnTo>
                  <a:lnTo>
                    <a:pt x="353" y="428"/>
                  </a:lnTo>
                  <a:lnTo>
                    <a:pt x="353" y="430"/>
                  </a:lnTo>
                  <a:lnTo>
                    <a:pt x="351" y="432"/>
                  </a:lnTo>
                  <a:lnTo>
                    <a:pt x="336" y="437"/>
                  </a:lnTo>
                  <a:lnTo>
                    <a:pt x="336" y="437"/>
                  </a:lnTo>
                  <a:lnTo>
                    <a:pt x="335" y="437"/>
                  </a:lnTo>
                  <a:lnTo>
                    <a:pt x="333" y="436"/>
                  </a:lnTo>
                  <a:lnTo>
                    <a:pt x="333" y="435"/>
                  </a:lnTo>
                  <a:lnTo>
                    <a:pt x="335" y="433"/>
                  </a:lnTo>
                  <a:lnTo>
                    <a:pt x="350" y="426"/>
                  </a:lnTo>
                  <a:lnTo>
                    <a:pt x="350" y="426"/>
                  </a:lnTo>
                  <a:close/>
                  <a:moveTo>
                    <a:pt x="307" y="421"/>
                  </a:moveTo>
                  <a:lnTo>
                    <a:pt x="308" y="421"/>
                  </a:lnTo>
                  <a:lnTo>
                    <a:pt x="310" y="422"/>
                  </a:lnTo>
                  <a:lnTo>
                    <a:pt x="310" y="439"/>
                  </a:lnTo>
                  <a:lnTo>
                    <a:pt x="308" y="440"/>
                  </a:lnTo>
                  <a:lnTo>
                    <a:pt x="307" y="442"/>
                  </a:lnTo>
                  <a:lnTo>
                    <a:pt x="306" y="440"/>
                  </a:lnTo>
                  <a:lnTo>
                    <a:pt x="304" y="439"/>
                  </a:lnTo>
                  <a:lnTo>
                    <a:pt x="304" y="422"/>
                  </a:lnTo>
                  <a:lnTo>
                    <a:pt x="306" y="421"/>
                  </a:lnTo>
                  <a:lnTo>
                    <a:pt x="307" y="421"/>
                  </a:lnTo>
                  <a:close/>
                  <a:moveTo>
                    <a:pt x="47" y="411"/>
                  </a:moveTo>
                  <a:lnTo>
                    <a:pt x="48" y="412"/>
                  </a:lnTo>
                  <a:lnTo>
                    <a:pt x="48" y="414"/>
                  </a:lnTo>
                  <a:lnTo>
                    <a:pt x="48" y="429"/>
                  </a:lnTo>
                  <a:lnTo>
                    <a:pt x="48" y="432"/>
                  </a:lnTo>
                  <a:lnTo>
                    <a:pt x="47" y="432"/>
                  </a:lnTo>
                  <a:lnTo>
                    <a:pt x="44" y="432"/>
                  </a:lnTo>
                  <a:lnTo>
                    <a:pt x="44" y="429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7" y="411"/>
                  </a:lnTo>
                  <a:close/>
                  <a:moveTo>
                    <a:pt x="271" y="411"/>
                  </a:moveTo>
                  <a:lnTo>
                    <a:pt x="272" y="412"/>
                  </a:lnTo>
                  <a:lnTo>
                    <a:pt x="274" y="414"/>
                  </a:lnTo>
                  <a:lnTo>
                    <a:pt x="274" y="424"/>
                  </a:lnTo>
                  <a:lnTo>
                    <a:pt x="270" y="428"/>
                  </a:lnTo>
                  <a:lnTo>
                    <a:pt x="267" y="429"/>
                  </a:lnTo>
                  <a:lnTo>
                    <a:pt x="265" y="428"/>
                  </a:lnTo>
                  <a:lnTo>
                    <a:pt x="265" y="426"/>
                  </a:lnTo>
                  <a:lnTo>
                    <a:pt x="265" y="425"/>
                  </a:lnTo>
                  <a:lnTo>
                    <a:pt x="268" y="421"/>
                  </a:lnTo>
                  <a:lnTo>
                    <a:pt x="268" y="414"/>
                  </a:lnTo>
                  <a:lnTo>
                    <a:pt x="270" y="412"/>
                  </a:lnTo>
                  <a:lnTo>
                    <a:pt x="271" y="411"/>
                  </a:lnTo>
                  <a:close/>
                  <a:moveTo>
                    <a:pt x="384" y="407"/>
                  </a:moveTo>
                  <a:lnTo>
                    <a:pt x="401" y="407"/>
                  </a:lnTo>
                  <a:lnTo>
                    <a:pt x="402" y="407"/>
                  </a:lnTo>
                  <a:lnTo>
                    <a:pt x="402" y="408"/>
                  </a:lnTo>
                  <a:lnTo>
                    <a:pt x="402" y="411"/>
                  </a:lnTo>
                  <a:lnTo>
                    <a:pt x="401" y="411"/>
                  </a:lnTo>
                  <a:lnTo>
                    <a:pt x="384" y="411"/>
                  </a:lnTo>
                  <a:lnTo>
                    <a:pt x="383" y="411"/>
                  </a:lnTo>
                  <a:lnTo>
                    <a:pt x="382" y="408"/>
                  </a:lnTo>
                  <a:lnTo>
                    <a:pt x="383" y="407"/>
                  </a:lnTo>
                  <a:lnTo>
                    <a:pt x="384" y="407"/>
                  </a:lnTo>
                  <a:close/>
                  <a:moveTo>
                    <a:pt x="365" y="407"/>
                  </a:moveTo>
                  <a:lnTo>
                    <a:pt x="368" y="407"/>
                  </a:lnTo>
                  <a:lnTo>
                    <a:pt x="371" y="407"/>
                  </a:lnTo>
                  <a:lnTo>
                    <a:pt x="371" y="408"/>
                  </a:lnTo>
                  <a:lnTo>
                    <a:pt x="371" y="411"/>
                  </a:lnTo>
                  <a:lnTo>
                    <a:pt x="368" y="411"/>
                  </a:lnTo>
                  <a:lnTo>
                    <a:pt x="365" y="411"/>
                  </a:lnTo>
                  <a:lnTo>
                    <a:pt x="365" y="425"/>
                  </a:lnTo>
                  <a:lnTo>
                    <a:pt x="365" y="425"/>
                  </a:lnTo>
                  <a:lnTo>
                    <a:pt x="362" y="426"/>
                  </a:lnTo>
                  <a:lnTo>
                    <a:pt x="361" y="426"/>
                  </a:lnTo>
                  <a:lnTo>
                    <a:pt x="361" y="425"/>
                  </a:lnTo>
                  <a:lnTo>
                    <a:pt x="361" y="411"/>
                  </a:lnTo>
                  <a:lnTo>
                    <a:pt x="361" y="408"/>
                  </a:lnTo>
                  <a:lnTo>
                    <a:pt x="364" y="407"/>
                  </a:lnTo>
                  <a:lnTo>
                    <a:pt x="365" y="407"/>
                  </a:lnTo>
                  <a:close/>
                  <a:moveTo>
                    <a:pt x="283" y="403"/>
                  </a:moveTo>
                  <a:lnTo>
                    <a:pt x="285" y="404"/>
                  </a:lnTo>
                  <a:lnTo>
                    <a:pt x="286" y="406"/>
                  </a:lnTo>
                  <a:lnTo>
                    <a:pt x="286" y="408"/>
                  </a:lnTo>
                  <a:lnTo>
                    <a:pt x="293" y="411"/>
                  </a:lnTo>
                  <a:lnTo>
                    <a:pt x="293" y="412"/>
                  </a:lnTo>
                  <a:lnTo>
                    <a:pt x="293" y="414"/>
                  </a:lnTo>
                  <a:lnTo>
                    <a:pt x="293" y="415"/>
                  </a:lnTo>
                  <a:lnTo>
                    <a:pt x="292" y="415"/>
                  </a:lnTo>
                  <a:lnTo>
                    <a:pt x="290" y="415"/>
                  </a:lnTo>
                  <a:lnTo>
                    <a:pt x="290" y="415"/>
                  </a:lnTo>
                  <a:lnTo>
                    <a:pt x="288" y="414"/>
                  </a:lnTo>
                  <a:lnTo>
                    <a:pt x="286" y="414"/>
                  </a:lnTo>
                  <a:lnTo>
                    <a:pt x="283" y="412"/>
                  </a:lnTo>
                  <a:lnTo>
                    <a:pt x="282" y="411"/>
                  </a:lnTo>
                  <a:lnTo>
                    <a:pt x="281" y="411"/>
                  </a:lnTo>
                  <a:lnTo>
                    <a:pt x="281" y="411"/>
                  </a:lnTo>
                  <a:lnTo>
                    <a:pt x="281" y="411"/>
                  </a:lnTo>
                  <a:lnTo>
                    <a:pt x="281" y="406"/>
                  </a:lnTo>
                  <a:lnTo>
                    <a:pt x="282" y="404"/>
                  </a:lnTo>
                  <a:lnTo>
                    <a:pt x="283" y="403"/>
                  </a:lnTo>
                  <a:close/>
                  <a:moveTo>
                    <a:pt x="47" y="401"/>
                  </a:moveTo>
                  <a:lnTo>
                    <a:pt x="63" y="401"/>
                  </a:lnTo>
                  <a:lnTo>
                    <a:pt x="65" y="401"/>
                  </a:lnTo>
                  <a:lnTo>
                    <a:pt x="66" y="403"/>
                  </a:lnTo>
                  <a:lnTo>
                    <a:pt x="65" y="404"/>
                  </a:lnTo>
                  <a:lnTo>
                    <a:pt x="63" y="406"/>
                  </a:lnTo>
                  <a:lnTo>
                    <a:pt x="47" y="406"/>
                  </a:lnTo>
                  <a:lnTo>
                    <a:pt x="45" y="404"/>
                  </a:lnTo>
                  <a:lnTo>
                    <a:pt x="44" y="403"/>
                  </a:lnTo>
                  <a:lnTo>
                    <a:pt x="45" y="401"/>
                  </a:lnTo>
                  <a:lnTo>
                    <a:pt x="47" y="401"/>
                  </a:lnTo>
                  <a:close/>
                  <a:moveTo>
                    <a:pt x="416" y="388"/>
                  </a:moveTo>
                  <a:lnTo>
                    <a:pt x="418" y="388"/>
                  </a:lnTo>
                  <a:lnTo>
                    <a:pt x="419" y="389"/>
                  </a:lnTo>
                  <a:lnTo>
                    <a:pt x="418" y="392"/>
                  </a:lnTo>
                  <a:lnTo>
                    <a:pt x="416" y="392"/>
                  </a:lnTo>
                  <a:lnTo>
                    <a:pt x="404" y="396"/>
                  </a:lnTo>
                  <a:lnTo>
                    <a:pt x="404" y="399"/>
                  </a:lnTo>
                  <a:lnTo>
                    <a:pt x="404" y="400"/>
                  </a:lnTo>
                  <a:lnTo>
                    <a:pt x="402" y="401"/>
                  </a:lnTo>
                  <a:lnTo>
                    <a:pt x="400" y="400"/>
                  </a:lnTo>
                  <a:lnTo>
                    <a:pt x="400" y="399"/>
                  </a:lnTo>
                  <a:lnTo>
                    <a:pt x="400" y="396"/>
                  </a:lnTo>
                  <a:lnTo>
                    <a:pt x="400" y="393"/>
                  </a:lnTo>
                  <a:lnTo>
                    <a:pt x="401" y="392"/>
                  </a:lnTo>
                  <a:lnTo>
                    <a:pt x="402" y="392"/>
                  </a:lnTo>
                  <a:lnTo>
                    <a:pt x="415" y="388"/>
                  </a:lnTo>
                  <a:lnTo>
                    <a:pt x="416" y="388"/>
                  </a:lnTo>
                  <a:close/>
                  <a:moveTo>
                    <a:pt x="445" y="379"/>
                  </a:moveTo>
                  <a:lnTo>
                    <a:pt x="447" y="381"/>
                  </a:lnTo>
                  <a:lnTo>
                    <a:pt x="447" y="383"/>
                  </a:lnTo>
                  <a:lnTo>
                    <a:pt x="447" y="383"/>
                  </a:lnTo>
                  <a:lnTo>
                    <a:pt x="433" y="388"/>
                  </a:lnTo>
                  <a:lnTo>
                    <a:pt x="431" y="388"/>
                  </a:lnTo>
                  <a:lnTo>
                    <a:pt x="430" y="388"/>
                  </a:lnTo>
                  <a:lnTo>
                    <a:pt x="429" y="386"/>
                  </a:lnTo>
                  <a:lnTo>
                    <a:pt x="430" y="385"/>
                  </a:lnTo>
                  <a:lnTo>
                    <a:pt x="431" y="383"/>
                  </a:lnTo>
                  <a:lnTo>
                    <a:pt x="445" y="379"/>
                  </a:lnTo>
                  <a:close/>
                  <a:moveTo>
                    <a:pt x="70" y="371"/>
                  </a:moveTo>
                  <a:lnTo>
                    <a:pt x="72" y="372"/>
                  </a:lnTo>
                  <a:lnTo>
                    <a:pt x="73" y="374"/>
                  </a:lnTo>
                  <a:lnTo>
                    <a:pt x="73" y="389"/>
                  </a:lnTo>
                  <a:lnTo>
                    <a:pt x="72" y="392"/>
                  </a:lnTo>
                  <a:lnTo>
                    <a:pt x="70" y="392"/>
                  </a:lnTo>
                  <a:lnTo>
                    <a:pt x="69" y="392"/>
                  </a:lnTo>
                  <a:lnTo>
                    <a:pt x="68" y="389"/>
                  </a:lnTo>
                  <a:lnTo>
                    <a:pt x="68" y="374"/>
                  </a:lnTo>
                  <a:lnTo>
                    <a:pt x="69" y="372"/>
                  </a:lnTo>
                  <a:lnTo>
                    <a:pt x="70" y="371"/>
                  </a:lnTo>
                  <a:close/>
                  <a:moveTo>
                    <a:pt x="92" y="361"/>
                  </a:moveTo>
                  <a:lnTo>
                    <a:pt x="95" y="363"/>
                  </a:lnTo>
                  <a:lnTo>
                    <a:pt x="95" y="364"/>
                  </a:lnTo>
                  <a:lnTo>
                    <a:pt x="95" y="368"/>
                  </a:lnTo>
                  <a:lnTo>
                    <a:pt x="95" y="370"/>
                  </a:lnTo>
                  <a:lnTo>
                    <a:pt x="94" y="371"/>
                  </a:lnTo>
                  <a:lnTo>
                    <a:pt x="91" y="372"/>
                  </a:lnTo>
                  <a:lnTo>
                    <a:pt x="79" y="372"/>
                  </a:lnTo>
                  <a:lnTo>
                    <a:pt x="76" y="371"/>
                  </a:lnTo>
                  <a:lnTo>
                    <a:pt x="76" y="370"/>
                  </a:lnTo>
                  <a:lnTo>
                    <a:pt x="76" y="368"/>
                  </a:lnTo>
                  <a:lnTo>
                    <a:pt x="79" y="368"/>
                  </a:lnTo>
                  <a:lnTo>
                    <a:pt x="91" y="368"/>
                  </a:lnTo>
                  <a:lnTo>
                    <a:pt x="91" y="364"/>
                  </a:lnTo>
                  <a:lnTo>
                    <a:pt x="91" y="363"/>
                  </a:lnTo>
                  <a:lnTo>
                    <a:pt x="92" y="361"/>
                  </a:lnTo>
                  <a:close/>
                  <a:moveTo>
                    <a:pt x="449" y="352"/>
                  </a:moveTo>
                  <a:lnTo>
                    <a:pt x="451" y="352"/>
                  </a:lnTo>
                  <a:lnTo>
                    <a:pt x="452" y="353"/>
                  </a:lnTo>
                  <a:lnTo>
                    <a:pt x="452" y="356"/>
                  </a:lnTo>
                  <a:lnTo>
                    <a:pt x="451" y="358"/>
                  </a:lnTo>
                  <a:lnTo>
                    <a:pt x="447" y="358"/>
                  </a:lnTo>
                  <a:lnTo>
                    <a:pt x="447" y="367"/>
                  </a:lnTo>
                  <a:lnTo>
                    <a:pt x="447" y="368"/>
                  </a:lnTo>
                  <a:lnTo>
                    <a:pt x="444" y="370"/>
                  </a:lnTo>
                  <a:lnTo>
                    <a:pt x="443" y="368"/>
                  </a:lnTo>
                  <a:lnTo>
                    <a:pt x="443" y="367"/>
                  </a:lnTo>
                  <a:lnTo>
                    <a:pt x="443" y="358"/>
                  </a:lnTo>
                  <a:lnTo>
                    <a:pt x="443" y="356"/>
                  </a:lnTo>
                  <a:lnTo>
                    <a:pt x="444" y="354"/>
                  </a:lnTo>
                  <a:lnTo>
                    <a:pt x="447" y="353"/>
                  </a:lnTo>
                  <a:lnTo>
                    <a:pt x="448" y="353"/>
                  </a:lnTo>
                  <a:lnTo>
                    <a:pt x="449" y="353"/>
                  </a:lnTo>
                  <a:lnTo>
                    <a:pt x="449" y="352"/>
                  </a:lnTo>
                  <a:close/>
                  <a:moveTo>
                    <a:pt x="38" y="349"/>
                  </a:moveTo>
                  <a:lnTo>
                    <a:pt x="40" y="349"/>
                  </a:lnTo>
                  <a:lnTo>
                    <a:pt x="41" y="350"/>
                  </a:lnTo>
                  <a:lnTo>
                    <a:pt x="41" y="352"/>
                  </a:lnTo>
                  <a:lnTo>
                    <a:pt x="41" y="353"/>
                  </a:lnTo>
                  <a:lnTo>
                    <a:pt x="41" y="354"/>
                  </a:lnTo>
                  <a:lnTo>
                    <a:pt x="41" y="356"/>
                  </a:lnTo>
                  <a:lnTo>
                    <a:pt x="40" y="357"/>
                  </a:lnTo>
                  <a:lnTo>
                    <a:pt x="40" y="357"/>
                  </a:lnTo>
                  <a:lnTo>
                    <a:pt x="34" y="360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7" y="350"/>
                  </a:lnTo>
                  <a:lnTo>
                    <a:pt x="37" y="350"/>
                  </a:lnTo>
                  <a:lnTo>
                    <a:pt x="37" y="349"/>
                  </a:lnTo>
                  <a:lnTo>
                    <a:pt x="38" y="349"/>
                  </a:lnTo>
                  <a:close/>
                  <a:moveTo>
                    <a:pt x="69" y="342"/>
                  </a:moveTo>
                  <a:lnTo>
                    <a:pt x="70" y="342"/>
                  </a:lnTo>
                  <a:lnTo>
                    <a:pt x="72" y="343"/>
                  </a:lnTo>
                  <a:lnTo>
                    <a:pt x="72" y="345"/>
                  </a:lnTo>
                  <a:lnTo>
                    <a:pt x="70" y="346"/>
                  </a:lnTo>
                  <a:lnTo>
                    <a:pt x="55" y="352"/>
                  </a:lnTo>
                  <a:lnTo>
                    <a:pt x="54" y="352"/>
                  </a:lnTo>
                  <a:lnTo>
                    <a:pt x="52" y="352"/>
                  </a:lnTo>
                  <a:lnTo>
                    <a:pt x="51" y="350"/>
                  </a:lnTo>
                  <a:lnTo>
                    <a:pt x="52" y="349"/>
                  </a:lnTo>
                  <a:lnTo>
                    <a:pt x="52" y="347"/>
                  </a:lnTo>
                  <a:lnTo>
                    <a:pt x="68" y="342"/>
                  </a:lnTo>
                  <a:lnTo>
                    <a:pt x="69" y="342"/>
                  </a:lnTo>
                  <a:close/>
                  <a:moveTo>
                    <a:pt x="91" y="334"/>
                  </a:moveTo>
                  <a:lnTo>
                    <a:pt x="94" y="334"/>
                  </a:lnTo>
                  <a:lnTo>
                    <a:pt x="95" y="336"/>
                  </a:lnTo>
                  <a:lnTo>
                    <a:pt x="95" y="338"/>
                  </a:lnTo>
                  <a:lnTo>
                    <a:pt x="95" y="347"/>
                  </a:lnTo>
                  <a:lnTo>
                    <a:pt x="95" y="350"/>
                  </a:lnTo>
                  <a:lnTo>
                    <a:pt x="92" y="350"/>
                  </a:lnTo>
                  <a:lnTo>
                    <a:pt x="91" y="350"/>
                  </a:lnTo>
                  <a:lnTo>
                    <a:pt x="91" y="347"/>
                  </a:lnTo>
                  <a:lnTo>
                    <a:pt x="91" y="338"/>
                  </a:lnTo>
                  <a:lnTo>
                    <a:pt x="84" y="340"/>
                  </a:lnTo>
                  <a:lnTo>
                    <a:pt x="84" y="340"/>
                  </a:lnTo>
                  <a:lnTo>
                    <a:pt x="83" y="340"/>
                  </a:lnTo>
                  <a:lnTo>
                    <a:pt x="81" y="339"/>
                  </a:lnTo>
                  <a:lnTo>
                    <a:pt x="81" y="338"/>
                  </a:lnTo>
                  <a:lnTo>
                    <a:pt x="83" y="336"/>
                  </a:lnTo>
                  <a:lnTo>
                    <a:pt x="90" y="334"/>
                  </a:lnTo>
                  <a:lnTo>
                    <a:pt x="91" y="334"/>
                  </a:lnTo>
                  <a:close/>
                  <a:moveTo>
                    <a:pt x="460" y="321"/>
                  </a:moveTo>
                  <a:lnTo>
                    <a:pt x="460" y="321"/>
                  </a:lnTo>
                  <a:lnTo>
                    <a:pt x="462" y="322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3" y="325"/>
                  </a:lnTo>
                  <a:lnTo>
                    <a:pt x="462" y="325"/>
                  </a:lnTo>
                  <a:lnTo>
                    <a:pt x="462" y="325"/>
                  </a:lnTo>
                  <a:lnTo>
                    <a:pt x="462" y="325"/>
                  </a:lnTo>
                  <a:lnTo>
                    <a:pt x="458" y="340"/>
                  </a:lnTo>
                  <a:lnTo>
                    <a:pt x="456" y="340"/>
                  </a:lnTo>
                  <a:lnTo>
                    <a:pt x="455" y="342"/>
                  </a:lnTo>
                  <a:lnTo>
                    <a:pt x="455" y="342"/>
                  </a:lnTo>
                  <a:lnTo>
                    <a:pt x="454" y="340"/>
                  </a:lnTo>
                  <a:lnTo>
                    <a:pt x="454" y="339"/>
                  </a:lnTo>
                  <a:lnTo>
                    <a:pt x="458" y="322"/>
                  </a:lnTo>
                  <a:lnTo>
                    <a:pt x="459" y="322"/>
                  </a:lnTo>
                  <a:lnTo>
                    <a:pt x="460" y="321"/>
                  </a:lnTo>
                  <a:close/>
                  <a:moveTo>
                    <a:pt x="48" y="318"/>
                  </a:moveTo>
                  <a:lnTo>
                    <a:pt x="50" y="318"/>
                  </a:lnTo>
                  <a:lnTo>
                    <a:pt x="51" y="318"/>
                  </a:lnTo>
                  <a:lnTo>
                    <a:pt x="51" y="321"/>
                  </a:lnTo>
                  <a:lnTo>
                    <a:pt x="47" y="336"/>
                  </a:lnTo>
                  <a:lnTo>
                    <a:pt x="45" y="338"/>
                  </a:lnTo>
                  <a:lnTo>
                    <a:pt x="44" y="338"/>
                  </a:lnTo>
                  <a:lnTo>
                    <a:pt x="43" y="338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5" y="324"/>
                  </a:lnTo>
                  <a:lnTo>
                    <a:pt x="45" y="324"/>
                  </a:lnTo>
                  <a:lnTo>
                    <a:pt x="45" y="324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45" y="321"/>
                  </a:lnTo>
                  <a:lnTo>
                    <a:pt x="47" y="320"/>
                  </a:lnTo>
                  <a:lnTo>
                    <a:pt x="47" y="320"/>
                  </a:lnTo>
                  <a:lnTo>
                    <a:pt x="47" y="318"/>
                  </a:lnTo>
                  <a:lnTo>
                    <a:pt x="48" y="318"/>
                  </a:lnTo>
                  <a:close/>
                  <a:moveTo>
                    <a:pt x="437" y="318"/>
                  </a:moveTo>
                  <a:lnTo>
                    <a:pt x="437" y="318"/>
                  </a:lnTo>
                  <a:lnTo>
                    <a:pt x="451" y="318"/>
                  </a:lnTo>
                  <a:lnTo>
                    <a:pt x="451" y="318"/>
                  </a:lnTo>
                  <a:lnTo>
                    <a:pt x="451" y="318"/>
                  </a:lnTo>
                  <a:lnTo>
                    <a:pt x="451" y="318"/>
                  </a:lnTo>
                  <a:lnTo>
                    <a:pt x="451" y="318"/>
                  </a:lnTo>
                  <a:lnTo>
                    <a:pt x="451" y="318"/>
                  </a:lnTo>
                  <a:lnTo>
                    <a:pt x="451" y="318"/>
                  </a:lnTo>
                  <a:lnTo>
                    <a:pt x="451" y="318"/>
                  </a:lnTo>
                  <a:lnTo>
                    <a:pt x="452" y="320"/>
                  </a:lnTo>
                  <a:lnTo>
                    <a:pt x="452" y="320"/>
                  </a:lnTo>
                  <a:lnTo>
                    <a:pt x="455" y="320"/>
                  </a:lnTo>
                  <a:lnTo>
                    <a:pt x="455" y="321"/>
                  </a:lnTo>
                  <a:lnTo>
                    <a:pt x="454" y="324"/>
                  </a:lnTo>
                  <a:lnTo>
                    <a:pt x="452" y="324"/>
                  </a:lnTo>
                  <a:lnTo>
                    <a:pt x="452" y="324"/>
                  </a:lnTo>
                  <a:lnTo>
                    <a:pt x="437" y="322"/>
                  </a:lnTo>
                  <a:lnTo>
                    <a:pt x="434" y="321"/>
                  </a:lnTo>
                  <a:lnTo>
                    <a:pt x="434" y="320"/>
                  </a:lnTo>
                  <a:lnTo>
                    <a:pt x="436" y="318"/>
                  </a:lnTo>
                  <a:lnTo>
                    <a:pt x="437" y="318"/>
                  </a:lnTo>
                  <a:close/>
                  <a:moveTo>
                    <a:pt x="372" y="306"/>
                  </a:moveTo>
                  <a:lnTo>
                    <a:pt x="373" y="307"/>
                  </a:lnTo>
                  <a:lnTo>
                    <a:pt x="373" y="307"/>
                  </a:lnTo>
                  <a:lnTo>
                    <a:pt x="375" y="309"/>
                  </a:lnTo>
                  <a:lnTo>
                    <a:pt x="376" y="310"/>
                  </a:lnTo>
                  <a:lnTo>
                    <a:pt x="377" y="311"/>
                  </a:lnTo>
                  <a:lnTo>
                    <a:pt x="379" y="313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0" y="314"/>
                  </a:lnTo>
                  <a:lnTo>
                    <a:pt x="382" y="313"/>
                  </a:lnTo>
                  <a:lnTo>
                    <a:pt x="383" y="313"/>
                  </a:lnTo>
                  <a:lnTo>
                    <a:pt x="386" y="311"/>
                  </a:lnTo>
                  <a:lnTo>
                    <a:pt x="386" y="311"/>
                  </a:lnTo>
                  <a:lnTo>
                    <a:pt x="387" y="311"/>
                  </a:lnTo>
                  <a:lnTo>
                    <a:pt x="389" y="311"/>
                  </a:lnTo>
                  <a:lnTo>
                    <a:pt x="389" y="313"/>
                  </a:lnTo>
                  <a:lnTo>
                    <a:pt x="389" y="314"/>
                  </a:lnTo>
                  <a:lnTo>
                    <a:pt x="387" y="316"/>
                  </a:lnTo>
                  <a:lnTo>
                    <a:pt x="382" y="318"/>
                  </a:lnTo>
                  <a:lnTo>
                    <a:pt x="380" y="318"/>
                  </a:lnTo>
                  <a:lnTo>
                    <a:pt x="377" y="318"/>
                  </a:lnTo>
                  <a:lnTo>
                    <a:pt x="376" y="317"/>
                  </a:lnTo>
                  <a:lnTo>
                    <a:pt x="369" y="310"/>
                  </a:lnTo>
                  <a:lnTo>
                    <a:pt x="369" y="309"/>
                  </a:lnTo>
                  <a:lnTo>
                    <a:pt x="369" y="307"/>
                  </a:lnTo>
                  <a:lnTo>
                    <a:pt x="372" y="306"/>
                  </a:lnTo>
                  <a:close/>
                  <a:moveTo>
                    <a:pt x="416" y="299"/>
                  </a:moveTo>
                  <a:lnTo>
                    <a:pt x="418" y="299"/>
                  </a:lnTo>
                  <a:lnTo>
                    <a:pt x="419" y="300"/>
                  </a:lnTo>
                  <a:lnTo>
                    <a:pt x="419" y="302"/>
                  </a:lnTo>
                  <a:lnTo>
                    <a:pt x="418" y="303"/>
                  </a:lnTo>
                  <a:lnTo>
                    <a:pt x="402" y="310"/>
                  </a:lnTo>
                  <a:lnTo>
                    <a:pt x="401" y="310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6"/>
                  </a:lnTo>
                  <a:lnTo>
                    <a:pt x="401" y="304"/>
                  </a:lnTo>
                  <a:lnTo>
                    <a:pt x="415" y="299"/>
                  </a:lnTo>
                  <a:lnTo>
                    <a:pt x="416" y="299"/>
                  </a:lnTo>
                  <a:close/>
                  <a:moveTo>
                    <a:pt x="434" y="296"/>
                  </a:moveTo>
                  <a:lnTo>
                    <a:pt x="434" y="296"/>
                  </a:lnTo>
                  <a:lnTo>
                    <a:pt x="434" y="296"/>
                  </a:lnTo>
                  <a:lnTo>
                    <a:pt x="434" y="296"/>
                  </a:lnTo>
                  <a:lnTo>
                    <a:pt x="437" y="296"/>
                  </a:lnTo>
                  <a:lnTo>
                    <a:pt x="438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6"/>
                  </a:lnTo>
                  <a:lnTo>
                    <a:pt x="440" y="298"/>
                  </a:lnTo>
                  <a:lnTo>
                    <a:pt x="440" y="298"/>
                  </a:lnTo>
                  <a:lnTo>
                    <a:pt x="440" y="298"/>
                  </a:lnTo>
                  <a:lnTo>
                    <a:pt x="440" y="298"/>
                  </a:lnTo>
                  <a:lnTo>
                    <a:pt x="440" y="298"/>
                  </a:lnTo>
                  <a:lnTo>
                    <a:pt x="440" y="298"/>
                  </a:lnTo>
                  <a:lnTo>
                    <a:pt x="440" y="298"/>
                  </a:lnTo>
                  <a:lnTo>
                    <a:pt x="440" y="298"/>
                  </a:lnTo>
                  <a:lnTo>
                    <a:pt x="440" y="300"/>
                  </a:lnTo>
                  <a:lnTo>
                    <a:pt x="438" y="304"/>
                  </a:lnTo>
                  <a:lnTo>
                    <a:pt x="438" y="306"/>
                  </a:lnTo>
                  <a:lnTo>
                    <a:pt x="437" y="306"/>
                  </a:lnTo>
                  <a:lnTo>
                    <a:pt x="436" y="306"/>
                  </a:lnTo>
                  <a:lnTo>
                    <a:pt x="434" y="304"/>
                  </a:lnTo>
                  <a:lnTo>
                    <a:pt x="434" y="303"/>
                  </a:lnTo>
                  <a:lnTo>
                    <a:pt x="434" y="300"/>
                  </a:lnTo>
                  <a:lnTo>
                    <a:pt x="434" y="300"/>
                  </a:lnTo>
                  <a:lnTo>
                    <a:pt x="431" y="300"/>
                  </a:lnTo>
                  <a:lnTo>
                    <a:pt x="431" y="300"/>
                  </a:lnTo>
                  <a:lnTo>
                    <a:pt x="430" y="300"/>
                  </a:lnTo>
                  <a:lnTo>
                    <a:pt x="429" y="299"/>
                  </a:lnTo>
                  <a:lnTo>
                    <a:pt x="430" y="298"/>
                  </a:lnTo>
                  <a:lnTo>
                    <a:pt x="431" y="296"/>
                  </a:lnTo>
                  <a:lnTo>
                    <a:pt x="434" y="296"/>
                  </a:lnTo>
                  <a:close/>
                  <a:moveTo>
                    <a:pt x="63" y="285"/>
                  </a:moveTo>
                  <a:lnTo>
                    <a:pt x="65" y="286"/>
                  </a:lnTo>
                  <a:lnTo>
                    <a:pt x="66" y="286"/>
                  </a:lnTo>
                  <a:lnTo>
                    <a:pt x="72" y="296"/>
                  </a:lnTo>
                  <a:lnTo>
                    <a:pt x="72" y="296"/>
                  </a:lnTo>
                  <a:lnTo>
                    <a:pt x="72" y="296"/>
                  </a:lnTo>
                  <a:lnTo>
                    <a:pt x="73" y="298"/>
                  </a:lnTo>
                  <a:lnTo>
                    <a:pt x="73" y="300"/>
                  </a:lnTo>
                  <a:lnTo>
                    <a:pt x="74" y="300"/>
                  </a:lnTo>
                  <a:lnTo>
                    <a:pt x="74" y="303"/>
                  </a:lnTo>
                  <a:lnTo>
                    <a:pt x="73" y="304"/>
                  </a:lnTo>
                  <a:lnTo>
                    <a:pt x="72" y="304"/>
                  </a:lnTo>
                  <a:lnTo>
                    <a:pt x="70" y="304"/>
                  </a:lnTo>
                  <a:lnTo>
                    <a:pt x="70" y="303"/>
                  </a:lnTo>
                  <a:lnTo>
                    <a:pt x="62" y="291"/>
                  </a:lnTo>
                  <a:lnTo>
                    <a:pt x="61" y="292"/>
                  </a:lnTo>
                  <a:lnTo>
                    <a:pt x="58" y="299"/>
                  </a:lnTo>
                  <a:lnTo>
                    <a:pt x="56" y="306"/>
                  </a:lnTo>
                  <a:lnTo>
                    <a:pt x="55" y="307"/>
                  </a:lnTo>
                  <a:lnTo>
                    <a:pt x="54" y="307"/>
                  </a:lnTo>
                  <a:lnTo>
                    <a:pt x="52" y="307"/>
                  </a:lnTo>
                  <a:lnTo>
                    <a:pt x="51" y="306"/>
                  </a:lnTo>
                  <a:lnTo>
                    <a:pt x="51" y="304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8" y="289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61" y="288"/>
                  </a:lnTo>
                  <a:lnTo>
                    <a:pt x="61" y="289"/>
                  </a:lnTo>
                  <a:lnTo>
                    <a:pt x="61" y="288"/>
                  </a:lnTo>
                  <a:lnTo>
                    <a:pt x="62" y="286"/>
                  </a:lnTo>
                  <a:lnTo>
                    <a:pt x="63" y="285"/>
                  </a:lnTo>
                  <a:close/>
                  <a:moveTo>
                    <a:pt x="348" y="284"/>
                  </a:moveTo>
                  <a:lnTo>
                    <a:pt x="350" y="285"/>
                  </a:lnTo>
                  <a:lnTo>
                    <a:pt x="351" y="285"/>
                  </a:lnTo>
                  <a:lnTo>
                    <a:pt x="353" y="286"/>
                  </a:lnTo>
                  <a:lnTo>
                    <a:pt x="353" y="286"/>
                  </a:lnTo>
                  <a:lnTo>
                    <a:pt x="353" y="286"/>
                  </a:lnTo>
                  <a:lnTo>
                    <a:pt x="353" y="286"/>
                  </a:lnTo>
                  <a:lnTo>
                    <a:pt x="353" y="286"/>
                  </a:lnTo>
                  <a:lnTo>
                    <a:pt x="361" y="296"/>
                  </a:lnTo>
                  <a:lnTo>
                    <a:pt x="362" y="298"/>
                  </a:lnTo>
                  <a:lnTo>
                    <a:pt x="361" y="299"/>
                  </a:lnTo>
                  <a:lnTo>
                    <a:pt x="359" y="300"/>
                  </a:lnTo>
                  <a:lnTo>
                    <a:pt x="358" y="299"/>
                  </a:lnTo>
                  <a:lnTo>
                    <a:pt x="347" y="288"/>
                  </a:lnTo>
                  <a:lnTo>
                    <a:pt x="346" y="286"/>
                  </a:lnTo>
                  <a:lnTo>
                    <a:pt x="347" y="285"/>
                  </a:lnTo>
                  <a:lnTo>
                    <a:pt x="348" y="284"/>
                  </a:lnTo>
                  <a:close/>
                  <a:moveTo>
                    <a:pt x="86" y="275"/>
                  </a:moveTo>
                  <a:lnTo>
                    <a:pt x="87" y="277"/>
                  </a:lnTo>
                  <a:lnTo>
                    <a:pt x="87" y="278"/>
                  </a:lnTo>
                  <a:lnTo>
                    <a:pt x="91" y="292"/>
                  </a:lnTo>
                  <a:lnTo>
                    <a:pt x="91" y="293"/>
                  </a:lnTo>
                  <a:lnTo>
                    <a:pt x="90" y="296"/>
                  </a:lnTo>
                  <a:lnTo>
                    <a:pt x="88" y="298"/>
                  </a:lnTo>
                  <a:lnTo>
                    <a:pt x="87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4" y="293"/>
                  </a:lnTo>
                  <a:lnTo>
                    <a:pt x="86" y="293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3" y="278"/>
                  </a:lnTo>
                  <a:lnTo>
                    <a:pt x="83" y="277"/>
                  </a:lnTo>
                  <a:lnTo>
                    <a:pt x="84" y="275"/>
                  </a:lnTo>
                  <a:lnTo>
                    <a:pt x="86" y="275"/>
                  </a:lnTo>
                  <a:close/>
                  <a:moveTo>
                    <a:pt x="355" y="257"/>
                  </a:moveTo>
                  <a:lnTo>
                    <a:pt x="357" y="259"/>
                  </a:lnTo>
                  <a:lnTo>
                    <a:pt x="358" y="260"/>
                  </a:lnTo>
                  <a:lnTo>
                    <a:pt x="357" y="262"/>
                  </a:lnTo>
                  <a:lnTo>
                    <a:pt x="346" y="273"/>
                  </a:lnTo>
                  <a:lnTo>
                    <a:pt x="344" y="274"/>
                  </a:lnTo>
                  <a:lnTo>
                    <a:pt x="343" y="274"/>
                  </a:lnTo>
                  <a:lnTo>
                    <a:pt x="341" y="271"/>
                  </a:lnTo>
                  <a:lnTo>
                    <a:pt x="343" y="270"/>
                  </a:lnTo>
                  <a:lnTo>
                    <a:pt x="354" y="259"/>
                  </a:lnTo>
                  <a:lnTo>
                    <a:pt x="355" y="257"/>
                  </a:lnTo>
                  <a:close/>
                  <a:moveTo>
                    <a:pt x="369" y="248"/>
                  </a:moveTo>
                  <a:lnTo>
                    <a:pt x="371" y="248"/>
                  </a:lnTo>
                  <a:lnTo>
                    <a:pt x="384" y="256"/>
                  </a:lnTo>
                  <a:lnTo>
                    <a:pt x="386" y="257"/>
                  </a:lnTo>
                  <a:lnTo>
                    <a:pt x="386" y="259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3" y="260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56"/>
                  </a:lnTo>
                  <a:lnTo>
                    <a:pt x="375" y="256"/>
                  </a:lnTo>
                  <a:lnTo>
                    <a:pt x="375" y="256"/>
                  </a:lnTo>
                  <a:lnTo>
                    <a:pt x="373" y="255"/>
                  </a:lnTo>
                  <a:lnTo>
                    <a:pt x="371" y="253"/>
                  </a:lnTo>
                  <a:lnTo>
                    <a:pt x="369" y="252"/>
                  </a:lnTo>
                  <a:lnTo>
                    <a:pt x="369" y="252"/>
                  </a:lnTo>
                  <a:lnTo>
                    <a:pt x="368" y="250"/>
                  </a:lnTo>
                  <a:lnTo>
                    <a:pt x="368" y="249"/>
                  </a:lnTo>
                  <a:lnTo>
                    <a:pt x="369" y="248"/>
                  </a:lnTo>
                  <a:lnTo>
                    <a:pt x="369" y="248"/>
                  </a:lnTo>
                  <a:close/>
                  <a:moveTo>
                    <a:pt x="77" y="245"/>
                  </a:moveTo>
                  <a:lnTo>
                    <a:pt x="79" y="245"/>
                  </a:lnTo>
                  <a:lnTo>
                    <a:pt x="80" y="246"/>
                  </a:lnTo>
                  <a:lnTo>
                    <a:pt x="84" y="262"/>
                  </a:lnTo>
                  <a:lnTo>
                    <a:pt x="83" y="264"/>
                  </a:lnTo>
                  <a:lnTo>
                    <a:pt x="81" y="264"/>
                  </a:lnTo>
                  <a:lnTo>
                    <a:pt x="81" y="264"/>
                  </a:lnTo>
                  <a:lnTo>
                    <a:pt x="80" y="264"/>
                  </a:lnTo>
                  <a:lnTo>
                    <a:pt x="79" y="263"/>
                  </a:lnTo>
                  <a:lnTo>
                    <a:pt x="76" y="248"/>
                  </a:lnTo>
                  <a:lnTo>
                    <a:pt x="76" y="245"/>
                  </a:lnTo>
                  <a:lnTo>
                    <a:pt x="77" y="245"/>
                  </a:lnTo>
                  <a:lnTo>
                    <a:pt x="77" y="245"/>
                  </a:lnTo>
                  <a:close/>
                  <a:moveTo>
                    <a:pt x="394" y="234"/>
                  </a:moveTo>
                  <a:lnTo>
                    <a:pt x="394" y="234"/>
                  </a:lnTo>
                  <a:lnTo>
                    <a:pt x="395" y="235"/>
                  </a:lnTo>
                  <a:lnTo>
                    <a:pt x="395" y="237"/>
                  </a:lnTo>
                  <a:lnTo>
                    <a:pt x="391" y="252"/>
                  </a:lnTo>
                  <a:lnTo>
                    <a:pt x="390" y="253"/>
                  </a:lnTo>
                  <a:lnTo>
                    <a:pt x="389" y="253"/>
                  </a:lnTo>
                  <a:lnTo>
                    <a:pt x="387" y="253"/>
                  </a:lnTo>
                  <a:lnTo>
                    <a:pt x="386" y="252"/>
                  </a:lnTo>
                  <a:lnTo>
                    <a:pt x="386" y="250"/>
                  </a:lnTo>
                  <a:lnTo>
                    <a:pt x="391" y="235"/>
                  </a:lnTo>
                  <a:lnTo>
                    <a:pt x="393" y="234"/>
                  </a:lnTo>
                  <a:lnTo>
                    <a:pt x="394" y="234"/>
                  </a:lnTo>
                  <a:close/>
                  <a:moveTo>
                    <a:pt x="70" y="213"/>
                  </a:moveTo>
                  <a:lnTo>
                    <a:pt x="72" y="213"/>
                  </a:lnTo>
                  <a:lnTo>
                    <a:pt x="73" y="214"/>
                  </a:lnTo>
                  <a:lnTo>
                    <a:pt x="77" y="231"/>
                  </a:lnTo>
                  <a:lnTo>
                    <a:pt x="76" y="232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3" y="232"/>
                  </a:lnTo>
                  <a:lnTo>
                    <a:pt x="72" y="231"/>
                  </a:lnTo>
                  <a:lnTo>
                    <a:pt x="69" y="216"/>
                  </a:lnTo>
                  <a:lnTo>
                    <a:pt x="69" y="214"/>
                  </a:lnTo>
                  <a:lnTo>
                    <a:pt x="70" y="213"/>
                  </a:lnTo>
                  <a:lnTo>
                    <a:pt x="70" y="213"/>
                  </a:lnTo>
                  <a:close/>
                  <a:moveTo>
                    <a:pt x="390" y="208"/>
                  </a:moveTo>
                  <a:lnTo>
                    <a:pt x="390" y="208"/>
                  </a:lnTo>
                  <a:lnTo>
                    <a:pt x="391" y="209"/>
                  </a:lnTo>
                  <a:lnTo>
                    <a:pt x="401" y="221"/>
                  </a:lnTo>
                  <a:lnTo>
                    <a:pt x="401" y="223"/>
                  </a:lnTo>
                  <a:lnTo>
                    <a:pt x="401" y="226"/>
                  </a:lnTo>
                  <a:lnTo>
                    <a:pt x="400" y="226"/>
                  </a:lnTo>
                  <a:lnTo>
                    <a:pt x="398" y="226"/>
                  </a:lnTo>
                  <a:lnTo>
                    <a:pt x="398" y="226"/>
                  </a:lnTo>
                  <a:lnTo>
                    <a:pt x="397" y="224"/>
                  </a:lnTo>
                  <a:lnTo>
                    <a:pt x="387" y="212"/>
                  </a:lnTo>
                  <a:lnTo>
                    <a:pt x="387" y="210"/>
                  </a:lnTo>
                  <a:lnTo>
                    <a:pt x="389" y="208"/>
                  </a:lnTo>
                  <a:lnTo>
                    <a:pt x="390" y="208"/>
                  </a:lnTo>
                  <a:close/>
                  <a:moveTo>
                    <a:pt x="63" y="190"/>
                  </a:moveTo>
                  <a:lnTo>
                    <a:pt x="65" y="190"/>
                  </a:lnTo>
                  <a:lnTo>
                    <a:pt x="66" y="191"/>
                  </a:lnTo>
                  <a:lnTo>
                    <a:pt x="68" y="192"/>
                  </a:lnTo>
                  <a:lnTo>
                    <a:pt x="69" y="199"/>
                  </a:lnTo>
                  <a:lnTo>
                    <a:pt x="69" y="201"/>
                  </a:lnTo>
                  <a:lnTo>
                    <a:pt x="68" y="202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5" y="201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5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1" y="195"/>
                  </a:lnTo>
                  <a:lnTo>
                    <a:pt x="59" y="196"/>
                  </a:lnTo>
                  <a:lnTo>
                    <a:pt x="58" y="198"/>
                  </a:lnTo>
                  <a:lnTo>
                    <a:pt x="56" y="199"/>
                  </a:lnTo>
                  <a:lnTo>
                    <a:pt x="56" y="199"/>
                  </a:lnTo>
                  <a:lnTo>
                    <a:pt x="55" y="201"/>
                  </a:lnTo>
                  <a:lnTo>
                    <a:pt x="54" y="199"/>
                  </a:lnTo>
                  <a:lnTo>
                    <a:pt x="52" y="199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63" y="190"/>
                  </a:lnTo>
                  <a:close/>
                  <a:moveTo>
                    <a:pt x="37" y="184"/>
                  </a:moveTo>
                  <a:lnTo>
                    <a:pt x="37" y="184"/>
                  </a:lnTo>
                  <a:lnTo>
                    <a:pt x="52" y="185"/>
                  </a:lnTo>
                  <a:lnTo>
                    <a:pt x="54" y="187"/>
                  </a:lnTo>
                  <a:lnTo>
                    <a:pt x="55" y="188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5" y="192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52" y="194"/>
                  </a:lnTo>
                  <a:lnTo>
                    <a:pt x="51" y="191"/>
                  </a:lnTo>
                  <a:lnTo>
                    <a:pt x="51" y="191"/>
                  </a:lnTo>
                  <a:lnTo>
                    <a:pt x="51" y="191"/>
                  </a:lnTo>
                  <a:lnTo>
                    <a:pt x="51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4" y="190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6" y="190"/>
                  </a:lnTo>
                  <a:lnTo>
                    <a:pt x="34" y="188"/>
                  </a:lnTo>
                  <a:lnTo>
                    <a:pt x="34" y="187"/>
                  </a:lnTo>
                  <a:lnTo>
                    <a:pt x="36" y="185"/>
                  </a:lnTo>
                  <a:lnTo>
                    <a:pt x="37" y="184"/>
                  </a:lnTo>
                  <a:close/>
                  <a:moveTo>
                    <a:pt x="9" y="181"/>
                  </a:moveTo>
                  <a:lnTo>
                    <a:pt x="20" y="183"/>
                  </a:lnTo>
                  <a:lnTo>
                    <a:pt x="22" y="184"/>
                  </a:lnTo>
                  <a:lnTo>
                    <a:pt x="23" y="185"/>
                  </a:lnTo>
                  <a:lnTo>
                    <a:pt x="22" y="187"/>
                  </a:lnTo>
                  <a:lnTo>
                    <a:pt x="20" y="187"/>
                  </a:lnTo>
                  <a:lnTo>
                    <a:pt x="20" y="187"/>
                  </a:lnTo>
                  <a:lnTo>
                    <a:pt x="5" y="185"/>
                  </a:lnTo>
                  <a:lnTo>
                    <a:pt x="9" y="181"/>
                  </a:lnTo>
                  <a:close/>
                  <a:moveTo>
                    <a:pt x="371" y="181"/>
                  </a:moveTo>
                  <a:lnTo>
                    <a:pt x="372" y="181"/>
                  </a:lnTo>
                  <a:lnTo>
                    <a:pt x="373" y="183"/>
                  </a:lnTo>
                  <a:lnTo>
                    <a:pt x="382" y="195"/>
                  </a:lnTo>
                  <a:lnTo>
                    <a:pt x="383" y="198"/>
                  </a:lnTo>
                  <a:lnTo>
                    <a:pt x="382" y="199"/>
                  </a:lnTo>
                  <a:lnTo>
                    <a:pt x="380" y="199"/>
                  </a:lnTo>
                  <a:lnTo>
                    <a:pt x="379" y="199"/>
                  </a:lnTo>
                  <a:lnTo>
                    <a:pt x="379" y="198"/>
                  </a:lnTo>
                  <a:lnTo>
                    <a:pt x="369" y="185"/>
                  </a:lnTo>
                  <a:lnTo>
                    <a:pt x="369" y="183"/>
                  </a:lnTo>
                  <a:lnTo>
                    <a:pt x="369" y="181"/>
                  </a:lnTo>
                  <a:lnTo>
                    <a:pt x="371" y="181"/>
                  </a:lnTo>
                  <a:close/>
                  <a:moveTo>
                    <a:pt x="5" y="166"/>
                  </a:moveTo>
                  <a:lnTo>
                    <a:pt x="19" y="166"/>
                  </a:lnTo>
                  <a:lnTo>
                    <a:pt x="22" y="166"/>
                  </a:lnTo>
                  <a:lnTo>
                    <a:pt x="23" y="169"/>
                  </a:lnTo>
                  <a:lnTo>
                    <a:pt x="23" y="170"/>
                  </a:lnTo>
                  <a:lnTo>
                    <a:pt x="22" y="173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9" y="177"/>
                  </a:lnTo>
                  <a:lnTo>
                    <a:pt x="16" y="176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9" y="170"/>
                  </a:lnTo>
                  <a:lnTo>
                    <a:pt x="5" y="170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4" y="166"/>
                  </a:lnTo>
                  <a:lnTo>
                    <a:pt x="5" y="166"/>
                  </a:lnTo>
                  <a:close/>
                  <a:moveTo>
                    <a:pt x="353" y="155"/>
                  </a:moveTo>
                  <a:lnTo>
                    <a:pt x="354" y="155"/>
                  </a:lnTo>
                  <a:lnTo>
                    <a:pt x="354" y="156"/>
                  </a:lnTo>
                  <a:lnTo>
                    <a:pt x="364" y="169"/>
                  </a:lnTo>
                  <a:lnTo>
                    <a:pt x="364" y="172"/>
                  </a:lnTo>
                  <a:lnTo>
                    <a:pt x="364" y="173"/>
                  </a:lnTo>
                  <a:lnTo>
                    <a:pt x="362" y="173"/>
                  </a:lnTo>
                  <a:lnTo>
                    <a:pt x="361" y="173"/>
                  </a:lnTo>
                  <a:lnTo>
                    <a:pt x="359" y="172"/>
                  </a:lnTo>
                  <a:lnTo>
                    <a:pt x="350" y="159"/>
                  </a:lnTo>
                  <a:lnTo>
                    <a:pt x="350" y="156"/>
                  </a:lnTo>
                  <a:lnTo>
                    <a:pt x="351" y="155"/>
                  </a:lnTo>
                  <a:lnTo>
                    <a:pt x="353" y="155"/>
                  </a:lnTo>
                  <a:close/>
                  <a:moveTo>
                    <a:pt x="9" y="147"/>
                  </a:moveTo>
                  <a:lnTo>
                    <a:pt x="11" y="147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5" y="158"/>
                  </a:lnTo>
                  <a:lnTo>
                    <a:pt x="5" y="160"/>
                  </a:lnTo>
                  <a:lnTo>
                    <a:pt x="4" y="162"/>
                  </a:lnTo>
                  <a:lnTo>
                    <a:pt x="3" y="162"/>
                  </a:lnTo>
                  <a:lnTo>
                    <a:pt x="1" y="162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0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8" y="147"/>
                  </a:lnTo>
                  <a:lnTo>
                    <a:pt x="9" y="147"/>
                  </a:lnTo>
                  <a:close/>
                  <a:moveTo>
                    <a:pt x="304" y="136"/>
                  </a:moveTo>
                  <a:lnTo>
                    <a:pt x="306" y="136"/>
                  </a:lnTo>
                  <a:lnTo>
                    <a:pt x="306" y="136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9" y="137"/>
                  </a:lnTo>
                  <a:lnTo>
                    <a:pt x="321" y="137"/>
                  </a:lnTo>
                  <a:lnTo>
                    <a:pt x="322" y="137"/>
                  </a:lnTo>
                  <a:lnTo>
                    <a:pt x="322" y="138"/>
                  </a:lnTo>
                  <a:lnTo>
                    <a:pt x="322" y="140"/>
                  </a:lnTo>
                  <a:lnTo>
                    <a:pt x="321" y="141"/>
                  </a:lnTo>
                  <a:lnTo>
                    <a:pt x="310" y="145"/>
                  </a:lnTo>
                  <a:lnTo>
                    <a:pt x="308" y="145"/>
                  </a:lnTo>
                  <a:lnTo>
                    <a:pt x="307" y="144"/>
                  </a:lnTo>
                  <a:lnTo>
                    <a:pt x="304" y="142"/>
                  </a:lnTo>
                  <a:lnTo>
                    <a:pt x="301" y="140"/>
                  </a:lnTo>
                  <a:lnTo>
                    <a:pt x="301" y="137"/>
                  </a:lnTo>
                  <a:lnTo>
                    <a:pt x="303" y="136"/>
                  </a:lnTo>
                  <a:lnTo>
                    <a:pt x="304" y="136"/>
                  </a:lnTo>
                  <a:close/>
                  <a:moveTo>
                    <a:pt x="337" y="131"/>
                  </a:moveTo>
                  <a:lnTo>
                    <a:pt x="337" y="131"/>
                  </a:lnTo>
                  <a:lnTo>
                    <a:pt x="337" y="131"/>
                  </a:lnTo>
                  <a:lnTo>
                    <a:pt x="337" y="133"/>
                  </a:lnTo>
                  <a:lnTo>
                    <a:pt x="337" y="133"/>
                  </a:lnTo>
                  <a:lnTo>
                    <a:pt x="337" y="133"/>
                  </a:lnTo>
                  <a:lnTo>
                    <a:pt x="337" y="133"/>
                  </a:lnTo>
                  <a:lnTo>
                    <a:pt x="337" y="133"/>
                  </a:lnTo>
                  <a:lnTo>
                    <a:pt x="337" y="133"/>
                  </a:lnTo>
                  <a:lnTo>
                    <a:pt x="337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39" y="134"/>
                  </a:lnTo>
                  <a:lnTo>
                    <a:pt x="346" y="142"/>
                  </a:lnTo>
                  <a:lnTo>
                    <a:pt x="346" y="145"/>
                  </a:lnTo>
                  <a:lnTo>
                    <a:pt x="344" y="147"/>
                  </a:lnTo>
                  <a:lnTo>
                    <a:pt x="343" y="147"/>
                  </a:lnTo>
                  <a:lnTo>
                    <a:pt x="341" y="147"/>
                  </a:lnTo>
                  <a:lnTo>
                    <a:pt x="341" y="145"/>
                  </a:lnTo>
                  <a:lnTo>
                    <a:pt x="335" y="137"/>
                  </a:lnTo>
                  <a:lnTo>
                    <a:pt x="335" y="136"/>
                  </a:lnTo>
                  <a:lnTo>
                    <a:pt x="333" y="136"/>
                  </a:lnTo>
                  <a:lnTo>
                    <a:pt x="333" y="134"/>
                  </a:lnTo>
                  <a:lnTo>
                    <a:pt x="333" y="134"/>
                  </a:lnTo>
                  <a:lnTo>
                    <a:pt x="333" y="134"/>
                  </a:lnTo>
                  <a:lnTo>
                    <a:pt x="333" y="133"/>
                  </a:lnTo>
                  <a:lnTo>
                    <a:pt x="335" y="133"/>
                  </a:lnTo>
                  <a:lnTo>
                    <a:pt x="337" y="131"/>
                  </a:lnTo>
                  <a:close/>
                  <a:moveTo>
                    <a:pt x="32" y="129"/>
                  </a:moveTo>
                  <a:lnTo>
                    <a:pt x="33" y="130"/>
                  </a:lnTo>
                  <a:lnTo>
                    <a:pt x="34" y="131"/>
                  </a:lnTo>
                  <a:lnTo>
                    <a:pt x="34" y="138"/>
                  </a:lnTo>
                  <a:lnTo>
                    <a:pt x="33" y="141"/>
                  </a:lnTo>
                  <a:lnTo>
                    <a:pt x="32" y="142"/>
                  </a:lnTo>
                  <a:lnTo>
                    <a:pt x="29" y="144"/>
                  </a:lnTo>
                  <a:lnTo>
                    <a:pt x="20" y="144"/>
                  </a:lnTo>
                  <a:lnTo>
                    <a:pt x="19" y="142"/>
                  </a:lnTo>
                  <a:lnTo>
                    <a:pt x="18" y="141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9" y="138"/>
                  </a:lnTo>
                  <a:lnTo>
                    <a:pt x="29" y="131"/>
                  </a:lnTo>
                  <a:lnTo>
                    <a:pt x="30" y="130"/>
                  </a:lnTo>
                  <a:lnTo>
                    <a:pt x="32" y="129"/>
                  </a:lnTo>
                  <a:close/>
                  <a:moveTo>
                    <a:pt x="20" y="112"/>
                  </a:moveTo>
                  <a:lnTo>
                    <a:pt x="20" y="112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19" y="120"/>
                  </a:lnTo>
                  <a:lnTo>
                    <a:pt x="20" y="123"/>
                  </a:lnTo>
                  <a:lnTo>
                    <a:pt x="22" y="124"/>
                  </a:lnTo>
                  <a:lnTo>
                    <a:pt x="20" y="126"/>
                  </a:lnTo>
                  <a:lnTo>
                    <a:pt x="19" y="126"/>
                  </a:lnTo>
                  <a:lnTo>
                    <a:pt x="18" y="126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8" y="113"/>
                  </a:lnTo>
                  <a:lnTo>
                    <a:pt x="19" y="112"/>
                  </a:lnTo>
                  <a:lnTo>
                    <a:pt x="20" y="112"/>
                  </a:lnTo>
                  <a:close/>
                  <a:moveTo>
                    <a:pt x="290" y="106"/>
                  </a:moveTo>
                  <a:lnTo>
                    <a:pt x="292" y="106"/>
                  </a:lnTo>
                  <a:lnTo>
                    <a:pt x="293" y="108"/>
                  </a:lnTo>
                  <a:lnTo>
                    <a:pt x="293" y="109"/>
                  </a:lnTo>
                  <a:lnTo>
                    <a:pt x="292" y="111"/>
                  </a:lnTo>
                  <a:lnTo>
                    <a:pt x="289" y="113"/>
                  </a:lnTo>
                  <a:lnTo>
                    <a:pt x="289" y="113"/>
                  </a:lnTo>
                  <a:lnTo>
                    <a:pt x="296" y="123"/>
                  </a:lnTo>
                  <a:lnTo>
                    <a:pt x="297" y="124"/>
                  </a:lnTo>
                  <a:lnTo>
                    <a:pt x="296" y="126"/>
                  </a:lnTo>
                  <a:lnTo>
                    <a:pt x="294" y="127"/>
                  </a:lnTo>
                  <a:lnTo>
                    <a:pt x="293" y="127"/>
                  </a:lnTo>
                  <a:lnTo>
                    <a:pt x="293" y="126"/>
                  </a:lnTo>
                  <a:lnTo>
                    <a:pt x="285" y="116"/>
                  </a:lnTo>
                  <a:lnTo>
                    <a:pt x="285" y="113"/>
                  </a:lnTo>
                  <a:lnTo>
                    <a:pt x="283" y="112"/>
                  </a:lnTo>
                  <a:lnTo>
                    <a:pt x="285" y="111"/>
                  </a:lnTo>
                  <a:lnTo>
                    <a:pt x="286" y="109"/>
                  </a:lnTo>
                  <a:lnTo>
                    <a:pt x="289" y="108"/>
                  </a:lnTo>
                  <a:lnTo>
                    <a:pt x="290" y="106"/>
                  </a:lnTo>
                  <a:close/>
                  <a:moveTo>
                    <a:pt x="318" y="90"/>
                  </a:moveTo>
                  <a:lnTo>
                    <a:pt x="319" y="91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0" y="101"/>
                  </a:lnTo>
                  <a:lnTo>
                    <a:pt x="307" y="102"/>
                  </a:lnTo>
                  <a:lnTo>
                    <a:pt x="306" y="102"/>
                  </a:lnTo>
                  <a:lnTo>
                    <a:pt x="306" y="104"/>
                  </a:lnTo>
                  <a:lnTo>
                    <a:pt x="304" y="104"/>
                  </a:lnTo>
                  <a:lnTo>
                    <a:pt x="303" y="104"/>
                  </a:lnTo>
                  <a:lnTo>
                    <a:pt x="303" y="102"/>
                  </a:lnTo>
                  <a:lnTo>
                    <a:pt x="301" y="101"/>
                  </a:lnTo>
                  <a:lnTo>
                    <a:pt x="303" y="100"/>
                  </a:lnTo>
                  <a:lnTo>
                    <a:pt x="317" y="91"/>
                  </a:lnTo>
                  <a:lnTo>
                    <a:pt x="318" y="90"/>
                  </a:lnTo>
                  <a:close/>
                  <a:moveTo>
                    <a:pt x="37" y="84"/>
                  </a:moveTo>
                  <a:lnTo>
                    <a:pt x="37" y="84"/>
                  </a:lnTo>
                  <a:lnTo>
                    <a:pt x="38" y="86"/>
                  </a:lnTo>
                  <a:lnTo>
                    <a:pt x="38" y="87"/>
                  </a:lnTo>
                  <a:lnTo>
                    <a:pt x="30" y="101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34" y="86"/>
                  </a:lnTo>
                  <a:lnTo>
                    <a:pt x="36" y="84"/>
                  </a:lnTo>
                  <a:lnTo>
                    <a:pt x="37" y="84"/>
                  </a:lnTo>
                  <a:close/>
                  <a:moveTo>
                    <a:pt x="43" y="64"/>
                  </a:moveTo>
                  <a:lnTo>
                    <a:pt x="44" y="65"/>
                  </a:lnTo>
                  <a:lnTo>
                    <a:pt x="45" y="65"/>
                  </a:lnTo>
                  <a:lnTo>
                    <a:pt x="52" y="79"/>
                  </a:lnTo>
                  <a:lnTo>
                    <a:pt x="54" y="82"/>
                  </a:lnTo>
                  <a:lnTo>
                    <a:pt x="52" y="84"/>
                  </a:lnTo>
                  <a:lnTo>
                    <a:pt x="51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7" y="86"/>
                  </a:lnTo>
                  <a:lnTo>
                    <a:pt x="45" y="84"/>
                  </a:lnTo>
                  <a:lnTo>
                    <a:pt x="47" y="83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43" y="65"/>
                  </a:lnTo>
                  <a:lnTo>
                    <a:pt x="43" y="64"/>
                  </a:lnTo>
                  <a:close/>
                  <a:moveTo>
                    <a:pt x="310" y="62"/>
                  </a:moveTo>
                  <a:lnTo>
                    <a:pt x="311" y="64"/>
                  </a:lnTo>
                  <a:lnTo>
                    <a:pt x="312" y="64"/>
                  </a:lnTo>
                  <a:lnTo>
                    <a:pt x="317" y="80"/>
                  </a:lnTo>
                  <a:lnTo>
                    <a:pt x="315" y="82"/>
                  </a:lnTo>
                  <a:lnTo>
                    <a:pt x="314" y="83"/>
                  </a:lnTo>
                  <a:lnTo>
                    <a:pt x="314" y="83"/>
                  </a:lnTo>
                  <a:lnTo>
                    <a:pt x="312" y="82"/>
                  </a:lnTo>
                  <a:lnTo>
                    <a:pt x="311" y="82"/>
                  </a:lnTo>
                  <a:lnTo>
                    <a:pt x="307" y="65"/>
                  </a:lnTo>
                  <a:lnTo>
                    <a:pt x="307" y="64"/>
                  </a:lnTo>
                  <a:lnTo>
                    <a:pt x="308" y="62"/>
                  </a:lnTo>
                  <a:lnTo>
                    <a:pt x="310" y="62"/>
                  </a:lnTo>
                  <a:close/>
                  <a:moveTo>
                    <a:pt x="275" y="54"/>
                  </a:moveTo>
                  <a:lnTo>
                    <a:pt x="276" y="54"/>
                  </a:lnTo>
                  <a:lnTo>
                    <a:pt x="278" y="55"/>
                  </a:lnTo>
                  <a:lnTo>
                    <a:pt x="278" y="57"/>
                  </a:lnTo>
                  <a:lnTo>
                    <a:pt x="276" y="58"/>
                  </a:lnTo>
                  <a:lnTo>
                    <a:pt x="261" y="62"/>
                  </a:lnTo>
                  <a:lnTo>
                    <a:pt x="260" y="62"/>
                  </a:lnTo>
                  <a:lnTo>
                    <a:pt x="257" y="61"/>
                  </a:lnTo>
                  <a:lnTo>
                    <a:pt x="256" y="59"/>
                  </a:lnTo>
                  <a:lnTo>
                    <a:pt x="256" y="58"/>
                  </a:lnTo>
                  <a:lnTo>
                    <a:pt x="256" y="57"/>
                  </a:lnTo>
                  <a:lnTo>
                    <a:pt x="256" y="55"/>
                  </a:lnTo>
                  <a:lnTo>
                    <a:pt x="257" y="54"/>
                  </a:lnTo>
                  <a:lnTo>
                    <a:pt x="258" y="54"/>
                  </a:lnTo>
                  <a:lnTo>
                    <a:pt x="260" y="55"/>
                  </a:lnTo>
                  <a:lnTo>
                    <a:pt x="260" y="57"/>
                  </a:lnTo>
                  <a:lnTo>
                    <a:pt x="260" y="57"/>
                  </a:lnTo>
                  <a:lnTo>
                    <a:pt x="260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75" y="54"/>
                  </a:lnTo>
                  <a:lnTo>
                    <a:pt x="275" y="54"/>
                  </a:lnTo>
                  <a:close/>
                  <a:moveTo>
                    <a:pt x="66" y="51"/>
                  </a:moveTo>
                  <a:lnTo>
                    <a:pt x="68" y="51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6" y="55"/>
                  </a:lnTo>
                  <a:lnTo>
                    <a:pt x="52" y="62"/>
                  </a:lnTo>
                  <a:lnTo>
                    <a:pt x="51" y="64"/>
                  </a:lnTo>
                  <a:lnTo>
                    <a:pt x="51" y="62"/>
                  </a:lnTo>
                  <a:lnTo>
                    <a:pt x="50" y="62"/>
                  </a:lnTo>
                  <a:lnTo>
                    <a:pt x="50" y="59"/>
                  </a:lnTo>
                  <a:lnTo>
                    <a:pt x="51" y="58"/>
                  </a:lnTo>
                  <a:lnTo>
                    <a:pt x="65" y="51"/>
                  </a:lnTo>
                  <a:lnTo>
                    <a:pt x="66" y="51"/>
                  </a:lnTo>
                  <a:close/>
                  <a:moveTo>
                    <a:pt x="289" y="33"/>
                  </a:moveTo>
                  <a:lnTo>
                    <a:pt x="290" y="34"/>
                  </a:lnTo>
                  <a:lnTo>
                    <a:pt x="292" y="36"/>
                  </a:lnTo>
                  <a:lnTo>
                    <a:pt x="290" y="37"/>
                  </a:lnTo>
                  <a:lnTo>
                    <a:pt x="289" y="39"/>
                  </a:lnTo>
                  <a:lnTo>
                    <a:pt x="286" y="39"/>
                  </a:lnTo>
                  <a:lnTo>
                    <a:pt x="288" y="43"/>
                  </a:lnTo>
                  <a:lnTo>
                    <a:pt x="286" y="46"/>
                  </a:lnTo>
                  <a:lnTo>
                    <a:pt x="285" y="46"/>
                  </a:lnTo>
                  <a:lnTo>
                    <a:pt x="285" y="46"/>
                  </a:lnTo>
                  <a:lnTo>
                    <a:pt x="283" y="46"/>
                  </a:lnTo>
                  <a:lnTo>
                    <a:pt x="282" y="44"/>
                  </a:lnTo>
                  <a:lnTo>
                    <a:pt x="282" y="43"/>
                  </a:lnTo>
                  <a:lnTo>
                    <a:pt x="282" y="41"/>
                  </a:lnTo>
                  <a:lnTo>
                    <a:pt x="282" y="39"/>
                  </a:lnTo>
                  <a:lnTo>
                    <a:pt x="282" y="36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9" y="33"/>
                  </a:lnTo>
                  <a:lnTo>
                    <a:pt x="289" y="33"/>
                  </a:lnTo>
                  <a:close/>
                  <a:moveTo>
                    <a:pt x="303" y="32"/>
                  </a:moveTo>
                  <a:lnTo>
                    <a:pt x="303" y="33"/>
                  </a:lnTo>
                  <a:lnTo>
                    <a:pt x="307" y="48"/>
                  </a:lnTo>
                  <a:lnTo>
                    <a:pt x="307" y="50"/>
                  </a:lnTo>
                  <a:lnTo>
                    <a:pt x="306" y="51"/>
                  </a:lnTo>
                  <a:lnTo>
                    <a:pt x="306" y="51"/>
                  </a:lnTo>
                  <a:lnTo>
                    <a:pt x="304" y="51"/>
                  </a:lnTo>
                  <a:lnTo>
                    <a:pt x="303" y="50"/>
                  </a:lnTo>
                  <a:lnTo>
                    <a:pt x="299" y="34"/>
                  </a:lnTo>
                  <a:lnTo>
                    <a:pt x="299" y="33"/>
                  </a:lnTo>
                  <a:lnTo>
                    <a:pt x="299" y="32"/>
                  </a:lnTo>
                  <a:lnTo>
                    <a:pt x="303" y="32"/>
                  </a:lnTo>
                  <a:close/>
                  <a:moveTo>
                    <a:pt x="270" y="30"/>
                  </a:moveTo>
                  <a:lnTo>
                    <a:pt x="271" y="34"/>
                  </a:lnTo>
                  <a:lnTo>
                    <a:pt x="271" y="34"/>
                  </a:lnTo>
                  <a:lnTo>
                    <a:pt x="271" y="34"/>
                  </a:lnTo>
                  <a:lnTo>
                    <a:pt x="268" y="36"/>
                  </a:lnTo>
                  <a:lnTo>
                    <a:pt x="265" y="36"/>
                  </a:lnTo>
                  <a:lnTo>
                    <a:pt x="263" y="37"/>
                  </a:lnTo>
                  <a:lnTo>
                    <a:pt x="260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40"/>
                  </a:lnTo>
                  <a:lnTo>
                    <a:pt x="257" y="41"/>
                  </a:lnTo>
                  <a:lnTo>
                    <a:pt x="256" y="43"/>
                  </a:lnTo>
                  <a:lnTo>
                    <a:pt x="256" y="43"/>
                  </a:lnTo>
                  <a:lnTo>
                    <a:pt x="254" y="43"/>
                  </a:lnTo>
                  <a:lnTo>
                    <a:pt x="253" y="41"/>
                  </a:lnTo>
                  <a:lnTo>
                    <a:pt x="253" y="40"/>
                  </a:lnTo>
                  <a:lnTo>
                    <a:pt x="253" y="37"/>
                  </a:lnTo>
                  <a:lnTo>
                    <a:pt x="254" y="36"/>
                  </a:lnTo>
                  <a:lnTo>
                    <a:pt x="256" y="34"/>
                  </a:lnTo>
                  <a:lnTo>
                    <a:pt x="270" y="30"/>
                  </a:lnTo>
                  <a:close/>
                  <a:moveTo>
                    <a:pt x="79" y="25"/>
                  </a:moveTo>
                  <a:lnTo>
                    <a:pt x="80" y="25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79" y="30"/>
                  </a:lnTo>
                  <a:lnTo>
                    <a:pt x="79" y="40"/>
                  </a:lnTo>
                  <a:lnTo>
                    <a:pt x="77" y="41"/>
                  </a:lnTo>
                  <a:lnTo>
                    <a:pt x="76" y="43"/>
                  </a:lnTo>
                  <a:lnTo>
                    <a:pt x="74" y="41"/>
                  </a:lnTo>
                  <a:lnTo>
                    <a:pt x="73" y="4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7" y="25"/>
                  </a:lnTo>
                  <a:lnTo>
                    <a:pt x="79" y="25"/>
                  </a:lnTo>
                  <a:close/>
                  <a:moveTo>
                    <a:pt x="258" y="3"/>
                  </a:moveTo>
                  <a:lnTo>
                    <a:pt x="260" y="3"/>
                  </a:lnTo>
                  <a:lnTo>
                    <a:pt x="260" y="5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5" y="19"/>
                  </a:lnTo>
                  <a:lnTo>
                    <a:pt x="265" y="22"/>
                  </a:lnTo>
                  <a:lnTo>
                    <a:pt x="264" y="23"/>
                  </a:lnTo>
                  <a:lnTo>
                    <a:pt x="263" y="23"/>
                  </a:lnTo>
                  <a:lnTo>
                    <a:pt x="261" y="23"/>
                  </a:lnTo>
                  <a:lnTo>
                    <a:pt x="261" y="22"/>
                  </a:lnTo>
                  <a:lnTo>
                    <a:pt x="256" y="11"/>
                  </a:lnTo>
                  <a:lnTo>
                    <a:pt x="256" y="10"/>
                  </a:lnTo>
                  <a:lnTo>
                    <a:pt x="256" y="5"/>
                  </a:lnTo>
                  <a:lnTo>
                    <a:pt x="256" y="3"/>
                  </a:lnTo>
                  <a:lnTo>
                    <a:pt x="258" y="3"/>
                  </a:lnTo>
                  <a:close/>
                  <a:moveTo>
                    <a:pt x="164" y="1"/>
                  </a:moveTo>
                  <a:lnTo>
                    <a:pt x="166" y="3"/>
                  </a:lnTo>
                  <a:lnTo>
                    <a:pt x="180" y="11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5"/>
                  </a:lnTo>
                  <a:lnTo>
                    <a:pt x="178" y="15"/>
                  </a:lnTo>
                  <a:lnTo>
                    <a:pt x="177" y="14"/>
                  </a:lnTo>
                  <a:lnTo>
                    <a:pt x="163" y="7"/>
                  </a:lnTo>
                  <a:lnTo>
                    <a:pt x="162" y="5"/>
                  </a:lnTo>
                  <a:lnTo>
                    <a:pt x="162" y="3"/>
                  </a:lnTo>
                  <a:lnTo>
                    <a:pt x="163" y="3"/>
                  </a:lnTo>
                  <a:lnTo>
                    <a:pt x="164" y="1"/>
                  </a:lnTo>
                  <a:close/>
                  <a:moveTo>
                    <a:pt x="108" y="1"/>
                  </a:moveTo>
                  <a:lnTo>
                    <a:pt x="108" y="1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5" y="4"/>
                  </a:lnTo>
                  <a:lnTo>
                    <a:pt x="117" y="5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4" y="8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06" y="7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06" y="3"/>
                  </a:lnTo>
                  <a:lnTo>
                    <a:pt x="108" y="1"/>
                  </a:lnTo>
                  <a:close/>
                  <a:moveTo>
                    <a:pt x="203" y="0"/>
                  </a:moveTo>
                  <a:lnTo>
                    <a:pt x="205" y="1"/>
                  </a:lnTo>
                  <a:lnTo>
                    <a:pt x="205" y="3"/>
                  </a:lnTo>
                  <a:lnTo>
                    <a:pt x="205" y="8"/>
                  </a:lnTo>
                  <a:lnTo>
                    <a:pt x="205" y="10"/>
                  </a:lnTo>
                  <a:lnTo>
                    <a:pt x="203" y="11"/>
                  </a:lnTo>
                  <a:lnTo>
                    <a:pt x="196" y="19"/>
                  </a:lnTo>
                  <a:lnTo>
                    <a:pt x="195" y="19"/>
                  </a:lnTo>
                  <a:lnTo>
                    <a:pt x="193" y="19"/>
                  </a:lnTo>
                  <a:lnTo>
                    <a:pt x="192" y="16"/>
                  </a:lnTo>
                  <a:lnTo>
                    <a:pt x="192" y="15"/>
                  </a:lnTo>
                  <a:lnTo>
                    <a:pt x="198" y="11"/>
                  </a:lnTo>
                  <a:lnTo>
                    <a:pt x="198" y="11"/>
                  </a:lnTo>
                  <a:lnTo>
                    <a:pt x="198" y="11"/>
                  </a:lnTo>
                  <a:lnTo>
                    <a:pt x="198" y="11"/>
                  </a:lnTo>
                  <a:lnTo>
                    <a:pt x="198" y="11"/>
                  </a:lnTo>
                  <a:lnTo>
                    <a:pt x="198" y="11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200" y="3"/>
                  </a:lnTo>
                  <a:lnTo>
                    <a:pt x="202" y="1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48" name="Freeform 120">
              <a:extLst>
                <a:ext uri="{FF2B5EF4-FFF2-40B4-BE49-F238E27FC236}">
                  <a16:creationId xmlns:a16="http://schemas.microsoft.com/office/drawing/2014/main" xmlns="" id="{4ABDF9D3-D885-4C6D-85A4-8EBC8B7BB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688" y="3708400"/>
              <a:ext cx="274638" cy="85725"/>
            </a:xfrm>
            <a:custGeom>
              <a:avLst/>
              <a:gdLst>
                <a:gd name="T0" fmla="*/ 10 w 173"/>
                <a:gd name="T1" fmla="*/ 36 h 54"/>
                <a:gd name="T2" fmla="*/ 10 w 173"/>
                <a:gd name="T3" fmla="*/ 40 h 54"/>
                <a:gd name="T4" fmla="*/ 5 w 173"/>
                <a:gd name="T5" fmla="*/ 50 h 54"/>
                <a:gd name="T6" fmla="*/ 4 w 173"/>
                <a:gd name="T7" fmla="*/ 52 h 54"/>
                <a:gd name="T8" fmla="*/ 3 w 173"/>
                <a:gd name="T9" fmla="*/ 54 h 54"/>
                <a:gd name="T10" fmla="*/ 0 w 173"/>
                <a:gd name="T11" fmla="*/ 51 h 54"/>
                <a:gd name="T12" fmla="*/ 1 w 173"/>
                <a:gd name="T13" fmla="*/ 50 h 54"/>
                <a:gd name="T14" fmla="*/ 1 w 173"/>
                <a:gd name="T15" fmla="*/ 41 h 54"/>
                <a:gd name="T16" fmla="*/ 1 w 173"/>
                <a:gd name="T17" fmla="*/ 41 h 54"/>
                <a:gd name="T18" fmla="*/ 1 w 173"/>
                <a:gd name="T19" fmla="*/ 41 h 54"/>
                <a:gd name="T20" fmla="*/ 1 w 173"/>
                <a:gd name="T21" fmla="*/ 41 h 54"/>
                <a:gd name="T22" fmla="*/ 1 w 173"/>
                <a:gd name="T23" fmla="*/ 41 h 54"/>
                <a:gd name="T24" fmla="*/ 7 w 173"/>
                <a:gd name="T25" fmla="*/ 36 h 54"/>
                <a:gd name="T26" fmla="*/ 66 w 173"/>
                <a:gd name="T27" fmla="*/ 34 h 54"/>
                <a:gd name="T28" fmla="*/ 68 w 173"/>
                <a:gd name="T29" fmla="*/ 34 h 54"/>
                <a:gd name="T30" fmla="*/ 66 w 173"/>
                <a:gd name="T31" fmla="*/ 39 h 54"/>
                <a:gd name="T32" fmla="*/ 52 w 173"/>
                <a:gd name="T33" fmla="*/ 47 h 54"/>
                <a:gd name="T34" fmla="*/ 50 w 173"/>
                <a:gd name="T35" fmla="*/ 46 h 54"/>
                <a:gd name="T36" fmla="*/ 51 w 173"/>
                <a:gd name="T37" fmla="*/ 43 h 54"/>
                <a:gd name="T38" fmla="*/ 58 w 173"/>
                <a:gd name="T39" fmla="*/ 39 h 54"/>
                <a:gd name="T40" fmla="*/ 58 w 173"/>
                <a:gd name="T41" fmla="*/ 39 h 54"/>
                <a:gd name="T42" fmla="*/ 62 w 173"/>
                <a:gd name="T43" fmla="*/ 36 h 54"/>
                <a:gd name="T44" fmla="*/ 65 w 173"/>
                <a:gd name="T45" fmla="*/ 34 h 54"/>
                <a:gd name="T46" fmla="*/ 163 w 173"/>
                <a:gd name="T47" fmla="*/ 15 h 54"/>
                <a:gd name="T48" fmla="*/ 173 w 173"/>
                <a:gd name="T49" fmla="*/ 18 h 54"/>
                <a:gd name="T50" fmla="*/ 173 w 173"/>
                <a:gd name="T51" fmla="*/ 26 h 54"/>
                <a:gd name="T52" fmla="*/ 169 w 173"/>
                <a:gd name="T53" fmla="*/ 26 h 54"/>
                <a:gd name="T54" fmla="*/ 169 w 173"/>
                <a:gd name="T55" fmla="*/ 21 h 54"/>
                <a:gd name="T56" fmla="*/ 162 w 173"/>
                <a:gd name="T57" fmla="*/ 18 h 54"/>
                <a:gd name="T58" fmla="*/ 162 w 173"/>
                <a:gd name="T59" fmla="*/ 15 h 54"/>
                <a:gd name="T60" fmla="*/ 113 w 173"/>
                <a:gd name="T61" fmla="*/ 10 h 54"/>
                <a:gd name="T62" fmla="*/ 118 w 173"/>
                <a:gd name="T63" fmla="*/ 22 h 54"/>
                <a:gd name="T64" fmla="*/ 116 w 173"/>
                <a:gd name="T65" fmla="*/ 25 h 54"/>
                <a:gd name="T66" fmla="*/ 113 w 173"/>
                <a:gd name="T67" fmla="*/ 22 h 54"/>
                <a:gd name="T68" fmla="*/ 134 w 173"/>
                <a:gd name="T69" fmla="*/ 7 h 54"/>
                <a:gd name="T70" fmla="*/ 136 w 173"/>
                <a:gd name="T71" fmla="*/ 8 h 54"/>
                <a:gd name="T72" fmla="*/ 133 w 173"/>
                <a:gd name="T73" fmla="*/ 25 h 54"/>
                <a:gd name="T74" fmla="*/ 129 w 173"/>
                <a:gd name="T75" fmla="*/ 28 h 54"/>
                <a:gd name="T76" fmla="*/ 126 w 173"/>
                <a:gd name="T77" fmla="*/ 28 h 54"/>
                <a:gd name="T78" fmla="*/ 123 w 173"/>
                <a:gd name="T79" fmla="*/ 26 h 54"/>
                <a:gd name="T80" fmla="*/ 123 w 173"/>
                <a:gd name="T81" fmla="*/ 23 h 54"/>
                <a:gd name="T82" fmla="*/ 127 w 173"/>
                <a:gd name="T83" fmla="*/ 23 h 54"/>
                <a:gd name="T84" fmla="*/ 127 w 173"/>
                <a:gd name="T85" fmla="*/ 23 h 54"/>
                <a:gd name="T86" fmla="*/ 127 w 173"/>
                <a:gd name="T87" fmla="*/ 23 h 54"/>
                <a:gd name="T88" fmla="*/ 127 w 173"/>
                <a:gd name="T89" fmla="*/ 23 h 54"/>
                <a:gd name="T90" fmla="*/ 127 w 173"/>
                <a:gd name="T91" fmla="*/ 23 h 54"/>
                <a:gd name="T92" fmla="*/ 129 w 173"/>
                <a:gd name="T93" fmla="*/ 23 h 54"/>
                <a:gd name="T94" fmla="*/ 129 w 173"/>
                <a:gd name="T95" fmla="*/ 23 h 54"/>
                <a:gd name="T96" fmla="*/ 131 w 173"/>
                <a:gd name="T97" fmla="*/ 10 h 54"/>
                <a:gd name="T98" fmla="*/ 134 w 173"/>
                <a:gd name="T99" fmla="*/ 7 h 54"/>
                <a:gd name="T100" fmla="*/ 156 w 173"/>
                <a:gd name="T101" fmla="*/ 0 h 54"/>
                <a:gd name="T102" fmla="*/ 156 w 173"/>
                <a:gd name="T103" fmla="*/ 4 h 54"/>
                <a:gd name="T104" fmla="*/ 153 w 173"/>
                <a:gd name="T105" fmla="*/ 7 h 54"/>
                <a:gd name="T106" fmla="*/ 152 w 173"/>
                <a:gd name="T107" fmla="*/ 4 h 54"/>
                <a:gd name="T108" fmla="*/ 138 w 173"/>
                <a:gd name="T109" fmla="*/ 4 h 54"/>
                <a:gd name="T110" fmla="*/ 138 w 173"/>
                <a:gd name="T11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54">
                  <a:moveTo>
                    <a:pt x="8" y="36"/>
                  </a:moveTo>
                  <a:lnTo>
                    <a:pt x="10" y="36"/>
                  </a:lnTo>
                  <a:lnTo>
                    <a:pt x="11" y="37"/>
                  </a:lnTo>
                  <a:lnTo>
                    <a:pt x="10" y="40"/>
                  </a:lnTo>
                  <a:lnTo>
                    <a:pt x="5" y="44"/>
                  </a:lnTo>
                  <a:lnTo>
                    <a:pt x="5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7" y="36"/>
                  </a:lnTo>
                  <a:lnTo>
                    <a:pt x="8" y="36"/>
                  </a:lnTo>
                  <a:close/>
                  <a:moveTo>
                    <a:pt x="66" y="34"/>
                  </a:moveTo>
                  <a:lnTo>
                    <a:pt x="66" y="34"/>
                  </a:lnTo>
                  <a:lnTo>
                    <a:pt x="68" y="34"/>
                  </a:lnTo>
                  <a:lnTo>
                    <a:pt x="68" y="37"/>
                  </a:lnTo>
                  <a:lnTo>
                    <a:pt x="66" y="39"/>
                  </a:lnTo>
                  <a:lnTo>
                    <a:pt x="54" y="47"/>
                  </a:lnTo>
                  <a:lnTo>
                    <a:pt x="52" y="47"/>
                  </a:lnTo>
                  <a:lnTo>
                    <a:pt x="51" y="47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1" y="43"/>
                  </a:lnTo>
                  <a:lnTo>
                    <a:pt x="58" y="39"/>
                  </a:lnTo>
                  <a:lnTo>
                    <a:pt x="58" y="39"/>
                  </a:lnTo>
                  <a:lnTo>
                    <a:pt x="58" y="39"/>
                  </a:lnTo>
                  <a:lnTo>
                    <a:pt x="58" y="39"/>
                  </a:lnTo>
                  <a:lnTo>
                    <a:pt x="61" y="37"/>
                  </a:lnTo>
                  <a:lnTo>
                    <a:pt x="62" y="36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6" y="34"/>
                  </a:lnTo>
                  <a:close/>
                  <a:moveTo>
                    <a:pt x="163" y="15"/>
                  </a:moveTo>
                  <a:lnTo>
                    <a:pt x="165" y="15"/>
                  </a:lnTo>
                  <a:lnTo>
                    <a:pt x="173" y="18"/>
                  </a:lnTo>
                  <a:lnTo>
                    <a:pt x="173" y="25"/>
                  </a:lnTo>
                  <a:lnTo>
                    <a:pt x="173" y="26"/>
                  </a:lnTo>
                  <a:lnTo>
                    <a:pt x="171" y="28"/>
                  </a:lnTo>
                  <a:lnTo>
                    <a:pt x="169" y="26"/>
                  </a:lnTo>
                  <a:lnTo>
                    <a:pt x="169" y="25"/>
                  </a:lnTo>
                  <a:lnTo>
                    <a:pt x="169" y="21"/>
                  </a:lnTo>
                  <a:lnTo>
                    <a:pt x="163" y="19"/>
                  </a:lnTo>
                  <a:lnTo>
                    <a:pt x="162" y="18"/>
                  </a:lnTo>
                  <a:lnTo>
                    <a:pt x="162" y="16"/>
                  </a:lnTo>
                  <a:lnTo>
                    <a:pt x="162" y="15"/>
                  </a:lnTo>
                  <a:lnTo>
                    <a:pt x="163" y="15"/>
                  </a:lnTo>
                  <a:close/>
                  <a:moveTo>
                    <a:pt x="113" y="10"/>
                  </a:moveTo>
                  <a:lnTo>
                    <a:pt x="118" y="14"/>
                  </a:lnTo>
                  <a:lnTo>
                    <a:pt x="118" y="22"/>
                  </a:lnTo>
                  <a:lnTo>
                    <a:pt x="118" y="23"/>
                  </a:lnTo>
                  <a:lnTo>
                    <a:pt x="116" y="25"/>
                  </a:lnTo>
                  <a:lnTo>
                    <a:pt x="115" y="23"/>
                  </a:lnTo>
                  <a:lnTo>
                    <a:pt x="113" y="22"/>
                  </a:lnTo>
                  <a:lnTo>
                    <a:pt x="113" y="10"/>
                  </a:lnTo>
                  <a:close/>
                  <a:moveTo>
                    <a:pt x="134" y="7"/>
                  </a:moveTo>
                  <a:lnTo>
                    <a:pt x="134" y="7"/>
                  </a:lnTo>
                  <a:lnTo>
                    <a:pt x="136" y="8"/>
                  </a:lnTo>
                  <a:lnTo>
                    <a:pt x="136" y="11"/>
                  </a:lnTo>
                  <a:lnTo>
                    <a:pt x="133" y="25"/>
                  </a:lnTo>
                  <a:lnTo>
                    <a:pt x="131" y="28"/>
                  </a:lnTo>
                  <a:lnTo>
                    <a:pt x="129" y="28"/>
                  </a:lnTo>
                  <a:lnTo>
                    <a:pt x="127" y="29"/>
                  </a:lnTo>
                  <a:lnTo>
                    <a:pt x="126" y="28"/>
                  </a:lnTo>
                  <a:lnTo>
                    <a:pt x="124" y="28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3"/>
                  </a:lnTo>
                  <a:lnTo>
                    <a:pt x="126" y="22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31" y="10"/>
                  </a:lnTo>
                  <a:lnTo>
                    <a:pt x="133" y="8"/>
                  </a:lnTo>
                  <a:lnTo>
                    <a:pt x="134" y="7"/>
                  </a:lnTo>
                  <a:close/>
                  <a:moveTo>
                    <a:pt x="140" y="0"/>
                  </a:moveTo>
                  <a:lnTo>
                    <a:pt x="156" y="0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5" y="7"/>
                  </a:lnTo>
                  <a:lnTo>
                    <a:pt x="153" y="7"/>
                  </a:lnTo>
                  <a:lnTo>
                    <a:pt x="152" y="7"/>
                  </a:lnTo>
                  <a:lnTo>
                    <a:pt x="152" y="4"/>
                  </a:lnTo>
                  <a:lnTo>
                    <a:pt x="140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49" name="Freeform 121">
              <a:extLst>
                <a:ext uri="{FF2B5EF4-FFF2-40B4-BE49-F238E27FC236}">
                  <a16:creationId xmlns:a16="http://schemas.microsoft.com/office/drawing/2014/main" xmlns="" id="{5B4528E6-8776-4FCA-AC7F-50328EE1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76" y="3292475"/>
              <a:ext cx="96838" cy="125413"/>
            </a:xfrm>
            <a:custGeom>
              <a:avLst/>
              <a:gdLst>
                <a:gd name="T0" fmla="*/ 0 w 61"/>
                <a:gd name="T1" fmla="*/ 0 h 79"/>
                <a:gd name="T2" fmla="*/ 24 w 61"/>
                <a:gd name="T3" fmla="*/ 17 h 79"/>
                <a:gd name="T4" fmla="*/ 60 w 61"/>
                <a:gd name="T5" fmla="*/ 40 h 79"/>
                <a:gd name="T6" fmla="*/ 61 w 61"/>
                <a:gd name="T7" fmla="*/ 79 h 79"/>
                <a:gd name="T8" fmla="*/ 40 w 61"/>
                <a:gd name="T9" fmla="*/ 75 h 79"/>
                <a:gd name="T10" fmla="*/ 6 w 61"/>
                <a:gd name="T11" fmla="*/ 67 h 79"/>
                <a:gd name="T12" fmla="*/ 6 w 61"/>
                <a:gd name="T13" fmla="*/ 57 h 79"/>
                <a:gd name="T14" fmla="*/ 5 w 61"/>
                <a:gd name="T15" fmla="*/ 53 h 79"/>
                <a:gd name="T16" fmla="*/ 0 w 61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9">
                  <a:moveTo>
                    <a:pt x="0" y="0"/>
                  </a:moveTo>
                  <a:lnTo>
                    <a:pt x="24" y="17"/>
                  </a:lnTo>
                  <a:lnTo>
                    <a:pt x="60" y="40"/>
                  </a:lnTo>
                  <a:lnTo>
                    <a:pt x="61" y="79"/>
                  </a:lnTo>
                  <a:lnTo>
                    <a:pt x="40" y="75"/>
                  </a:lnTo>
                  <a:lnTo>
                    <a:pt x="6" y="67"/>
                  </a:lnTo>
                  <a:lnTo>
                    <a:pt x="6" y="57"/>
                  </a:lnTo>
                  <a:lnTo>
                    <a:pt x="5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50" name="Freeform 122">
              <a:extLst>
                <a:ext uri="{FF2B5EF4-FFF2-40B4-BE49-F238E27FC236}">
                  <a16:creationId xmlns:a16="http://schemas.microsoft.com/office/drawing/2014/main" xmlns="" id="{CAC5F9AE-C075-4702-913A-128553E35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5076" y="3292475"/>
              <a:ext cx="96838" cy="120650"/>
            </a:xfrm>
            <a:custGeom>
              <a:avLst/>
              <a:gdLst>
                <a:gd name="T0" fmla="*/ 36 w 61"/>
                <a:gd name="T1" fmla="*/ 68 h 76"/>
                <a:gd name="T2" fmla="*/ 53 w 61"/>
                <a:gd name="T3" fmla="*/ 72 h 76"/>
                <a:gd name="T4" fmla="*/ 54 w 61"/>
                <a:gd name="T5" fmla="*/ 75 h 76"/>
                <a:gd name="T6" fmla="*/ 52 w 61"/>
                <a:gd name="T7" fmla="*/ 76 h 76"/>
                <a:gd name="T8" fmla="*/ 40 w 61"/>
                <a:gd name="T9" fmla="*/ 75 h 76"/>
                <a:gd name="T10" fmla="*/ 34 w 61"/>
                <a:gd name="T11" fmla="*/ 72 h 76"/>
                <a:gd name="T12" fmla="*/ 35 w 61"/>
                <a:gd name="T13" fmla="*/ 69 h 76"/>
                <a:gd name="T14" fmla="*/ 9 w 61"/>
                <a:gd name="T15" fmla="*/ 62 h 76"/>
                <a:gd name="T16" fmla="*/ 21 w 61"/>
                <a:gd name="T17" fmla="*/ 65 h 76"/>
                <a:gd name="T18" fmla="*/ 23 w 61"/>
                <a:gd name="T19" fmla="*/ 68 h 76"/>
                <a:gd name="T20" fmla="*/ 21 w 61"/>
                <a:gd name="T21" fmla="*/ 69 h 76"/>
                <a:gd name="T22" fmla="*/ 6 w 61"/>
                <a:gd name="T23" fmla="*/ 67 h 76"/>
                <a:gd name="T24" fmla="*/ 6 w 61"/>
                <a:gd name="T25" fmla="*/ 67 h 76"/>
                <a:gd name="T26" fmla="*/ 6 w 61"/>
                <a:gd name="T27" fmla="*/ 67 h 76"/>
                <a:gd name="T28" fmla="*/ 6 w 61"/>
                <a:gd name="T29" fmla="*/ 67 h 76"/>
                <a:gd name="T30" fmla="*/ 6 w 61"/>
                <a:gd name="T31" fmla="*/ 65 h 76"/>
                <a:gd name="T32" fmla="*/ 7 w 61"/>
                <a:gd name="T33" fmla="*/ 62 h 76"/>
                <a:gd name="T34" fmla="*/ 7 w 61"/>
                <a:gd name="T35" fmla="*/ 62 h 76"/>
                <a:gd name="T36" fmla="*/ 9 w 61"/>
                <a:gd name="T37" fmla="*/ 62 h 76"/>
                <a:gd name="T38" fmla="*/ 58 w 61"/>
                <a:gd name="T39" fmla="*/ 54 h 76"/>
                <a:gd name="T40" fmla="*/ 61 w 61"/>
                <a:gd name="T41" fmla="*/ 57 h 76"/>
                <a:gd name="T42" fmla="*/ 61 w 61"/>
                <a:gd name="T43" fmla="*/ 61 h 76"/>
                <a:gd name="T44" fmla="*/ 61 w 61"/>
                <a:gd name="T45" fmla="*/ 68 h 76"/>
                <a:gd name="T46" fmla="*/ 61 w 61"/>
                <a:gd name="T47" fmla="*/ 74 h 76"/>
                <a:gd name="T48" fmla="*/ 61 w 61"/>
                <a:gd name="T49" fmla="*/ 75 h 76"/>
                <a:gd name="T50" fmla="*/ 58 w 61"/>
                <a:gd name="T51" fmla="*/ 75 h 76"/>
                <a:gd name="T52" fmla="*/ 57 w 61"/>
                <a:gd name="T53" fmla="*/ 74 h 76"/>
                <a:gd name="T54" fmla="*/ 57 w 61"/>
                <a:gd name="T55" fmla="*/ 56 h 76"/>
                <a:gd name="T56" fmla="*/ 46 w 61"/>
                <a:gd name="T57" fmla="*/ 31 h 76"/>
                <a:gd name="T58" fmla="*/ 60 w 61"/>
                <a:gd name="T59" fmla="*/ 40 h 76"/>
                <a:gd name="T60" fmla="*/ 60 w 61"/>
                <a:gd name="T61" fmla="*/ 40 h 76"/>
                <a:gd name="T62" fmla="*/ 58 w 61"/>
                <a:gd name="T63" fmla="*/ 43 h 76"/>
                <a:gd name="T64" fmla="*/ 58 w 61"/>
                <a:gd name="T65" fmla="*/ 43 h 76"/>
                <a:gd name="T66" fmla="*/ 57 w 61"/>
                <a:gd name="T67" fmla="*/ 43 h 76"/>
                <a:gd name="T68" fmla="*/ 45 w 61"/>
                <a:gd name="T69" fmla="*/ 36 h 76"/>
                <a:gd name="T70" fmla="*/ 45 w 61"/>
                <a:gd name="T71" fmla="*/ 32 h 76"/>
                <a:gd name="T72" fmla="*/ 46 w 61"/>
                <a:gd name="T73" fmla="*/ 31 h 76"/>
                <a:gd name="T74" fmla="*/ 7 w 61"/>
                <a:gd name="T75" fmla="*/ 31 h 76"/>
                <a:gd name="T76" fmla="*/ 10 w 61"/>
                <a:gd name="T77" fmla="*/ 49 h 76"/>
                <a:gd name="T78" fmla="*/ 7 w 61"/>
                <a:gd name="T79" fmla="*/ 51 h 76"/>
                <a:gd name="T80" fmla="*/ 6 w 61"/>
                <a:gd name="T81" fmla="*/ 50 h 76"/>
                <a:gd name="T82" fmla="*/ 3 w 61"/>
                <a:gd name="T83" fmla="*/ 32 h 76"/>
                <a:gd name="T84" fmla="*/ 6 w 61"/>
                <a:gd name="T85" fmla="*/ 31 h 76"/>
                <a:gd name="T86" fmla="*/ 20 w 61"/>
                <a:gd name="T87" fmla="*/ 14 h 76"/>
                <a:gd name="T88" fmla="*/ 24 w 61"/>
                <a:gd name="T89" fmla="*/ 17 h 76"/>
                <a:gd name="T90" fmla="*/ 24 w 61"/>
                <a:gd name="T91" fmla="*/ 17 h 76"/>
                <a:gd name="T92" fmla="*/ 24 w 61"/>
                <a:gd name="T93" fmla="*/ 17 h 76"/>
                <a:gd name="T94" fmla="*/ 35 w 61"/>
                <a:gd name="T95" fmla="*/ 24 h 76"/>
                <a:gd name="T96" fmla="*/ 34 w 61"/>
                <a:gd name="T97" fmla="*/ 26 h 76"/>
                <a:gd name="T98" fmla="*/ 32 w 61"/>
                <a:gd name="T99" fmla="*/ 26 h 76"/>
                <a:gd name="T100" fmla="*/ 18 w 61"/>
                <a:gd name="T101" fmla="*/ 18 h 76"/>
                <a:gd name="T102" fmla="*/ 17 w 61"/>
                <a:gd name="T103" fmla="*/ 14 h 76"/>
                <a:gd name="T104" fmla="*/ 20 w 61"/>
                <a:gd name="T105" fmla="*/ 14 h 76"/>
                <a:gd name="T106" fmla="*/ 6 w 61"/>
                <a:gd name="T107" fmla="*/ 4 h 76"/>
                <a:gd name="T108" fmla="*/ 7 w 61"/>
                <a:gd name="T109" fmla="*/ 6 h 76"/>
                <a:gd name="T110" fmla="*/ 9 w 61"/>
                <a:gd name="T111" fmla="*/ 8 h 76"/>
                <a:gd name="T112" fmla="*/ 6 w 61"/>
                <a:gd name="T113" fmla="*/ 10 h 76"/>
                <a:gd name="T114" fmla="*/ 6 w 61"/>
                <a:gd name="T115" fmla="*/ 17 h 76"/>
                <a:gd name="T116" fmla="*/ 5 w 61"/>
                <a:gd name="T117" fmla="*/ 18 h 76"/>
                <a:gd name="T118" fmla="*/ 3 w 61"/>
                <a:gd name="T119" fmla="*/ 18 h 76"/>
                <a:gd name="T120" fmla="*/ 0 w 61"/>
                <a:gd name="T12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76">
                  <a:moveTo>
                    <a:pt x="36" y="68"/>
                  </a:moveTo>
                  <a:lnTo>
                    <a:pt x="36" y="68"/>
                  </a:lnTo>
                  <a:lnTo>
                    <a:pt x="42" y="69"/>
                  </a:lnTo>
                  <a:lnTo>
                    <a:pt x="53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40" y="75"/>
                  </a:lnTo>
                  <a:lnTo>
                    <a:pt x="36" y="74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5" y="69"/>
                  </a:lnTo>
                  <a:lnTo>
                    <a:pt x="36" y="68"/>
                  </a:lnTo>
                  <a:close/>
                  <a:moveTo>
                    <a:pt x="9" y="62"/>
                  </a:moveTo>
                  <a:lnTo>
                    <a:pt x="10" y="62"/>
                  </a:lnTo>
                  <a:lnTo>
                    <a:pt x="21" y="65"/>
                  </a:lnTo>
                  <a:lnTo>
                    <a:pt x="23" y="67"/>
                  </a:lnTo>
                  <a:lnTo>
                    <a:pt x="23" y="68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9" y="62"/>
                  </a:lnTo>
                  <a:lnTo>
                    <a:pt x="9" y="62"/>
                  </a:lnTo>
                  <a:close/>
                  <a:moveTo>
                    <a:pt x="58" y="54"/>
                  </a:moveTo>
                  <a:lnTo>
                    <a:pt x="58" y="54"/>
                  </a:lnTo>
                  <a:lnTo>
                    <a:pt x="60" y="56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1" y="68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7" y="75"/>
                  </a:lnTo>
                  <a:lnTo>
                    <a:pt x="57" y="74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8" y="54"/>
                  </a:lnTo>
                  <a:close/>
                  <a:moveTo>
                    <a:pt x="46" y="31"/>
                  </a:moveTo>
                  <a:lnTo>
                    <a:pt x="47" y="32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6" y="31"/>
                  </a:lnTo>
                  <a:close/>
                  <a:moveTo>
                    <a:pt x="6" y="31"/>
                  </a:moveTo>
                  <a:lnTo>
                    <a:pt x="7" y="31"/>
                  </a:lnTo>
                  <a:lnTo>
                    <a:pt x="9" y="32"/>
                  </a:lnTo>
                  <a:lnTo>
                    <a:pt x="10" y="49"/>
                  </a:lnTo>
                  <a:lnTo>
                    <a:pt x="9" y="50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3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close/>
                  <a:moveTo>
                    <a:pt x="20" y="14"/>
                  </a:moveTo>
                  <a:lnTo>
                    <a:pt x="21" y="14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21" y="20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20" y="14"/>
                  </a:lnTo>
                  <a:close/>
                  <a:moveTo>
                    <a:pt x="0" y="0"/>
                  </a:moveTo>
                  <a:lnTo>
                    <a:pt x="6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51" name="Freeform 123">
              <a:extLst>
                <a:ext uri="{FF2B5EF4-FFF2-40B4-BE49-F238E27FC236}">
                  <a16:creationId xmlns:a16="http://schemas.microsoft.com/office/drawing/2014/main" xmlns="" id="{F465A813-6B19-4DAB-9698-1BAA7759C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1" y="3382963"/>
              <a:ext cx="136525" cy="131763"/>
            </a:xfrm>
            <a:custGeom>
              <a:avLst/>
              <a:gdLst>
                <a:gd name="T0" fmla="*/ 40 w 86"/>
                <a:gd name="T1" fmla="*/ 0 h 83"/>
                <a:gd name="T2" fmla="*/ 40 w 86"/>
                <a:gd name="T3" fmla="*/ 10 h 83"/>
                <a:gd name="T4" fmla="*/ 74 w 86"/>
                <a:gd name="T5" fmla="*/ 18 h 83"/>
                <a:gd name="T6" fmla="*/ 70 w 86"/>
                <a:gd name="T7" fmla="*/ 32 h 83"/>
                <a:gd name="T8" fmla="*/ 86 w 86"/>
                <a:gd name="T9" fmla="*/ 47 h 83"/>
                <a:gd name="T10" fmla="*/ 73 w 86"/>
                <a:gd name="T11" fmla="*/ 65 h 83"/>
                <a:gd name="T12" fmla="*/ 72 w 86"/>
                <a:gd name="T13" fmla="*/ 73 h 83"/>
                <a:gd name="T14" fmla="*/ 70 w 86"/>
                <a:gd name="T15" fmla="*/ 83 h 83"/>
                <a:gd name="T16" fmla="*/ 52 w 86"/>
                <a:gd name="T17" fmla="*/ 76 h 83"/>
                <a:gd name="T18" fmla="*/ 68 w 86"/>
                <a:gd name="T19" fmla="*/ 66 h 83"/>
                <a:gd name="T20" fmla="*/ 48 w 86"/>
                <a:gd name="T21" fmla="*/ 47 h 83"/>
                <a:gd name="T22" fmla="*/ 29 w 86"/>
                <a:gd name="T23" fmla="*/ 50 h 83"/>
                <a:gd name="T24" fmla="*/ 18 w 86"/>
                <a:gd name="T25" fmla="*/ 62 h 83"/>
                <a:gd name="T26" fmla="*/ 0 w 86"/>
                <a:gd name="T27" fmla="*/ 39 h 83"/>
                <a:gd name="T28" fmla="*/ 36 w 86"/>
                <a:gd name="T29" fmla="*/ 3 h 83"/>
                <a:gd name="T30" fmla="*/ 40 w 86"/>
                <a:gd name="T3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3">
                  <a:moveTo>
                    <a:pt x="40" y="0"/>
                  </a:moveTo>
                  <a:lnTo>
                    <a:pt x="40" y="10"/>
                  </a:lnTo>
                  <a:lnTo>
                    <a:pt x="74" y="18"/>
                  </a:lnTo>
                  <a:lnTo>
                    <a:pt x="70" y="32"/>
                  </a:lnTo>
                  <a:lnTo>
                    <a:pt x="86" y="47"/>
                  </a:lnTo>
                  <a:lnTo>
                    <a:pt x="73" y="65"/>
                  </a:lnTo>
                  <a:lnTo>
                    <a:pt x="72" y="73"/>
                  </a:lnTo>
                  <a:lnTo>
                    <a:pt x="70" y="83"/>
                  </a:lnTo>
                  <a:lnTo>
                    <a:pt x="52" y="76"/>
                  </a:lnTo>
                  <a:lnTo>
                    <a:pt x="68" y="66"/>
                  </a:lnTo>
                  <a:lnTo>
                    <a:pt x="48" y="47"/>
                  </a:lnTo>
                  <a:lnTo>
                    <a:pt x="29" y="50"/>
                  </a:lnTo>
                  <a:lnTo>
                    <a:pt x="18" y="62"/>
                  </a:lnTo>
                  <a:lnTo>
                    <a:pt x="0" y="39"/>
                  </a:lnTo>
                  <a:lnTo>
                    <a:pt x="36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52" name="Freeform 124">
              <a:extLst>
                <a:ext uri="{FF2B5EF4-FFF2-40B4-BE49-F238E27FC236}">
                  <a16:creationId xmlns:a16="http://schemas.microsoft.com/office/drawing/2014/main" xmlns="" id="{9A861480-3F27-4CD4-A28B-11262D35C8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7451" y="3382963"/>
              <a:ext cx="130175" cy="125413"/>
            </a:xfrm>
            <a:custGeom>
              <a:avLst/>
              <a:gdLst>
                <a:gd name="T0" fmla="*/ 59 w 82"/>
                <a:gd name="T1" fmla="*/ 76 h 79"/>
                <a:gd name="T2" fmla="*/ 54 w 82"/>
                <a:gd name="T3" fmla="*/ 72 h 79"/>
                <a:gd name="T4" fmla="*/ 69 w 82"/>
                <a:gd name="T5" fmla="*/ 65 h 79"/>
                <a:gd name="T6" fmla="*/ 68 w 82"/>
                <a:gd name="T7" fmla="*/ 73 h 79"/>
                <a:gd name="T8" fmla="*/ 68 w 82"/>
                <a:gd name="T9" fmla="*/ 73 h 79"/>
                <a:gd name="T10" fmla="*/ 68 w 82"/>
                <a:gd name="T11" fmla="*/ 73 h 79"/>
                <a:gd name="T12" fmla="*/ 68 w 82"/>
                <a:gd name="T13" fmla="*/ 73 h 79"/>
                <a:gd name="T14" fmla="*/ 68 w 82"/>
                <a:gd name="T15" fmla="*/ 73 h 79"/>
                <a:gd name="T16" fmla="*/ 65 w 82"/>
                <a:gd name="T17" fmla="*/ 79 h 79"/>
                <a:gd name="T18" fmla="*/ 68 w 82"/>
                <a:gd name="T19" fmla="*/ 59 h 79"/>
                <a:gd name="T20" fmla="*/ 65 w 82"/>
                <a:gd name="T21" fmla="*/ 61 h 79"/>
                <a:gd name="T22" fmla="*/ 50 w 82"/>
                <a:gd name="T23" fmla="*/ 48 h 79"/>
                <a:gd name="T24" fmla="*/ 36 w 82"/>
                <a:gd name="T25" fmla="*/ 48 h 79"/>
                <a:gd name="T26" fmla="*/ 25 w 82"/>
                <a:gd name="T27" fmla="*/ 50 h 79"/>
                <a:gd name="T28" fmla="*/ 25 w 82"/>
                <a:gd name="T29" fmla="*/ 50 h 79"/>
                <a:gd name="T30" fmla="*/ 25 w 82"/>
                <a:gd name="T31" fmla="*/ 50 h 79"/>
                <a:gd name="T32" fmla="*/ 25 w 82"/>
                <a:gd name="T33" fmla="*/ 50 h 79"/>
                <a:gd name="T34" fmla="*/ 25 w 82"/>
                <a:gd name="T35" fmla="*/ 50 h 79"/>
                <a:gd name="T36" fmla="*/ 18 w 82"/>
                <a:gd name="T37" fmla="*/ 54 h 79"/>
                <a:gd name="T38" fmla="*/ 35 w 82"/>
                <a:gd name="T39" fmla="*/ 44 h 79"/>
                <a:gd name="T40" fmla="*/ 15 w 82"/>
                <a:gd name="T41" fmla="*/ 58 h 79"/>
                <a:gd name="T42" fmla="*/ 0 w 82"/>
                <a:gd name="T43" fmla="*/ 44 h 79"/>
                <a:gd name="T44" fmla="*/ 73 w 82"/>
                <a:gd name="T45" fmla="*/ 39 h 79"/>
                <a:gd name="T46" fmla="*/ 82 w 82"/>
                <a:gd name="T47" fmla="*/ 47 h 79"/>
                <a:gd name="T48" fmla="*/ 82 w 82"/>
                <a:gd name="T49" fmla="*/ 47 h 79"/>
                <a:gd name="T50" fmla="*/ 82 w 82"/>
                <a:gd name="T51" fmla="*/ 47 h 79"/>
                <a:gd name="T52" fmla="*/ 82 w 82"/>
                <a:gd name="T53" fmla="*/ 47 h 79"/>
                <a:gd name="T54" fmla="*/ 68 w 82"/>
                <a:gd name="T55" fmla="*/ 39 h 79"/>
                <a:gd name="T56" fmla="*/ 15 w 82"/>
                <a:gd name="T57" fmla="*/ 26 h 79"/>
                <a:gd name="T58" fmla="*/ 1 w 82"/>
                <a:gd name="T59" fmla="*/ 33 h 79"/>
                <a:gd name="T60" fmla="*/ 11 w 82"/>
                <a:gd name="T61" fmla="*/ 25 h 79"/>
                <a:gd name="T62" fmla="*/ 11 w 82"/>
                <a:gd name="T63" fmla="*/ 23 h 79"/>
                <a:gd name="T64" fmla="*/ 11 w 82"/>
                <a:gd name="T65" fmla="*/ 23 h 79"/>
                <a:gd name="T66" fmla="*/ 11 w 82"/>
                <a:gd name="T67" fmla="*/ 23 h 79"/>
                <a:gd name="T68" fmla="*/ 11 w 82"/>
                <a:gd name="T69" fmla="*/ 23 h 79"/>
                <a:gd name="T70" fmla="*/ 11 w 82"/>
                <a:gd name="T71" fmla="*/ 23 h 79"/>
                <a:gd name="T72" fmla="*/ 11 w 82"/>
                <a:gd name="T73" fmla="*/ 23 h 79"/>
                <a:gd name="T74" fmla="*/ 11 w 82"/>
                <a:gd name="T75" fmla="*/ 23 h 79"/>
                <a:gd name="T76" fmla="*/ 11 w 82"/>
                <a:gd name="T77" fmla="*/ 23 h 79"/>
                <a:gd name="T78" fmla="*/ 11 w 82"/>
                <a:gd name="T79" fmla="*/ 23 h 79"/>
                <a:gd name="T80" fmla="*/ 62 w 82"/>
                <a:gd name="T81" fmla="*/ 15 h 79"/>
                <a:gd name="T82" fmla="*/ 68 w 82"/>
                <a:gd name="T83" fmla="*/ 25 h 79"/>
                <a:gd name="T84" fmla="*/ 61 w 82"/>
                <a:gd name="T85" fmla="*/ 21 h 79"/>
                <a:gd name="T86" fmla="*/ 36 w 82"/>
                <a:gd name="T87" fmla="*/ 5 h 79"/>
                <a:gd name="T88" fmla="*/ 36 w 82"/>
                <a:gd name="T89" fmla="*/ 10 h 79"/>
                <a:gd name="T90" fmla="*/ 37 w 82"/>
                <a:gd name="T91" fmla="*/ 10 h 79"/>
                <a:gd name="T92" fmla="*/ 48 w 82"/>
                <a:gd name="T93" fmla="*/ 15 h 79"/>
                <a:gd name="T94" fmla="*/ 32 w 82"/>
                <a:gd name="T95" fmla="*/ 11 h 79"/>
                <a:gd name="T96" fmla="*/ 23 w 82"/>
                <a:gd name="T97" fmla="*/ 11 h 79"/>
                <a:gd name="T98" fmla="*/ 30 w 82"/>
                <a:gd name="T99" fmla="*/ 4 h 79"/>
                <a:gd name="T100" fmla="*/ 30 w 82"/>
                <a:gd name="T101" fmla="*/ 4 h 79"/>
                <a:gd name="T102" fmla="*/ 32 w 82"/>
                <a:gd name="T103" fmla="*/ 4 h 79"/>
                <a:gd name="T104" fmla="*/ 35 w 82"/>
                <a:gd name="T105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" h="79">
                  <a:moveTo>
                    <a:pt x="55" y="72"/>
                  </a:moveTo>
                  <a:lnTo>
                    <a:pt x="57" y="72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9" y="76"/>
                  </a:lnTo>
                  <a:lnTo>
                    <a:pt x="59" y="77"/>
                  </a:lnTo>
                  <a:lnTo>
                    <a:pt x="59" y="79"/>
                  </a:lnTo>
                  <a:lnTo>
                    <a:pt x="58" y="79"/>
                  </a:lnTo>
                  <a:lnTo>
                    <a:pt x="57" y="79"/>
                  </a:lnTo>
                  <a:lnTo>
                    <a:pt x="48" y="76"/>
                  </a:lnTo>
                  <a:lnTo>
                    <a:pt x="54" y="72"/>
                  </a:lnTo>
                  <a:lnTo>
                    <a:pt x="55" y="72"/>
                  </a:lnTo>
                  <a:close/>
                  <a:moveTo>
                    <a:pt x="69" y="58"/>
                  </a:moveTo>
                  <a:lnTo>
                    <a:pt x="70" y="59"/>
                  </a:lnTo>
                  <a:lnTo>
                    <a:pt x="72" y="61"/>
                  </a:lnTo>
                  <a:lnTo>
                    <a:pt x="72" y="62"/>
                  </a:lnTo>
                  <a:lnTo>
                    <a:pt x="69" y="65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7"/>
                  </a:lnTo>
                  <a:lnTo>
                    <a:pt x="66" y="79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62" y="79"/>
                  </a:lnTo>
                  <a:lnTo>
                    <a:pt x="62" y="76"/>
                  </a:lnTo>
                  <a:lnTo>
                    <a:pt x="64" y="72"/>
                  </a:lnTo>
                  <a:lnTo>
                    <a:pt x="65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69" y="58"/>
                  </a:lnTo>
                  <a:lnTo>
                    <a:pt x="69" y="58"/>
                  </a:lnTo>
                  <a:close/>
                  <a:moveTo>
                    <a:pt x="51" y="48"/>
                  </a:moveTo>
                  <a:lnTo>
                    <a:pt x="53" y="48"/>
                  </a:lnTo>
                  <a:lnTo>
                    <a:pt x="65" y="59"/>
                  </a:lnTo>
                  <a:lnTo>
                    <a:pt x="65" y="61"/>
                  </a:lnTo>
                  <a:lnTo>
                    <a:pt x="65" y="64"/>
                  </a:lnTo>
                  <a:lnTo>
                    <a:pt x="62" y="64"/>
                  </a:lnTo>
                  <a:lnTo>
                    <a:pt x="61" y="64"/>
                  </a:lnTo>
                  <a:lnTo>
                    <a:pt x="50" y="53"/>
                  </a:lnTo>
                  <a:lnTo>
                    <a:pt x="48" y="50"/>
                  </a:lnTo>
                  <a:lnTo>
                    <a:pt x="50" y="48"/>
                  </a:lnTo>
                  <a:lnTo>
                    <a:pt x="51" y="48"/>
                  </a:lnTo>
                  <a:close/>
                  <a:moveTo>
                    <a:pt x="35" y="44"/>
                  </a:moveTo>
                  <a:lnTo>
                    <a:pt x="36" y="44"/>
                  </a:lnTo>
                  <a:lnTo>
                    <a:pt x="37" y="46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3" y="51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19" y="55"/>
                  </a:lnTo>
                  <a:lnTo>
                    <a:pt x="18" y="54"/>
                  </a:lnTo>
                  <a:lnTo>
                    <a:pt x="17" y="53"/>
                  </a:lnTo>
                  <a:lnTo>
                    <a:pt x="18" y="51"/>
                  </a:lnTo>
                  <a:lnTo>
                    <a:pt x="21" y="47"/>
                  </a:lnTo>
                  <a:lnTo>
                    <a:pt x="22" y="46"/>
                  </a:lnTo>
                  <a:lnTo>
                    <a:pt x="23" y="46"/>
                  </a:lnTo>
                  <a:lnTo>
                    <a:pt x="35" y="44"/>
                  </a:lnTo>
                  <a:lnTo>
                    <a:pt x="35" y="44"/>
                  </a:lnTo>
                  <a:close/>
                  <a:moveTo>
                    <a:pt x="3" y="41"/>
                  </a:moveTo>
                  <a:lnTo>
                    <a:pt x="4" y="43"/>
                  </a:lnTo>
                  <a:lnTo>
                    <a:pt x="4" y="43"/>
                  </a:lnTo>
                  <a:lnTo>
                    <a:pt x="14" y="55"/>
                  </a:lnTo>
                  <a:lnTo>
                    <a:pt x="15" y="58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1" y="59"/>
                  </a:lnTo>
                  <a:lnTo>
                    <a:pt x="11" y="5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3" y="41"/>
                  </a:lnTo>
                  <a:close/>
                  <a:moveTo>
                    <a:pt x="70" y="37"/>
                  </a:moveTo>
                  <a:lnTo>
                    <a:pt x="72" y="37"/>
                  </a:lnTo>
                  <a:lnTo>
                    <a:pt x="73" y="37"/>
                  </a:lnTo>
                  <a:lnTo>
                    <a:pt x="73" y="39"/>
                  </a:lnTo>
                  <a:lnTo>
                    <a:pt x="76" y="41"/>
                  </a:lnTo>
                  <a:lnTo>
                    <a:pt x="77" y="43"/>
                  </a:lnTo>
                  <a:lnTo>
                    <a:pt x="80" y="44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8"/>
                  </a:lnTo>
                  <a:lnTo>
                    <a:pt x="80" y="50"/>
                  </a:lnTo>
                  <a:lnTo>
                    <a:pt x="79" y="51"/>
                  </a:lnTo>
                  <a:lnTo>
                    <a:pt x="69" y="41"/>
                  </a:lnTo>
                  <a:lnTo>
                    <a:pt x="68" y="39"/>
                  </a:lnTo>
                  <a:lnTo>
                    <a:pt x="69" y="37"/>
                  </a:lnTo>
                  <a:lnTo>
                    <a:pt x="70" y="37"/>
                  </a:lnTo>
                  <a:close/>
                  <a:moveTo>
                    <a:pt x="14" y="22"/>
                  </a:moveTo>
                  <a:lnTo>
                    <a:pt x="15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4" y="30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4" y="22"/>
                  </a:lnTo>
                  <a:close/>
                  <a:moveTo>
                    <a:pt x="61" y="15"/>
                  </a:moveTo>
                  <a:lnTo>
                    <a:pt x="62" y="15"/>
                  </a:lnTo>
                  <a:lnTo>
                    <a:pt x="62" y="15"/>
                  </a:lnTo>
                  <a:lnTo>
                    <a:pt x="64" y="17"/>
                  </a:lnTo>
                  <a:lnTo>
                    <a:pt x="65" y="17"/>
                  </a:lnTo>
                  <a:lnTo>
                    <a:pt x="70" y="18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6" y="26"/>
                  </a:lnTo>
                  <a:lnTo>
                    <a:pt x="65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61" y="15"/>
                  </a:lnTo>
                  <a:close/>
                  <a:moveTo>
                    <a:pt x="36" y="0"/>
                  </a:moveTo>
                  <a:lnTo>
                    <a:pt x="36" y="5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7" y="10"/>
                  </a:lnTo>
                  <a:lnTo>
                    <a:pt x="40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36" y="15"/>
                  </a:lnTo>
                  <a:lnTo>
                    <a:pt x="33" y="14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28" y="15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53" name="Freeform 125">
              <a:extLst>
                <a:ext uri="{FF2B5EF4-FFF2-40B4-BE49-F238E27FC236}">
                  <a16:creationId xmlns:a16="http://schemas.microsoft.com/office/drawing/2014/main" xmlns="" id="{E04F992D-319D-4447-B442-CF43ED2E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3486150"/>
              <a:ext cx="153988" cy="144463"/>
            </a:xfrm>
            <a:custGeom>
              <a:avLst/>
              <a:gdLst>
                <a:gd name="T0" fmla="*/ 38 w 97"/>
                <a:gd name="T1" fmla="*/ 0 h 91"/>
                <a:gd name="T2" fmla="*/ 62 w 97"/>
                <a:gd name="T3" fmla="*/ 61 h 91"/>
                <a:gd name="T4" fmla="*/ 86 w 97"/>
                <a:gd name="T5" fmla="*/ 54 h 91"/>
                <a:gd name="T6" fmla="*/ 93 w 97"/>
                <a:gd name="T7" fmla="*/ 62 h 91"/>
                <a:gd name="T8" fmla="*/ 93 w 97"/>
                <a:gd name="T9" fmla="*/ 62 h 91"/>
                <a:gd name="T10" fmla="*/ 97 w 97"/>
                <a:gd name="T11" fmla="*/ 65 h 91"/>
                <a:gd name="T12" fmla="*/ 86 w 97"/>
                <a:gd name="T13" fmla="*/ 72 h 91"/>
                <a:gd name="T14" fmla="*/ 87 w 97"/>
                <a:gd name="T15" fmla="*/ 73 h 91"/>
                <a:gd name="T16" fmla="*/ 87 w 97"/>
                <a:gd name="T17" fmla="*/ 75 h 91"/>
                <a:gd name="T18" fmla="*/ 87 w 97"/>
                <a:gd name="T19" fmla="*/ 78 h 91"/>
                <a:gd name="T20" fmla="*/ 89 w 97"/>
                <a:gd name="T21" fmla="*/ 82 h 91"/>
                <a:gd name="T22" fmla="*/ 89 w 97"/>
                <a:gd name="T23" fmla="*/ 84 h 91"/>
                <a:gd name="T24" fmla="*/ 90 w 97"/>
                <a:gd name="T25" fmla="*/ 89 h 91"/>
                <a:gd name="T26" fmla="*/ 90 w 97"/>
                <a:gd name="T27" fmla="*/ 90 h 91"/>
                <a:gd name="T28" fmla="*/ 90 w 97"/>
                <a:gd name="T29" fmla="*/ 91 h 91"/>
                <a:gd name="T30" fmla="*/ 87 w 97"/>
                <a:gd name="T31" fmla="*/ 91 h 91"/>
                <a:gd name="T32" fmla="*/ 82 w 97"/>
                <a:gd name="T33" fmla="*/ 89 h 91"/>
                <a:gd name="T34" fmla="*/ 74 w 97"/>
                <a:gd name="T35" fmla="*/ 86 h 91"/>
                <a:gd name="T36" fmla="*/ 64 w 97"/>
                <a:gd name="T37" fmla="*/ 83 h 91"/>
                <a:gd name="T38" fmla="*/ 53 w 97"/>
                <a:gd name="T39" fmla="*/ 79 h 91"/>
                <a:gd name="T40" fmla="*/ 49 w 97"/>
                <a:gd name="T41" fmla="*/ 78 h 91"/>
                <a:gd name="T42" fmla="*/ 43 w 97"/>
                <a:gd name="T43" fmla="*/ 76 h 91"/>
                <a:gd name="T44" fmla="*/ 33 w 97"/>
                <a:gd name="T45" fmla="*/ 61 h 91"/>
                <a:gd name="T46" fmla="*/ 18 w 97"/>
                <a:gd name="T47" fmla="*/ 58 h 91"/>
                <a:gd name="T48" fmla="*/ 0 w 97"/>
                <a:gd name="T49" fmla="*/ 28 h 91"/>
                <a:gd name="T50" fmla="*/ 4 w 97"/>
                <a:gd name="T51" fmla="*/ 18 h 91"/>
                <a:gd name="T52" fmla="*/ 6 w 97"/>
                <a:gd name="T53" fmla="*/ 8 h 91"/>
                <a:gd name="T54" fmla="*/ 38 w 97"/>
                <a:gd name="T5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" h="91">
                  <a:moveTo>
                    <a:pt x="38" y="0"/>
                  </a:moveTo>
                  <a:lnTo>
                    <a:pt x="62" y="61"/>
                  </a:lnTo>
                  <a:lnTo>
                    <a:pt x="86" y="54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7" y="65"/>
                  </a:lnTo>
                  <a:lnTo>
                    <a:pt x="86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8"/>
                  </a:lnTo>
                  <a:lnTo>
                    <a:pt x="89" y="82"/>
                  </a:lnTo>
                  <a:lnTo>
                    <a:pt x="89" y="84"/>
                  </a:lnTo>
                  <a:lnTo>
                    <a:pt x="90" y="89"/>
                  </a:lnTo>
                  <a:lnTo>
                    <a:pt x="90" y="90"/>
                  </a:lnTo>
                  <a:lnTo>
                    <a:pt x="90" y="91"/>
                  </a:lnTo>
                  <a:lnTo>
                    <a:pt x="87" y="91"/>
                  </a:lnTo>
                  <a:lnTo>
                    <a:pt x="82" y="89"/>
                  </a:lnTo>
                  <a:lnTo>
                    <a:pt x="74" y="86"/>
                  </a:lnTo>
                  <a:lnTo>
                    <a:pt x="64" y="83"/>
                  </a:lnTo>
                  <a:lnTo>
                    <a:pt x="53" y="79"/>
                  </a:lnTo>
                  <a:lnTo>
                    <a:pt x="49" y="78"/>
                  </a:lnTo>
                  <a:lnTo>
                    <a:pt x="43" y="76"/>
                  </a:lnTo>
                  <a:lnTo>
                    <a:pt x="33" y="61"/>
                  </a:lnTo>
                  <a:lnTo>
                    <a:pt x="18" y="58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6" y="8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54" name="Freeform 126">
              <a:extLst>
                <a:ext uri="{FF2B5EF4-FFF2-40B4-BE49-F238E27FC236}">
                  <a16:creationId xmlns:a16="http://schemas.microsoft.com/office/drawing/2014/main" xmlns="" id="{FE97F1F3-A096-419A-B263-0925E9B31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9051" y="3486150"/>
              <a:ext cx="150813" cy="144463"/>
            </a:xfrm>
            <a:custGeom>
              <a:avLst/>
              <a:gdLst>
                <a:gd name="T0" fmla="*/ 85 w 95"/>
                <a:gd name="T1" fmla="*/ 84 h 91"/>
                <a:gd name="T2" fmla="*/ 88 w 95"/>
                <a:gd name="T3" fmla="*/ 91 h 91"/>
                <a:gd name="T4" fmla="*/ 88 w 95"/>
                <a:gd name="T5" fmla="*/ 91 h 91"/>
                <a:gd name="T6" fmla="*/ 77 w 95"/>
                <a:gd name="T7" fmla="*/ 86 h 91"/>
                <a:gd name="T8" fmla="*/ 52 w 95"/>
                <a:gd name="T9" fmla="*/ 75 h 91"/>
                <a:gd name="T10" fmla="*/ 65 w 95"/>
                <a:gd name="T11" fmla="*/ 83 h 91"/>
                <a:gd name="T12" fmla="*/ 60 w 95"/>
                <a:gd name="T13" fmla="*/ 83 h 91"/>
                <a:gd name="T14" fmla="*/ 56 w 95"/>
                <a:gd name="T15" fmla="*/ 80 h 91"/>
                <a:gd name="T16" fmla="*/ 55 w 95"/>
                <a:gd name="T17" fmla="*/ 80 h 91"/>
                <a:gd name="T18" fmla="*/ 54 w 95"/>
                <a:gd name="T19" fmla="*/ 80 h 91"/>
                <a:gd name="T20" fmla="*/ 51 w 95"/>
                <a:gd name="T21" fmla="*/ 79 h 91"/>
                <a:gd name="T22" fmla="*/ 48 w 95"/>
                <a:gd name="T23" fmla="*/ 78 h 91"/>
                <a:gd name="T24" fmla="*/ 88 w 95"/>
                <a:gd name="T25" fmla="*/ 61 h 91"/>
                <a:gd name="T26" fmla="*/ 91 w 95"/>
                <a:gd name="T27" fmla="*/ 68 h 91"/>
                <a:gd name="T28" fmla="*/ 84 w 95"/>
                <a:gd name="T29" fmla="*/ 71 h 91"/>
                <a:gd name="T30" fmla="*/ 87 w 95"/>
                <a:gd name="T31" fmla="*/ 64 h 91"/>
                <a:gd name="T32" fmla="*/ 80 w 95"/>
                <a:gd name="T33" fmla="*/ 57 h 91"/>
                <a:gd name="T34" fmla="*/ 62 w 95"/>
                <a:gd name="T35" fmla="*/ 65 h 91"/>
                <a:gd name="T36" fmla="*/ 72 w 95"/>
                <a:gd name="T37" fmla="*/ 58 h 91"/>
                <a:gd name="T38" fmla="*/ 72 w 95"/>
                <a:gd name="T39" fmla="*/ 58 h 91"/>
                <a:gd name="T40" fmla="*/ 73 w 95"/>
                <a:gd name="T41" fmla="*/ 58 h 91"/>
                <a:gd name="T42" fmla="*/ 73 w 95"/>
                <a:gd name="T43" fmla="*/ 57 h 91"/>
                <a:gd name="T44" fmla="*/ 73 w 95"/>
                <a:gd name="T45" fmla="*/ 57 h 91"/>
                <a:gd name="T46" fmla="*/ 73 w 95"/>
                <a:gd name="T47" fmla="*/ 57 h 91"/>
                <a:gd name="T48" fmla="*/ 74 w 95"/>
                <a:gd name="T49" fmla="*/ 57 h 91"/>
                <a:gd name="T50" fmla="*/ 74 w 95"/>
                <a:gd name="T51" fmla="*/ 57 h 91"/>
                <a:gd name="T52" fmla="*/ 76 w 95"/>
                <a:gd name="T53" fmla="*/ 57 h 91"/>
                <a:gd name="T54" fmla="*/ 33 w 95"/>
                <a:gd name="T55" fmla="*/ 57 h 91"/>
                <a:gd name="T56" fmla="*/ 40 w 95"/>
                <a:gd name="T57" fmla="*/ 68 h 91"/>
                <a:gd name="T58" fmla="*/ 31 w 95"/>
                <a:gd name="T59" fmla="*/ 61 h 91"/>
                <a:gd name="T60" fmla="*/ 31 w 95"/>
                <a:gd name="T61" fmla="*/ 61 h 91"/>
                <a:gd name="T62" fmla="*/ 24 w 95"/>
                <a:gd name="T63" fmla="*/ 60 h 91"/>
                <a:gd name="T64" fmla="*/ 5 w 95"/>
                <a:gd name="T65" fmla="*/ 33 h 91"/>
                <a:gd name="T66" fmla="*/ 15 w 95"/>
                <a:gd name="T67" fmla="*/ 53 h 91"/>
                <a:gd name="T68" fmla="*/ 4 w 95"/>
                <a:gd name="T69" fmla="*/ 36 h 91"/>
                <a:gd name="T70" fmla="*/ 48 w 95"/>
                <a:gd name="T71" fmla="*/ 32 h 91"/>
                <a:gd name="T72" fmla="*/ 49 w 95"/>
                <a:gd name="T73" fmla="*/ 33 h 91"/>
                <a:gd name="T74" fmla="*/ 49 w 95"/>
                <a:gd name="T75" fmla="*/ 35 h 91"/>
                <a:gd name="T76" fmla="*/ 55 w 95"/>
                <a:gd name="T77" fmla="*/ 47 h 91"/>
                <a:gd name="T78" fmla="*/ 51 w 95"/>
                <a:gd name="T79" fmla="*/ 48 h 91"/>
                <a:gd name="T80" fmla="*/ 5 w 95"/>
                <a:gd name="T81" fmla="*/ 8 h 91"/>
                <a:gd name="T82" fmla="*/ 4 w 95"/>
                <a:gd name="T83" fmla="*/ 25 h 91"/>
                <a:gd name="T84" fmla="*/ 0 w 95"/>
                <a:gd name="T85" fmla="*/ 24 h 91"/>
                <a:gd name="T86" fmla="*/ 2 w 95"/>
                <a:gd name="T87" fmla="*/ 18 h 91"/>
                <a:gd name="T88" fmla="*/ 2 w 95"/>
                <a:gd name="T89" fmla="*/ 18 h 91"/>
                <a:gd name="T90" fmla="*/ 2 w 95"/>
                <a:gd name="T91" fmla="*/ 18 h 91"/>
                <a:gd name="T92" fmla="*/ 2 w 95"/>
                <a:gd name="T93" fmla="*/ 18 h 91"/>
                <a:gd name="T94" fmla="*/ 2 w 95"/>
                <a:gd name="T95" fmla="*/ 18 h 91"/>
                <a:gd name="T96" fmla="*/ 2 w 95"/>
                <a:gd name="T97" fmla="*/ 12 h 91"/>
                <a:gd name="T98" fmla="*/ 4 w 95"/>
                <a:gd name="T99" fmla="*/ 8 h 91"/>
                <a:gd name="T100" fmla="*/ 41 w 95"/>
                <a:gd name="T101" fmla="*/ 21 h 91"/>
                <a:gd name="T102" fmla="*/ 20 w 95"/>
                <a:gd name="T103" fmla="*/ 8 h 91"/>
                <a:gd name="T104" fmla="*/ 20 w 95"/>
                <a:gd name="T105" fmla="*/ 4 h 91"/>
                <a:gd name="T106" fmla="*/ 34 w 95"/>
                <a:gd name="T107" fmla="*/ 0 h 91"/>
                <a:gd name="T108" fmla="*/ 34 w 95"/>
                <a:gd name="T109" fmla="*/ 0 h 91"/>
                <a:gd name="T110" fmla="*/ 34 w 95"/>
                <a:gd name="T111" fmla="*/ 0 h 91"/>
                <a:gd name="T112" fmla="*/ 34 w 95"/>
                <a:gd name="T113" fmla="*/ 0 h 91"/>
                <a:gd name="T114" fmla="*/ 34 w 95"/>
                <a:gd name="T115" fmla="*/ 0 h 91"/>
                <a:gd name="T116" fmla="*/ 34 w 95"/>
                <a:gd name="T117" fmla="*/ 0 h 91"/>
                <a:gd name="T118" fmla="*/ 34 w 95"/>
                <a:gd name="T119" fmla="*/ 0 h 91"/>
                <a:gd name="T120" fmla="*/ 34 w 95"/>
                <a:gd name="T121" fmla="*/ 0 h 91"/>
                <a:gd name="T122" fmla="*/ 36 w 95"/>
                <a:gd name="T1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1">
                  <a:moveTo>
                    <a:pt x="78" y="84"/>
                  </a:moveTo>
                  <a:lnTo>
                    <a:pt x="80" y="84"/>
                  </a:lnTo>
                  <a:lnTo>
                    <a:pt x="83" y="84"/>
                  </a:lnTo>
                  <a:lnTo>
                    <a:pt x="85" y="84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88" y="89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7" y="91"/>
                  </a:lnTo>
                  <a:lnTo>
                    <a:pt x="84" y="90"/>
                  </a:lnTo>
                  <a:lnTo>
                    <a:pt x="78" y="89"/>
                  </a:lnTo>
                  <a:lnTo>
                    <a:pt x="77" y="87"/>
                  </a:lnTo>
                  <a:lnTo>
                    <a:pt x="77" y="86"/>
                  </a:lnTo>
                  <a:lnTo>
                    <a:pt x="77" y="84"/>
                  </a:lnTo>
                  <a:lnTo>
                    <a:pt x="78" y="84"/>
                  </a:lnTo>
                  <a:close/>
                  <a:moveTo>
                    <a:pt x="48" y="73"/>
                  </a:moveTo>
                  <a:lnTo>
                    <a:pt x="49" y="73"/>
                  </a:lnTo>
                  <a:lnTo>
                    <a:pt x="52" y="75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6" y="80"/>
                  </a:lnTo>
                  <a:lnTo>
                    <a:pt x="66" y="82"/>
                  </a:lnTo>
                  <a:lnTo>
                    <a:pt x="65" y="83"/>
                  </a:lnTo>
                  <a:lnTo>
                    <a:pt x="63" y="83"/>
                  </a:lnTo>
                  <a:lnTo>
                    <a:pt x="63" y="83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0" y="83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9" y="79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8" y="73"/>
                  </a:lnTo>
                  <a:close/>
                  <a:moveTo>
                    <a:pt x="88" y="61"/>
                  </a:moveTo>
                  <a:lnTo>
                    <a:pt x="91" y="61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5" y="65"/>
                  </a:lnTo>
                  <a:lnTo>
                    <a:pt x="91" y="68"/>
                  </a:lnTo>
                  <a:lnTo>
                    <a:pt x="88" y="69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5" y="72"/>
                  </a:lnTo>
                  <a:lnTo>
                    <a:pt x="84" y="71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4" y="68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7" y="62"/>
                  </a:lnTo>
                  <a:lnTo>
                    <a:pt x="87" y="61"/>
                  </a:lnTo>
                  <a:lnTo>
                    <a:pt x="88" y="61"/>
                  </a:lnTo>
                  <a:close/>
                  <a:moveTo>
                    <a:pt x="77" y="57"/>
                  </a:moveTo>
                  <a:lnTo>
                    <a:pt x="80" y="57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78" y="61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6" y="57"/>
                  </a:lnTo>
                  <a:lnTo>
                    <a:pt x="77" y="57"/>
                  </a:lnTo>
                  <a:lnTo>
                    <a:pt x="77" y="57"/>
                  </a:lnTo>
                  <a:close/>
                  <a:moveTo>
                    <a:pt x="24" y="55"/>
                  </a:moveTo>
                  <a:lnTo>
                    <a:pt x="24" y="55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6" y="58"/>
                  </a:lnTo>
                  <a:lnTo>
                    <a:pt x="40" y="65"/>
                  </a:lnTo>
                  <a:lnTo>
                    <a:pt x="41" y="66"/>
                  </a:lnTo>
                  <a:lnTo>
                    <a:pt x="40" y="68"/>
                  </a:lnTo>
                  <a:lnTo>
                    <a:pt x="38" y="69"/>
                  </a:lnTo>
                  <a:lnTo>
                    <a:pt x="37" y="68"/>
                  </a:lnTo>
                  <a:lnTo>
                    <a:pt x="36" y="68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2" y="57"/>
                  </a:lnTo>
                  <a:lnTo>
                    <a:pt x="23" y="55"/>
                  </a:lnTo>
                  <a:lnTo>
                    <a:pt x="24" y="55"/>
                  </a:lnTo>
                  <a:close/>
                  <a:moveTo>
                    <a:pt x="5" y="33"/>
                  </a:moveTo>
                  <a:lnTo>
                    <a:pt x="6" y="35"/>
                  </a:lnTo>
                  <a:lnTo>
                    <a:pt x="8" y="35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5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2" y="51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5" y="33"/>
                  </a:lnTo>
                  <a:close/>
                  <a:moveTo>
                    <a:pt x="47" y="30"/>
                  </a:moveTo>
                  <a:lnTo>
                    <a:pt x="48" y="32"/>
                  </a:lnTo>
                  <a:lnTo>
                    <a:pt x="48" y="32"/>
                  </a:lnTo>
                  <a:lnTo>
                    <a:pt x="48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5" y="47"/>
                  </a:lnTo>
                  <a:lnTo>
                    <a:pt x="55" y="48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48"/>
                  </a:lnTo>
                  <a:lnTo>
                    <a:pt x="44" y="35"/>
                  </a:lnTo>
                  <a:lnTo>
                    <a:pt x="44" y="32"/>
                  </a:lnTo>
                  <a:lnTo>
                    <a:pt x="45" y="30"/>
                  </a:lnTo>
                  <a:lnTo>
                    <a:pt x="47" y="30"/>
                  </a:lnTo>
                  <a:close/>
                  <a:moveTo>
                    <a:pt x="5" y="8"/>
                  </a:moveTo>
                  <a:lnTo>
                    <a:pt x="6" y="8"/>
                  </a:lnTo>
                  <a:lnTo>
                    <a:pt x="8" y="1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close/>
                  <a:moveTo>
                    <a:pt x="36" y="0"/>
                  </a:moveTo>
                  <a:lnTo>
                    <a:pt x="42" y="18"/>
                  </a:lnTo>
                  <a:lnTo>
                    <a:pt x="42" y="19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3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55" name="Freeform 127">
              <a:extLst>
                <a:ext uri="{FF2B5EF4-FFF2-40B4-BE49-F238E27FC236}">
                  <a16:creationId xmlns:a16="http://schemas.microsoft.com/office/drawing/2014/main" xmlns="" id="{F00AC8AA-D3FB-4662-B552-92ED1BD18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6" y="3470275"/>
              <a:ext cx="246063" cy="228600"/>
            </a:xfrm>
            <a:custGeom>
              <a:avLst/>
              <a:gdLst>
                <a:gd name="T0" fmla="*/ 72 w 155"/>
                <a:gd name="T1" fmla="*/ 0 h 144"/>
                <a:gd name="T2" fmla="*/ 105 w 155"/>
                <a:gd name="T3" fmla="*/ 22 h 144"/>
                <a:gd name="T4" fmla="*/ 104 w 155"/>
                <a:gd name="T5" fmla="*/ 46 h 144"/>
                <a:gd name="T6" fmla="*/ 134 w 155"/>
                <a:gd name="T7" fmla="*/ 68 h 144"/>
                <a:gd name="T8" fmla="*/ 120 w 155"/>
                <a:gd name="T9" fmla="*/ 101 h 144"/>
                <a:gd name="T10" fmla="*/ 155 w 155"/>
                <a:gd name="T11" fmla="*/ 130 h 144"/>
                <a:gd name="T12" fmla="*/ 145 w 155"/>
                <a:gd name="T13" fmla="*/ 144 h 144"/>
                <a:gd name="T14" fmla="*/ 116 w 155"/>
                <a:gd name="T15" fmla="*/ 124 h 144"/>
                <a:gd name="T16" fmla="*/ 104 w 155"/>
                <a:gd name="T17" fmla="*/ 103 h 144"/>
                <a:gd name="T18" fmla="*/ 86 w 155"/>
                <a:gd name="T19" fmla="*/ 110 h 144"/>
                <a:gd name="T20" fmla="*/ 72 w 155"/>
                <a:gd name="T21" fmla="*/ 107 h 144"/>
                <a:gd name="T22" fmla="*/ 69 w 155"/>
                <a:gd name="T23" fmla="*/ 115 h 144"/>
                <a:gd name="T24" fmla="*/ 31 w 155"/>
                <a:gd name="T25" fmla="*/ 71 h 144"/>
                <a:gd name="T26" fmla="*/ 13 w 155"/>
                <a:gd name="T27" fmla="*/ 74 h 144"/>
                <a:gd name="T28" fmla="*/ 0 w 155"/>
                <a:gd name="T29" fmla="*/ 35 h 144"/>
                <a:gd name="T30" fmla="*/ 15 w 155"/>
                <a:gd name="T31" fmla="*/ 35 h 144"/>
                <a:gd name="T32" fmla="*/ 31 w 155"/>
                <a:gd name="T33" fmla="*/ 25 h 144"/>
                <a:gd name="T34" fmla="*/ 28 w 155"/>
                <a:gd name="T35" fmla="*/ 11 h 144"/>
                <a:gd name="T36" fmla="*/ 68 w 155"/>
                <a:gd name="T37" fmla="*/ 4 h 144"/>
                <a:gd name="T38" fmla="*/ 72 w 155"/>
                <a:gd name="T3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44">
                  <a:moveTo>
                    <a:pt x="72" y="0"/>
                  </a:moveTo>
                  <a:lnTo>
                    <a:pt x="105" y="22"/>
                  </a:lnTo>
                  <a:lnTo>
                    <a:pt x="104" y="46"/>
                  </a:lnTo>
                  <a:lnTo>
                    <a:pt x="134" y="68"/>
                  </a:lnTo>
                  <a:lnTo>
                    <a:pt x="120" y="101"/>
                  </a:lnTo>
                  <a:lnTo>
                    <a:pt x="155" y="130"/>
                  </a:lnTo>
                  <a:lnTo>
                    <a:pt x="145" y="144"/>
                  </a:lnTo>
                  <a:lnTo>
                    <a:pt x="116" y="124"/>
                  </a:lnTo>
                  <a:lnTo>
                    <a:pt x="104" y="103"/>
                  </a:lnTo>
                  <a:lnTo>
                    <a:pt x="86" y="110"/>
                  </a:lnTo>
                  <a:lnTo>
                    <a:pt x="72" y="107"/>
                  </a:lnTo>
                  <a:lnTo>
                    <a:pt x="69" y="115"/>
                  </a:lnTo>
                  <a:lnTo>
                    <a:pt x="31" y="71"/>
                  </a:lnTo>
                  <a:lnTo>
                    <a:pt x="13" y="74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31" y="25"/>
                  </a:lnTo>
                  <a:lnTo>
                    <a:pt x="28" y="11"/>
                  </a:lnTo>
                  <a:lnTo>
                    <a:pt x="68" y="4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56" name="Freeform 128">
              <a:extLst>
                <a:ext uri="{FF2B5EF4-FFF2-40B4-BE49-F238E27FC236}">
                  <a16:creationId xmlns:a16="http://schemas.microsoft.com/office/drawing/2014/main" xmlns="" id="{99063328-1239-4B73-85F1-7BC0B98BE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4476" y="3470275"/>
              <a:ext cx="246063" cy="222250"/>
            </a:xfrm>
            <a:custGeom>
              <a:avLst/>
              <a:gdLst>
                <a:gd name="T0" fmla="*/ 155 w 155"/>
                <a:gd name="T1" fmla="*/ 130 h 140"/>
                <a:gd name="T2" fmla="*/ 155 w 155"/>
                <a:gd name="T3" fmla="*/ 130 h 140"/>
                <a:gd name="T4" fmla="*/ 145 w 155"/>
                <a:gd name="T5" fmla="*/ 137 h 140"/>
                <a:gd name="T6" fmla="*/ 141 w 155"/>
                <a:gd name="T7" fmla="*/ 135 h 140"/>
                <a:gd name="T8" fmla="*/ 125 w 155"/>
                <a:gd name="T9" fmla="*/ 126 h 140"/>
                <a:gd name="T10" fmla="*/ 132 w 155"/>
                <a:gd name="T11" fmla="*/ 110 h 140"/>
                <a:gd name="T12" fmla="*/ 136 w 155"/>
                <a:gd name="T13" fmla="*/ 119 h 140"/>
                <a:gd name="T14" fmla="*/ 90 w 155"/>
                <a:gd name="T15" fmla="*/ 103 h 140"/>
                <a:gd name="T16" fmla="*/ 87 w 155"/>
                <a:gd name="T17" fmla="*/ 110 h 140"/>
                <a:gd name="T18" fmla="*/ 87 w 155"/>
                <a:gd name="T19" fmla="*/ 110 h 140"/>
                <a:gd name="T20" fmla="*/ 87 w 155"/>
                <a:gd name="T21" fmla="*/ 110 h 140"/>
                <a:gd name="T22" fmla="*/ 86 w 155"/>
                <a:gd name="T23" fmla="*/ 110 h 140"/>
                <a:gd name="T24" fmla="*/ 86 w 155"/>
                <a:gd name="T25" fmla="*/ 110 h 140"/>
                <a:gd name="T26" fmla="*/ 75 w 155"/>
                <a:gd name="T27" fmla="*/ 104 h 140"/>
                <a:gd name="T28" fmla="*/ 116 w 155"/>
                <a:gd name="T29" fmla="*/ 119 h 140"/>
                <a:gd name="T30" fmla="*/ 109 w 155"/>
                <a:gd name="T31" fmla="*/ 112 h 140"/>
                <a:gd name="T32" fmla="*/ 60 w 155"/>
                <a:gd name="T33" fmla="*/ 97 h 140"/>
                <a:gd name="T34" fmla="*/ 67 w 155"/>
                <a:gd name="T35" fmla="*/ 112 h 140"/>
                <a:gd name="T36" fmla="*/ 57 w 155"/>
                <a:gd name="T37" fmla="*/ 100 h 140"/>
                <a:gd name="T38" fmla="*/ 125 w 155"/>
                <a:gd name="T39" fmla="*/ 90 h 140"/>
                <a:gd name="T40" fmla="*/ 125 w 155"/>
                <a:gd name="T41" fmla="*/ 90 h 140"/>
                <a:gd name="T42" fmla="*/ 125 w 155"/>
                <a:gd name="T43" fmla="*/ 92 h 140"/>
                <a:gd name="T44" fmla="*/ 125 w 155"/>
                <a:gd name="T45" fmla="*/ 92 h 140"/>
                <a:gd name="T46" fmla="*/ 125 w 155"/>
                <a:gd name="T47" fmla="*/ 93 h 140"/>
                <a:gd name="T48" fmla="*/ 127 w 155"/>
                <a:gd name="T49" fmla="*/ 75 h 140"/>
                <a:gd name="T50" fmla="*/ 46 w 155"/>
                <a:gd name="T51" fmla="*/ 88 h 140"/>
                <a:gd name="T52" fmla="*/ 37 w 155"/>
                <a:gd name="T53" fmla="*/ 79 h 140"/>
                <a:gd name="T54" fmla="*/ 15 w 155"/>
                <a:gd name="T55" fmla="*/ 65 h 140"/>
                <a:gd name="T56" fmla="*/ 13 w 155"/>
                <a:gd name="T57" fmla="*/ 74 h 140"/>
                <a:gd name="T58" fmla="*/ 13 w 155"/>
                <a:gd name="T59" fmla="*/ 74 h 140"/>
                <a:gd name="T60" fmla="*/ 13 w 155"/>
                <a:gd name="T61" fmla="*/ 74 h 140"/>
                <a:gd name="T62" fmla="*/ 13 w 155"/>
                <a:gd name="T63" fmla="*/ 74 h 140"/>
                <a:gd name="T64" fmla="*/ 10 w 155"/>
                <a:gd name="T65" fmla="*/ 65 h 140"/>
                <a:gd name="T66" fmla="*/ 130 w 155"/>
                <a:gd name="T67" fmla="*/ 70 h 140"/>
                <a:gd name="T68" fmla="*/ 4 w 155"/>
                <a:gd name="T69" fmla="*/ 35 h 140"/>
                <a:gd name="T70" fmla="*/ 0 w 155"/>
                <a:gd name="T71" fmla="*/ 35 h 140"/>
                <a:gd name="T72" fmla="*/ 104 w 155"/>
                <a:gd name="T73" fmla="*/ 38 h 140"/>
                <a:gd name="T74" fmla="*/ 100 w 155"/>
                <a:gd name="T75" fmla="*/ 47 h 140"/>
                <a:gd name="T76" fmla="*/ 32 w 155"/>
                <a:gd name="T77" fmla="*/ 29 h 140"/>
                <a:gd name="T78" fmla="*/ 13 w 155"/>
                <a:gd name="T79" fmla="*/ 36 h 140"/>
                <a:gd name="T80" fmla="*/ 15 w 155"/>
                <a:gd name="T81" fmla="*/ 35 h 140"/>
                <a:gd name="T82" fmla="*/ 15 w 155"/>
                <a:gd name="T83" fmla="*/ 35 h 140"/>
                <a:gd name="T84" fmla="*/ 28 w 155"/>
                <a:gd name="T85" fmla="*/ 27 h 140"/>
                <a:gd name="T86" fmla="*/ 28 w 155"/>
                <a:gd name="T87" fmla="*/ 13 h 140"/>
                <a:gd name="T88" fmla="*/ 29 w 155"/>
                <a:gd name="T89" fmla="*/ 11 h 140"/>
                <a:gd name="T90" fmla="*/ 29 w 155"/>
                <a:gd name="T91" fmla="*/ 11 h 140"/>
                <a:gd name="T92" fmla="*/ 29 w 155"/>
                <a:gd name="T93" fmla="*/ 11 h 140"/>
                <a:gd name="T94" fmla="*/ 29 w 155"/>
                <a:gd name="T95" fmla="*/ 11 h 140"/>
                <a:gd name="T96" fmla="*/ 29 w 155"/>
                <a:gd name="T97" fmla="*/ 11 h 140"/>
                <a:gd name="T98" fmla="*/ 29 w 155"/>
                <a:gd name="T99" fmla="*/ 11 h 140"/>
                <a:gd name="T100" fmla="*/ 29 w 155"/>
                <a:gd name="T101" fmla="*/ 11 h 140"/>
                <a:gd name="T102" fmla="*/ 100 w 155"/>
                <a:gd name="T103" fmla="*/ 20 h 140"/>
                <a:gd name="T104" fmla="*/ 83 w 155"/>
                <a:gd name="T105" fmla="*/ 9 h 140"/>
                <a:gd name="T106" fmla="*/ 58 w 155"/>
                <a:gd name="T107" fmla="*/ 10 h 140"/>
                <a:gd name="T108" fmla="*/ 67 w 155"/>
                <a:gd name="T109" fmla="*/ 4 h 140"/>
                <a:gd name="T110" fmla="*/ 67 w 155"/>
                <a:gd name="T111" fmla="*/ 4 h 140"/>
                <a:gd name="T112" fmla="*/ 67 w 155"/>
                <a:gd name="T113" fmla="*/ 4 h 140"/>
                <a:gd name="T114" fmla="*/ 68 w 155"/>
                <a:gd name="T115" fmla="*/ 4 h 140"/>
                <a:gd name="T116" fmla="*/ 68 w 155"/>
                <a:gd name="T117" fmla="*/ 4 h 140"/>
                <a:gd name="T118" fmla="*/ 72 w 155"/>
                <a:gd name="T1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5" h="140">
                  <a:moveTo>
                    <a:pt x="148" y="126"/>
                  </a:moveTo>
                  <a:lnTo>
                    <a:pt x="151" y="126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0" y="139"/>
                  </a:lnTo>
                  <a:lnTo>
                    <a:pt x="148" y="140"/>
                  </a:lnTo>
                  <a:lnTo>
                    <a:pt x="147" y="140"/>
                  </a:lnTo>
                  <a:lnTo>
                    <a:pt x="145" y="140"/>
                  </a:lnTo>
                  <a:lnTo>
                    <a:pt x="145" y="139"/>
                  </a:lnTo>
                  <a:lnTo>
                    <a:pt x="145" y="137"/>
                  </a:lnTo>
                  <a:lnTo>
                    <a:pt x="148" y="132"/>
                  </a:lnTo>
                  <a:lnTo>
                    <a:pt x="147" y="130"/>
                  </a:lnTo>
                  <a:lnTo>
                    <a:pt x="147" y="129"/>
                  </a:lnTo>
                  <a:lnTo>
                    <a:pt x="147" y="128"/>
                  </a:lnTo>
                  <a:lnTo>
                    <a:pt x="148" y="126"/>
                  </a:lnTo>
                  <a:close/>
                  <a:moveTo>
                    <a:pt x="126" y="125"/>
                  </a:moveTo>
                  <a:lnTo>
                    <a:pt x="127" y="126"/>
                  </a:lnTo>
                  <a:lnTo>
                    <a:pt x="141" y="135"/>
                  </a:lnTo>
                  <a:lnTo>
                    <a:pt x="141" y="136"/>
                  </a:lnTo>
                  <a:lnTo>
                    <a:pt x="141" y="139"/>
                  </a:lnTo>
                  <a:lnTo>
                    <a:pt x="140" y="139"/>
                  </a:lnTo>
                  <a:lnTo>
                    <a:pt x="140" y="139"/>
                  </a:lnTo>
                  <a:lnTo>
                    <a:pt x="138" y="139"/>
                  </a:lnTo>
                  <a:lnTo>
                    <a:pt x="125" y="129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5"/>
                  </a:lnTo>
                  <a:lnTo>
                    <a:pt x="126" y="125"/>
                  </a:lnTo>
                  <a:close/>
                  <a:moveTo>
                    <a:pt x="125" y="106"/>
                  </a:moveTo>
                  <a:lnTo>
                    <a:pt x="126" y="106"/>
                  </a:lnTo>
                  <a:lnTo>
                    <a:pt x="126" y="106"/>
                  </a:lnTo>
                  <a:lnTo>
                    <a:pt x="127" y="107"/>
                  </a:lnTo>
                  <a:lnTo>
                    <a:pt x="129" y="108"/>
                  </a:lnTo>
                  <a:lnTo>
                    <a:pt x="132" y="110"/>
                  </a:lnTo>
                  <a:lnTo>
                    <a:pt x="133" y="112"/>
                  </a:lnTo>
                  <a:lnTo>
                    <a:pt x="133" y="112"/>
                  </a:lnTo>
                  <a:lnTo>
                    <a:pt x="133" y="112"/>
                  </a:lnTo>
                  <a:lnTo>
                    <a:pt x="138" y="117"/>
                  </a:lnTo>
                  <a:lnTo>
                    <a:pt x="138" y="118"/>
                  </a:lnTo>
                  <a:lnTo>
                    <a:pt x="138" y="119"/>
                  </a:lnTo>
                  <a:lnTo>
                    <a:pt x="137" y="121"/>
                  </a:lnTo>
                  <a:lnTo>
                    <a:pt x="136" y="119"/>
                  </a:lnTo>
                  <a:lnTo>
                    <a:pt x="123" y="110"/>
                  </a:lnTo>
                  <a:lnTo>
                    <a:pt x="122" y="108"/>
                  </a:lnTo>
                  <a:lnTo>
                    <a:pt x="123" y="106"/>
                  </a:lnTo>
                  <a:lnTo>
                    <a:pt x="125" y="106"/>
                  </a:lnTo>
                  <a:close/>
                  <a:moveTo>
                    <a:pt x="76" y="103"/>
                  </a:moveTo>
                  <a:lnTo>
                    <a:pt x="78" y="103"/>
                  </a:lnTo>
                  <a:lnTo>
                    <a:pt x="86" y="104"/>
                  </a:lnTo>
                  <a:lnTo>
                    <a:pt x="90" y="103"/>
                  </a:lnTo>
                  <a:lnTo>
                    <a:pt x="90" y="103"/>
                  </a:lnTo>
                  <a:lnTo>
                    <a:pt x="91" y="103"/>
                  </a:lnTo>
                  <a:lnTo>
                    <a:pt x="93" y="104"/>
                  </a:lnTo>
                  <a:lnTo>
                    <a:pt x="93" y="106"/>
                  </a:lnTo>
                  <a:lnTo>
                    <a:pt x="91" y="107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7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76" y="107"/>
                  </a:lnTo>
                  <a:lnTo>
                    <a:pt x="75" y="107"/>
                  </a:lnTo>
                  <a:lnTo>
                    <a:pt x="75" y="104"/>
                  </a:lnTo>
                  <a:lnTo>
                    <a:pt x="75" y="103"/>
                  </a:lnTo>
                  <a:lnTo>
                    <a:pt x="76" y="103"/>
                  </a:lnTo>
                  <a:close/>
                  <a:moveTo>
                    <a:pt x="107" y="101"/>
                  </a:moveTo>
                  <a:lnTo>
                    <a:pt x="108" y="101"/>
                  </a:lnTo>
                  <a:lnTo>
                    <a:pt x="109" y="103"/>
                  </a:lnTo>
                  <a:lnTo>
                    <a:pt x="118" y="117"/>
                  </a:lnTo>
                  <a:lnTo>
                    <a:pt x="118" y="118"/>
                  </a:lnTo>
                  <a:lnTo>
                    <a:pt x="116" y="119"/>
                  </a:lnTo>
                  <a:lnTo>
                    <a:pt x="115" y="119"/>
                  </a:lnTo>
                  <a:lnTo>
                    <a:pt x="114" y="119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2" y="117"/>
                  </a:lnTo>
                  <a:lnTo>
                    <a:pt x="111" y="114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5" y="104"/>
                  </a:lnTo>
                  <a:lnTo>
                    <a:pt x="105" y="103"/>
                  </a:lnTo>
                  <a:lnTo>
                    <a:pt x="105" y="101"/>
                  </a:lnTo>
                  <a:lnTo>
                    <a:pt x="107" y="101"/>
                  </a:lnTo>
                  <a:close/>
                  <a:moveTo>
                    <a:pt x="58" y="96"/>
                  </a:moveTo>
                  <a:lnTo>
                    <a:pt x="60" y="97"/>
                  </a:lnTo>
                  <a:lnTo>
                    <a:pt x="60" y="97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69" y="112"/>
                  </a:lnTo>
                  <a:lnTo>
                    <a:pt x="69" y="114"/>
                  </a:lnTo>
                  <a:lnTo>
                    <a:pt x="68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5" y="111"/>
                  </a:lnTo>
                  <a:lnTo>
                    <a:pt x="64" y="108"/>
                  </a:lnTo>
                  <a:lnTo>
                    <a:pt x="61" y="107"/>
                  </a:lnTo>
                  <a:lnTo>
                    <a:pt x="60" y="104"/>
                  </a:lnTo>
                  <a:lnTo>
                    <a:pt x="58" y="103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5" y="99"/>
                  </a:lnTo>
                  <a:lnTo>
                    <a:pt x="57" y="97"/>
                  </a:lnTo>
                  <a:lnTo>
                    <a:pt x="58" y="96"/>
                  </a:lnTo>
                  <a:close/>
                  <a:moveTo>
                    <a:pt x="127" y="75"/>
                  </a:moveTo>
                  <a:lnTo>
                    <a:pt x="129" y="75"/>
                  </a:lnTo>
                  <a:lnTo>
                    <a:pt x="130" y="76"/>
                  </a:lnTo>
                  <a:lnTo>
                    <a:pt x="130" y="78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5" y="93"/>
                  </a:lnTo>
                  <a:lnTo>
                    <a:pt x="123" y="94"/>
                  </a:lnTo>
                  <a:lnTo>
                    <a:pt x="122" y="94"/>
                  </a:lnTo>
                  <a:lnTo>
                    <a:pt x="120" y="94"/>
                  </a:lnTo>
                  <a:lnTo>
                    <a:pt x="119" y="93"/>
                  </a:lnTo>
                  <a:lnTo>
                    <a:pt x="119" y="90"/>
                  </a:lnTo>
                  <a:lnTo>
                    <a:pt x="126" y="76"/>
                  </a:lnTo>
                  <a:lnTo>
                    <a:pt x="127" y="75"/>
                  </a:lnTo>
                  <a:lnTo>
                    <a:pt x="127" y="75"/>
                  </a:lnTo>
                  <a:close/>
                  <a:moveTo>
                    <a:pt x="37" y="72"/>
                  </a:moveTo>
                  <a:lnTo>
                    <a:pt x="37" y="72"/>
                  </a:lnTo>
                  <a:lnTo>
                    <a:pt x="39" y="72"/>
                  </a:lnTo>
                  <a:lnTo>
                    <a:pt x="50" y="85"/>
                  </a:lnTo>
                  <a:lnTo>
                    <a:pt x="50" y="86"/>
                  </a:lnTo>
                  <a:lnTo>
                    <a:pt x="49" y="89"/>
                  </a:lnTo>
                  <a:lnTo>
                    <a:pt x="47" y="89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4" y="86"/>
                  </a:lnTo>
                  <a:lnTo>
                    <a:pt x="42" y="83"/>
                  </a:lnTo>
                  <a:lnTo>
                    <a:pt x="40" y="82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5" y="76"/>
                  </a:lnTo>
                  <a:lnTo>
                    <a:pt x="35" y="74"/>
                  </a:lnTo>
                  <a:lnTo>
                    <a:pt x="36" y="72"/>
                  </a:lnTo>
                  <a:lnTo>
                    <a:pt x="37" y="72"/>
                  </a:lnTo>
                  <a:close/>
                  <a:moveTo>
                    <a:pt x="13" y="64"/>
                  </a:moveTo>
                  <a:lnTo>
                    <a:pt x="14" y="64"/>
                  </a:lnTo>
                  <a:lnTo>
                    <a:pt x="15" y="65"/>
                  </a:lnTo>
                  <a:lnTo>
                    <a:pt x="15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71"/>
                  </a:lnTo>
                  <a:lnTo>
                    <a:pt x="22" y="72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1" y="64"/>
                  </a:lnTo>
                  <a:lnTo>
                    <a:pt x="13" y="64"/>
                  </a:lnTo>
                  <a:close/>
                  <a:moveTo>
                    <a:pt x="115" y="56"/>
                  </a:moveTo>
                  <a:lnTo>
                    <a:pt x="116" y="56"/>
                  </a:lnTo>
                  <a:lnTo>
                    <a:pt x="130" y="65"/>
                  </a:lnTo>
                  <a:lnTo>
                    <a:pt x="132" y="67"/>
                  </a:lnTo>
                  <a:lnTo>
                    <a:pt x="130" y="68"/>
                  </a:lnTo>
                  <a:lnTo>
                    <a:pt x="130" y="70"/>
                  </a:lnTo>
                  <a:lnTo>
                    <a:pt x="129" y="70"/>
                  </a:lnTo>
                  <a:lnTo>
                    <a:pt x="127" y="70"/>
                  </a:lnTo>
                  <a:lnTo>
                    <a:pt x="114" y="60"/>
                  </a:lnTo>
                  <a:lnTo>
                    <a:pt x="114" y="58"/>
                  </a:lnTo>
                  <a:lnTo>
                    <a:pt x="114" y="56"/>
                  </a:lnTo>
                  <a:lnTo>
                    <a:pt x="115" y="56"/>
                  </a:lnTo>
                  <a:lnTo>
                    <a:pt x="115" y="56"/>
                  </a:lnTo>
                  <a:close/>
                  <a:moveTo>
                    <a:pt x="4" y="35"/>
                  </a:moveTo>
                  <a:lnTo>
                    <a:pt x="10" y="50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4" y="35"/>
                  </a:lnTo>
                  <a:close/>
                  <a:moveTo>
                    <a:pt x="102" y="28"/>
                  </a:moveTo>
                  <a:lnTo>
                    <a:pt x="102" y="28"/>
                  </a:lnTo>
                  <a:lnTo>
                    <a:pt x="104" y="29"/>
                  </a:lnTo>
                  <a:lnTo>
                    <a:pt x="104" y="31"/>
                  </a:lnTo>
                  <a:lnTo>
                    <a:pt x="104" y="32"/>
                  </a:lnTo>
                  <a:lnTo>
                    <a:pt x="104" y="35"/>
                  </a:lnTo>
                  <a:lnTo>
                    <a:pt x="104" y="38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6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0" y="47"/>
                  </a:lnTo>
                  <a:lnTo>
                    <a:pt x="98" y="46"/>
                  </a:lnTo>
                  <a:lnTo>
                    <a:pt x="100" y="31"/>
                  </a:lnTo>
                  <a:lnTo>
                    <a:pt x="101" y="28"/>
                  </a:lnTo>
                  <a:lnTo>
                    <a:pt x="102" y="28"/>
                  </a:lnTo>
                  <a:close/>
                  <a:moveTo>
                    <a:pt x="29" y="27"/>
                  </a:moveTo>
                  <a:lnTo>
                    <a:pt x="31" y="27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1" y="31"/>
                  </a:lnTo>
                  <a:lnTo>
                    <a:pt x="18" y="39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28" y="27"/>
                  </a:lnTo>
                  <a:lnTo>
                    <a:pt x="29" y="27"/>
                  </a:lnTo>
                  <a:close/>
                  <a:moveTo>
                    <a:pt x="43" y="9"/>
                  </a:moveTo>
                  <a:lnTo>
                    <a:pt x="44" y="9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3" y="13"/>
                  </a:lnTo>
                  <a:lnTo>
                    <a:pt x="29" y="16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42" y="9"/>
                  </a:lnTo>
                  <a:lnTo>
                    <a:pt x="43" y="9"/>
                  </a:lnTo>
                  <a:close/>
                  <a:moveTo>
                    <a:pt x="83" y="9"/>
                  </a:moveTo>
                  <a:lnTo>
                    <a:pt x="84" y="9"/>
                  </a:lnTo>
                  <a:lnTo>
                    <a:pt x="98" y="18"/>
                  </a:lnTo>
                  <a:lnTo>
                    <a:pt x="100" y="20"/>
                  </a:lnTo>
                  <a:lnTo>
                    <a:pt x="98" y="21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6" y="21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3" y="9"/>
                  </a:lnTo>
                  <a:close/>
                  <a:moveTo>
                    <a:pt x="72" y="0"/>
                  </a:moveTo>
                  <a:lnTo>
                    <a:pt x="76" y="2"/>
                  </a:lnTo>
                  <a:lnTo>
                    <a:pt x="76" y="3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7" y="10"/>
                  </a:lnTo>
                  <a:lnTo>
                    <a:pt x="55" y="9"/>
                  </a:lnTo>
                  <a:lnTo>
                    <a:pt x="57" y="7"/>
                  </a:lnTo>
                  <a:lnTo>
                    <a:pt x="58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57" name="Freeform 129">
              <a:extLst>
                <a:ext uri="{FF2B5EF4-FFF2-40B4-BE49-F238E27FC236}">
                  <a16:creationId xmlns:a16="http://schemas.microsoft.com/office/drawing/2014/main" xmlns="" id="{E0E3CC95-5B87-4F98-A23D-DB85D2B67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6" y="3902075"/>
              <a:ext cx="158750" cy="127000"/>
            </a:xfrm>
            <a:custGeom>
              <a:avLst/>
              <a:gdLst>
                <a:gd name="T0" fmla="*/ 53 w 100"/>
                <a:gd name="T1" fmla="*/ 0 h 80"/>
                <a:gd name="T2" fmla="*/ 100 w 100"/>
                <a:gd name="T3" fmla="*/ 36 h 80"/>
                <a:gd name="T4" fmla="*/ 94 w 100"/>
                <a:gd name="T5" fmla="*/ 66 h 80"/>
                <a:gd name="T6" fmla="*/ 78 w 100"/>
                <a:gd name="T7" fmla="*/ 66 h 80"/>
                <a:gd name="T8" fmla="*/ 74 w 100"/>
                <a:gd name="T9" fmla="*/ 80 h 80"/>
                <a:gd name="T10" fmla="*/ 21 w 100"/>
                <a:gd name="T11" fmla="*/ 69 h 80"/>
                <a:gd name="T12" fmla="*/ 0 w 100"/>
                <a:gd name="T13" fmla="*/ 19 h 80"/>
                <a:gd name="T14" fmla="*/ 10 w 100"/>
                <a:gd name="T15" fmla="*/ 5 h 80"/>
                <a:gd name="T16" fmla="*/ 21 w 100"/>
                <a:gd name="T17" fmla="*/ 30 h 80"/>
                <a:gd name="T18" fmla="*/ 53 w 10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80">
                  <a:moveTo>
                    <a:pt x="53" y="0"/>
                  </a:moveTo>
                  <a:lnTo>
                    <a:pt x="100" y="36"/>
                  </a:lnTo>
                  <a:lnTo>
                    <a:pt x="94" y="66"/>
                  </a:lnTo>
                  <a:lnTo>
                    <a:pt x="78" y="66"/>
                  </a:lnTo>
                  <a:lnTo>
                    <a:pt x="74" y="80"/>
                  </a:lnTo>
                  <a:lnTo>
                    <a:pt x="21" y="69"/>
                  </a:lnTo>
                  <a:lnTo>
                    <a:pt x="0" y="19"/>
                  </a:lnTo>
                  <a:lnTo>
                    <a:pt x="10" y="5"/>
                  </a:lnTo>
                  <a:lnTo>
                    <a:pt x="21" y="3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58" name="Freeform 130">
              <a:extLst>
                <a:ext uri="{FF2B5EF4-FFF2-40B4-BE49-F238E27FC236}">
                  <a16:creationId xmlns:a16="http://schemas.microsoft.com/office/drawing/2014/main" xmlns="" id="{CD25866D-A3F4-4655-A248-9C27B8D44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0538" y="3902075"/>
              <a:ext cx="153988" cy="127000"/>
            </a:xfrm>
            <a:custGeom>
              <a:avLst/>
              <a:gdLst>
                <a:gd name="T0" fmla="*/ 57 w 97"/>
                <a:gd name="T1" fmla="*/ 74 h 80"/>
                <a:gd name="T2" fmla="*/ 47 w 97"/>
                <a:gd name="T3" fmla="*/ 74 h 80"/>
                <a:gd name="T4" fmla="*/ 47 w 97"/>
                <a:gd name="T5" fmla="*/ 74 h 80"/>
                <a:gd name="T6" fmla="*/ 47 w 97"/>
                <a:gd name="T7" fmla="*/ 74 h 80"/>
                <a:gd name="T8" fmla="*/ 47 w 97"/>
                <a:gd name="T9" fmla="*/ 74 h 80"/>
                <a:gd name="T10" fmla="*/ 46 w 97"/>
                <a:gd name="T11" fmla="*/ 74 h 80"/>
                <a:gd name="T12" fmla="*/ 46 w 97"/>
                <a:gd name="T13" fmla="*/ 74 h 80"/>
                <a:gd name="T14" fmla="*/ 46 w 97"/>
                <a:gd name="T15" fmla="*/ 74 h 80"/>
                <a:gd name="T16" fmla="*/ 46 w 97"/>
                <a:gd name="T17" fmla="*/ 74 h 80"/>
                <a:gd name="T18" fmla="*/ 46 w 97"/>
                <a:gd name="T19" fmla="*/ 74 h 80"/>
                <a:gd name="T20" fmla="*/ 46 w 97"/>
                <a:gd name="T21" fmla="*/ 74 h 80"/>
                <a:gd name="T22" fmla="*/ 37 w 97"/>
                <a:gd name="T23" fmla="*/ 73 h 80"/>
                <a:gd name="T24" fmla="*/ 75 w 97"/>
                <a:gd name="T25" fmla="*/ 62 h 80"/>
                <a:gd name="T26" fmla="*/ 76 w 97"/>
                <a:gd name="T27" fmla="*/ 66 h 80"/>
                <a:gd name="T28" fmla="*/ 71 w 97"/>
                <a:gd name="T29" fmla="*/ 79 h 80"/>
                <a:gd name="T30" fmla="*/ 72 w 97"/>
                <a:gd name="T31" fmla="*/ 63 h 80"/>
                <a:gd name="T32" fmla="*/ 21 w 97"/>
                <a:gd name="T33" fmla="*/ 65 h 80"/>
                <a:gd name="T34" fmla="*/ 22 w 97"/>
                <a:gd name="T35" fmla="*/ 70 h 80"/>
                <a:gd name="T36" fmla="*/ 14 w 97"/>
                <a:gd name="T37" fmla="*/ 55 h 80"/>
                <a:gd name="T38" fmla="*/ 94 w 97"/>
                <a:gd name="T39" fmla="*/ 50 h 80"/>
                <a:gd name="T40" fmla="*/ 87 w 97"/>
                <a:gd name="T41" fmla="*/ 65 h 80"/>
                <a:gd name="T42" fmla="*/ 4 w 97"/>
                <a:gd name="T43" fmla="*/ 25 h 80"/>
                <a:gd name="T44" fmla="*/ 10 w 97"/>
                <a:gd name="T45" fmla="*/ 44 h 80"/>
                <a:gd name="T46" fmla="*/ 3 w 97"/>
                <a:gd name="T47" fmla="*/ 25 h 80"/>
                <a:gd name="T48" fmla="*/ 84 w 97"/>
                <a:gd name="T49" fmla="*/ 26 h 80"/>
                <a:gd name="T50" fmla="*/ 89 w 97"/>
                <a:gd name="T51" fmla="*/ 29 h 80"/>
                <a:gd name="T52" fmla="*/ 89 w 97"/>
                <a:gd name="T53" fmla="*/ 30 h 80"/>
                <a:gd name="T54" fmla="*/ 96 w 97"/>
                <a:gd name="T55" fmla="*/ 38 h 80"/>
                <a:gd name="T56" fmla="*/ 79 w 97"/>
                <a:gd name="T57" fmla="*/ 26 h 80"/>
                <a:gd name="T58" fmla="*/ 30 w 97"/>
                <a:gd name="T59" fmla="*/ 23 h 80"/>
                <a:gd name="T60" fmla="*/ 18 w 97"/>
                <a:gd name="T61" fmla="*/ 34 h 80"/>
                <a:gd name="T62" fmla="*/ 13 w 97"/>
                <a:gd name="T63" fmla="*/ 25 h 80"/>
                <a:gd name="T64" fmla="*/ 18 w 97"/>
                <a:gd name="T65" fmla="*/ 27 h 80"/>
                <a:gd name="T66" fmla="*/ 18 w 97"/>
                <a:gd name="T67" fmla="*/ 29 h 80"/>
                <a:gd name="T68" fmla="*/ 18 w 97"/>
                <a:gd name="T69" fmla="*/ 29 h 80"/>
                <a:gd name="T70" fmla="*/ 18 w 97"/>
                <a:gd name="T71" fmla="*/ 30 h 80"/>
                <a:gd name="T72" fmla="*/ 18 w 97"/>
                <a:gd name="T73" fmla="*/ 30 h 80"/>
                <a:gd name="T74" fmla="*/ 18 w 97"/>
                <a:gd name="T75" fmla="*/ 30 h 80"/>
                <a:gd name="T76" fmla="*/ 18 w 97"/>
                <a:gd name="T77" fmla="*/ 30 h 80"/>
                <a:gd name="T78" fmla="*/ 18 w 97"/>
                <a:gd name="T79" fmla="*/ 30 h 80"/>
                <a:gd name="T80" fmla="*/ 18 w 97"/>
                <a:gd name="T81" fmla="*/ 30 h 80"/>
                <a:gd name="T82" fmla="*/ 26 w 97"/>
                <a:gd name="T83" fmla="*/ 22 h 80"/>
                <a:gd name="T84" fmla="*/ 10 w 97"/>
                <a:gd name="T85" fmla="*/ 14 h 80"/>
                <a:gd name="T86" fmla="*/ 3 w 97"/>
                <a:gd name="T87" fmla="*/ 18 h 80"/>
                <a:gd name="T88" fmla="*/ 0 w 97"/>
                <a:gd name="T89" fmla="*/ 14 h 80"/>
                <a:gd name="T90" fmla="*/ 57 w 97"/>
                <a:gd name="T91" fmla="*/ 5 h 80"/>
                <a:gd name="T92" fmla="*/ 62 w 97"/>
                <a:gd name="T93" fmla="*/ 9 h 80"/>
                <a:gd name="T94" fmla="*/ 62 w 97"/>
                <a:gd name="T95" fmla="*/ 9 h 80"/>
                <a:gd name="T96" fmla="*/ 62 w 97"/>
                <a:gd name="T97" fmla="*/ 9 h 80"/>
                <a:gd name="T98" fmla="*/ 71 w 97"/>
                <a:gd name="T99" fmla="*/ 15 h 80"/>
                <a:gd name="T100" fmla="*/ 66 w 97"/>
                <a:gd name="T101" fmla="*/ 19 h 80"/>
                <a:gd name="T102" fmla="*/ 55 w 97"/>
                <a:gd name="T103" fmla="*/ 5 h 80"/>
                <a:gd name="T104" fmla="*/ 42 w 97"/>
                <a:gd name="T105" fmla="*/ 14 h 80"/>
                <a:gd name="T106" fmla="*/ 39 w 97"/>
                <a:gd name="T107" fmla="*/ 11 h 80"/>
                <a:gd name="T108" fmla="*/ 48 w 97"/>
                <a:gd name="T109" fmla="*/ 1 h 80"/>
                <a:gd name="T110" fmla="*/ 50 w 97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" h="80">
                  <a:moveTo>
                    <a:pt x="37" y="68"/>
                  </a:moveTo>
                  <a:lnTo>
                    <a:pt x="39" y="68"/>
                  </a:lnTo>
                  <a:lnTo>
                    <a:pt x="54" y="72"/>
                  </a:lnTo>
                  <a:lnTo>
                    <a:pt x="55" y="72"/>
                  </a:lnTo>
                  <a:lnTo>
                    <a:pt x="57" y="74"/>
                  </a:lnTo>
                  <a:lnTo>
                    <a:pt x="55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3" y="74"/>
                  </a:lnTo>
                  <a:lnTo>
                    <a:pt x="40" y="73"/>
                  </a:lnTo>
                  <a:lnTo>
                    <a:pt x="39" y="73"/>
                  </a:lnTo>
                  <a:lnTo>
                    <a:pt x="37" y="73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6" y="69"/>
                  </a:lnTo>
                  <a:lnTo>
                    <a:pt x="37" y="68"/>
                  </a:lnTo>
                  <a:close/>
                  <a:moveTo>
                    <a:pt x="75" y="62"/>
                  </a:moveTo>
                  <a:lnTo>
                    <a:pt x="76" y="62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1" y="80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8" y="79"/>
                  </a:lnTo>
                  <a:lnTo>
                    <a:pt x="66" y="77"/>
                  </a:lnTo>
                  <a:lnTo>
                    <a:pt x="71" y="65"/>
                  </a:lnTo>
                  <a:lnTo>
                    <a:pt x="72" y="63"/>
                  </a:lnTo>
                  <a:lnTo>
                    <a:pt x="75" y="62"/>
                  </a:lnTo>
                  <a:close/>
                  <a:moveTo>
                    <a:pt x="15" y="55"/>
                  </a:moveTo>
                  <a:lnTo>
                    <a:pt x="17" y="55"/>
                  </a:lnTo>
                  <a:lnTo>
                    <a:pt x="18" y="56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4" y="66"/>
                  </a:lnTo>
                  <a:lnTo>
                    <a:pt x="25" y="68"/>
                  </a:lnTo>
                  <a:lnTo>
                    <a:pt x="24" y="69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69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4" y="55"/>
                  </a:lnTo>
                  <a:lnTo>
                    <a:pt x="15" y="55"/>
                  </a:lnTo>
                  <a:close/>
                  <a:moveTo>
                    <a:pt x="93" y="47"/>
                  </a:moveTo>
                  <a:lnTo>
                    <a:pt x="93" y="47"/>
                  </a:lnTo>
                  <a:lnTo>
                    <a:pt x="94" y="48"/>
                  </a:lnTo>
                  <a:lnTo>
                    <a:pt x="94" y="50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5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3" y="47"/>
                  </a:lnTo>
                  <a:close/>
                  <a:moveTo>
                    <a:pt x="3" y="25"/>
                  </a:moveTo>
                  <a:lnTo>
                    <a:pt x="4" y="25"/>
                  </a:lnTo>
                  <a:lnTo>
                    <a:pt x="6" y="26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5"/>
                  </a:lnTo>
                  <a:close/>
                  <a:moveTo>
                    <a:pt x="82" y="25"/>
                  </a:moveTo>
                  <a:lnTo>
                    <a:pt x="83" y="25"/>
                  </a:lnTo>
                  <a:lnTo>
                    <a:pt x="83" y="26"/>
                  </a:lnTo>
                  <a:lnTo>
                    <a:pt x="84" y="26"/>
                  </a:lnTo>
                  <a:lnTo>
                    <a:pt x="86" y="27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96" y="34"/>
                  </a:lnTo>
                  <a:lnTo>
                    <a:pt x="97" y="36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4" y="38"/>
                  </a:lnTo>
                  <a:lnTo>
                    <a:pt x="93" y="38"/>
                  </a:lnTo>
                  <a:lnTo>
                    <a:pt x="80" y="29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80" y="25"/>
                  </a:lnTo>
                  <a:lnTo>
                    <a:pt x="82" y="25"/>
                  </a:lnTo>
                  <a:close/>
                  <a:moveTo>
                    <a:pt x="28" y="20"/>
                  </a:moveTo>
                  <a:lnTo>
                    <a:pt x="30" y="22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22" y="33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8" y="2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6" y="22"/>
                  </a:lnTo>
                  <a:lnTo>
                    <a:pt x="28" y="20"/>
                  </a:lnTo>
                  <a:close/>
                  <a:moveTo>
                    <a:pt x="7" y="5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9"/>
                  </a:lnTo>
                  <a:lnTo>
                    <a:pt x="7" y="5"/>
                  </a:lnTo>
                  <a:close/>
                  <a:moveTo>
                    <a:pt x="55" y="5"/>
                  </a:moveTo>
                  <a:lnTo>
                    <a:pt x="57" y="5"/>
                  </a:lnTo>
                  <a:lnTo>
                    <a:pt x="58" y="5"/>
                  </a:lnTo>
                  <a:lnTo>
                    <a:pt x="60" y="7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71" y="15"/>
                  </a:lnTo>
                  <a:lnTo>
                    <a:pt x="71" y="16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5"/>
                  </a:lnTo>
                  <a:close/>
                  <a:moveTo>
                    <a:pt x="50" y="0"/>
                  </a:moveTo>
                  <a:lnTo>
                    <a:pt x="50" y="0"/>
                  </a:lnTo>
                  <a:lnTo>
                    <a:pt x="54" y="2"/>
                  </a:lnTo>
                  <a:lnTo>
                    <a:pt x="53" y="2"/>
                  </a:lnTo>
                  <a:lnTo>
                    <a:pt x="42" y="14"/>
                  </a:lnTo>
                  <a:lnTo>
                    <a:pt x="40" y="15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0" y="8"/>
                  </a:lnTo>
                  <a:lnTo>
                    <a:pt x="43" y="7"/>
                  </a:lnTo>
                  <a:lnTo>
                    <a:pt x="46" y="4"/>
                  </a:lnTo>
                  <a:lnTo>
                    <a:pt x="47" y="2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59" name="Freeform 131">
              <a:extLst>
                <a:ext uri="{FF2B5EF4-FFF2-40B4-BE49-F238E27FC236}">
                  <a16:creationId xmlns:a16="http://schemas.microsoft.com/office/drawing/2014/main" xmlns="" id="{2AA82921-E6C2-489A-BC7B-28D7CD897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3444875"/>
              <a:ext cx="542925" cy="349250"/>
            </a:xfrm>
            <a:custGeom>
              <a:avLst/>
              <a:gdLst>
                <a:gd name="T0" fmla="*/ 193 w 342"/>
                <a:gd name="T1" fmla="*/ 0 h 220"/>
                <a:gd name="T2" fmla="*/ 211 w 342"/>
                <a:gd name="T3" fmla="*/ 23 h 220"/>
                <a:gd name="T4" fmla="*/ 222 w 342"/>
                <a:gd name="T5" fmla="*/ 11 h 220"/>
                <a:gd name="T6" fmla="*/ 241 w 342"/>
                <a:gd name="T7" fmla="*/ 8 h 220"/>
                <a:gd name="T8" fmla="*/ 261 w 342"/>
                <a:gd name="T9" fmla="*/ 27 h 220"/>
                <a:gd name="T10" fmla="*/ 245 w 342"/>
                <a:gd name="T11" fmla="*/ 37 h 220"/>
                <a:gd name="T12" fmla="*/ 263 w 342"/>
                <a:gd name="T13" fmla="*/ 44 h 220"/>
                <a:gd name="T14" fmla="*/ 259 w 342"/>
                <a:gd name="T15" fmla="*/ 54 h 220"/>
                <a:gd name="T16" fmla="*/ 277 w 342"/>
                <a:gd name="T17" fmla="*/ 84 h 220"/>
                <a:gd name="T18" fmla="*/ 292 w 342"/>
                <a:gd name="T19" fmla="*/ 87 h 220"/>
                <a:gd name="T20" fmla="*/ 302 w 342"/>
                <a:gd name="T21" fmla="*/ 102 h 220"/>
                <a:gd name="T22" fmla="*/ 308 w 342"/>
                <a:gd name="T23" fmla="*/ 104 h 220"/>
                <a:gd name="T24" fmla="*/ 312 w 342"/>
                <a:gd name="T25" fmla="*/ 105 h 220"/>
                <a:gd name="T26" fmla="*/ 323 w 342"/>
                <a:gd name="T27" fmla="*/ 109 h 220"/>
                <a:gd name="T28" fmla="*/ 308 w 342"/>
                <a:gd name="T29" fmla="*/ 160 h 220"/>
                <a:gd name="T30" fmla="*/ 342 w 342"/>
                <a:gd name="T31" fmla="*/ 181 h 220"/>
                <a:gd name="T32" fmla="*/ 342 w 342"/>
                <a:gd name="T33" fmla="*/ 203 h 220"/>
                <a:gd name="T34" fmla="*/ 327 w 342"/>
                <a:gd name="T35" fmla="*/ 203 h 220"/>
                <a:gd name="T36" fmla="*/ 319 w 342"/>
                <a:gd name="T37" fmla="*/ 195 h 220"/>
                <a:gd name="T38" fmla="*/ 287 w 342"/>
                <a:gd name="T39" fmla="*/ 212 h 220"/>
                <a:gd name="T40" fmla="*/ 287 w 342"/>
                <a:gd name="T41" fmla="*/ 184 h 220"/>
                <a:gd name="T42" fmla="*/ 270 w 342"/>
                <a:gd name="T43" fmla="*/ 178 h 220"/>
                <a:gd name="T44" fmla="*/ 270 w 342"/>
                <a:gd name="T45" fmla="*/ 166 h 220"/>
                <a:gd name="T46" fmla="*/ 248 w 342"/>
                <a:gd name="T47" fmla="*/ 166 h 220"/>
                <a:gd name="T48" fmla="*/ 241 w 342"/>
                <a:gd name="T49" fmla="*/ 189 h 220"/>
                <a:gd name="T50" fmla="*/ 227 w 342"/>
                <a:gd name="T51" fmla="*/ 176 h 220"/>
                <a:gd name="T52" fmla="*/ 227 w 342"/>
                <a:gd name="T53" fmla="*/ 210 h 220"/>
                <a:gd name="T54" fmla="*/ 218 w 342"/>
                <a:gd name="T55" fmla="*/ 220 h 220"/>
                <a:gd name="T56" fmla="*/ 182 w 342"/>
                <a:gd name="T57" fmla="*/ 198 h 220"/>
                <a:gd name="T58" fmla="*/ 160 w 342"/>
                <a:gd name="T59" fmla="*/ 213 h 220"/>
                <a:gd name="T60" fmla="*/ 124 w 342"/>
                <a:gd name="T61" fmla="*/ 199 h 220"/>
                <a:gd name="T62" fmla="*/ 111 w 342"/>
                <a:gd name="T63" fmla="*/ 164 h 220"/>
                <a:gd name="T64" fmla="*/ 90 w 342"/>
                <a:gd name="T65" fmla="*/ 164 h 220"/>
                <a:gd name="T66" fmla="*/ 68 w 342"/>
                <a:gd name="T67" fmla="*/ 184 h 220"/>
                <a:gd name="T68" fmla="*/ 68 w 342"/>
                <a:gd name="T69" fmla="*/ 174 h 220"/>
                <a:gd name="T70" fmla="*/ 30 w 342"/>
                <a:gd name="T71" fmla="*/ 174 h 220"/>
                <a:gd name="T72" fmla="*/ 0 w 342"/>
                <a:gd name="T73" fmla="*/ 166 h 220"/>
                <a:gd name="T74" fmla="*/ 12 w 342"/>
                <a:gd name="T75" fmla="*/ 101 h 220"/>
                <a:gd name="T76" fmla="*/ 24 w 342"/>
                <a:gd name="T77" fmla="*/ 94 h 220"/>
                <a:gd name="T78" fmla="*/ 23 w 342"/>
                <a:gd name="T79" fmla="*/ 77 h 220"/>
                <a:gd name="T80" fmla="*/ 100 w 342"/>
                <a:gd name="T81" fmla="*/ 79 h 220"/>
                <a:gd name="T82" fmla="*/ 133 w 342"/>
                <a:gd name="T83" fmla="*/ 54 h 220"/>
                <a:gd name="T84" fmla="*/ 136 w 342"/>
                <a:gd name="T85" fmla="*/ 52 h 220"/>
                <a:gd name="T86" fmla="*/ 193 w 342"/>
                <a:gd name="T8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2" h="220">
                  <a:moveTo>
                    <a:pt x="193" y="0"/>
                  </a:moveTo>
                  <a:lnTo>
                    <a:pt x="211" y="23"/>
                  </a:lnTo>
                  <a:lnTo>
                    <a:pt x="222" y="11"/>
                  </a:lnTo>
                  <a:lnTo>
                    <a:pt x="241" y="8"/>
                  </a:lnTo>
                  <a:lnTo>
                    <a:pt x="261" y="27"/>
                  </a:lnTo>
                  <a:lnTo>
                    <a:pt x="245" y="37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77" y="84"/>
                  </a:lnTo>
                  <a:lnTo>
                    <a:pt x="292" y="87"/>
                  </a:lnTo>
                  <a:lnTo>
                    <a:pt x="302" y="102"/>
                  </a:lnTo>
                  <a:lnTo>
                    <a:pt x="308" y="104"/>
                  </a:lnTo>
                  <a:lnTo>
                    <a:pt x="312" y="105"/>
                  </a:lnTo>
                  <a:lnTo>
                    <a:pt x="323" y="109"/>
                  </a:lnTo>
                  <a:lnTo>
                    <a:pt x="308" y="160"/>
                  </a:lnTo>
                  <a:lnTo>
                    <a:pt x="342" y="181"/>
                  </a:lnTo>
                  <a:lnTo>
                    <a:pt x="342" y="203"/>
                  </a:lnTo>
                  <a:lnTo>
                    <a:pt x="327" y="203"/>
                  </a:lnTo>
                  <a:lnTo>
                    <a:pt x="319" y="195"/>
                  </a:lnTo>
                  <a:lnTo>
                    <a:pt x="287" y="212"/>
                  </a:lnTo>
                  <a:lnTo>
                    <a:pt x="287" y="184"/>
                  </a:lnTo>
                  <a:lnTo>
                    <a:pt x="270" y="178"/>
                  </a:lnTo>
                  <a:lnTo>
                    <a:pt x="270" y="166"/>
                  </a:lnTo>
                  <a:lnTo>
                    <a:pt x="248" y="166"/>
                  </a:lnTo>
                  <a:lnTo>
                    <a:pt x="241" y="189"/>
                  </a:lnTo>
                  <a:lnTo>
                    <a:pt x="227" y="176"/>
                  </a:lnTo>
                  <a:lnTo>
                    <a:pt x="227" y="210"/>
                  </a:lnTo>
                  <a:lnTo>
                    <a:pt x="218" y="220"/>
                  </a:lnTo>
                  <a:lnTo>
                    <a:pt x="182" y="198"/>
                  </a:lnTo>
                  <a:lnTo>
                    <a:pt x="160" y="213"/>
                  </a:lnTo>
                  <a:lnTo>
                    <a:pt x="124" y="199"/>
                  </a:lnTo>
                  <a:lnTo>
                    <a:pt x="111" y="164"/>
                  </a:lnTo>
                  <a:lnTo>
                    <a:pt x="90" y="164"/>
                  </a:lnTo>
                  <a:lnTo>
                    <a:pt x="68" y="184"/>
                  </a:lnTo>
                  <a:lnTo>
                    <a:pt x="68" y="174"/>
                  </a:lnTo>
                  <a:lnTo>
                    <a:pt x="30" y="174"/>
                  </a:lnTo>
                  <a:lnTo>
                    <a:pt x="0" y="166"/>
                  </a:lnTo>
                  <a:lnTo>
                    <a:pt x="12" y="101"/>
                  </a:lnTo>
                  <a:lnTo>
                    <a:pt x="24" y="94"/>
                  </a:lnTo>
                  <a:lnTo>
                    <a:pt x="23" y="77"/>
                  </a:lnTo>
                  <a:lnTo>
                    <a:pt x="100" y="79"/>
                  </a:lnTo>
                  <a:lnTo>
                    <a:pt x="133" y="54"/>
                  </a:lnTo>
                  <a:lnTo>
                    <a:pt x="136" y="52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60" name="Freeform 132">
              <a:extLst>
                <a:ext uri="{FF2B5EF4-FFF2-40B4-BE49-F238E27FC236}">
                  <a16:creationId xmlns:a16="http://schemas.microsoft.com/office/drawing/2014/main" xmlns="" id="{D7CD0E88-BEAB-4FBD-8B22-CC14E8C49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4713" y="3444875"/>
              <a:ext cx="542925" cy="342900"/>
            </a:xfrm>
            <a:custGeom>
              <a:avLst/>
              <a:gdLst>
                <a:gd name="T0" fmla="*/ 200 w 342"/>
                <a:gd name="T1" fmla="*/ 203 h 216"/>
                <a:gd name="T2" fmla="*/ 142 w 342"/>
                <a:gd name="T3" fmla="*/ 206 h 216"/>
                <a:gd name="T4" fmla="*/ 222 w 342"/>
                <a:gd name="T5" fmla="*/ 212 h 216"/>
                <a:gd name="T6" fmla="*/ 182 w 342"/>
                <a:gd name="T7" fmla="*/ 198 h 216"/>
                <a:gd name="T8" fmla="*/ 182 w 342"/>
                <a:gd name="T9" fmla="*/ 199 h 216"/>
                <a:gd name="T10" fmla="*/ 182 w 342"/>
                <a:gd name="T11" fmla="*/ 199 h 216"/>
                <a:gd name="T12" fmla="*/ 330 w 342"/>
                <a:gd name="T13" fmla="*/ 200 h 216"/>
                <a:gd name="T14" fmla="*/ 326 w 342"/>
                <a:gd name="T15" fmla="*/ 203 h 216"/>
                <a:gd name="T16" fmla="*/ 326 w 342"/>
                <a:gd name="T17" fmla="*/ 202 h 216"/>
                <a:gd name="T18" fmla="*/ 324 w 342"/>
                <a:gd name="T19" fmla="*/ 200 h 216"/>
                <a:gd name="T20" fmla="*/ 323 w 342"/>
                <a:gd name="T21" fmla="*/ 199 h 216"/>
                <a:gd name="T22" fmla="*/ 321 w 342"/>
                <a:gd name="T23" fmla="*/ 198 h 216"/>
                <a:gd name="T24" fmla="*/ 320 w 342"/>
                <a:gd name="T25" fmla="*/ 196 h 216"/>
                <a:gd name="T26" fmla="*/ 319 w 342"/>
                <a:gd name="T27" fmla="*/ 195 h 216"/>
                <a:gd name="T28" fmla="*/ 319 w 342"/>
                <a:gd name="T29" fmla="*/ 195 h 216"/>
                <a:gd name="T30" fmla="*/ 126 w 342"/>
                <a:gd name="T31" fmla="*/ 200 h 216"/>
                <a:gd name="T32" fmla="*/ 292 w 342"/>
                <a:gd name="T33" fmla="*/ 184 h 216"/>
                <a:gd name="T34" fmla="*/ 72 w 342"/>
                <a:gd name="T35" fmla="*/ 171 h 216"/>
                <a:gd name="T36" fmla="*/ 43 w 342"/>
                <a:gd name="T37" fmla="*/ 173 h 216"/>
                <a:gd name="T38" fmla="*/ 30 w 342"/>
                <a:gd name="T39" fmla="*/ 174 h 216"/>
                <a:gd name="T40" fmla="*/ 30 w 342"/>
                <a:gd name="T41" fmla="*/ 173 h 216"/>
                <a:gd name="T42" fmla="*/ 24 w 342"/>
                <a:gd name="T43" fmla="*/ 170 h 216"/>
                <a:gd name="T44" fmla="*/ 243 w 342"/>
                <a:gd name="T45" fmla="*/ 184 h 216"/>
                <a:gd name="T46" fmla="*/ 227 w 342"/>
                <a:gd name="T47" fmla="*/ 176 h 216"/>
                <a:gd name="T48" fmla="*/ 227 w 342"/>
                <a:gd name="T49" fmla="*/ 170 h 216"/>
                <a:gd name="T50" fmla="*/ 75 w 342"/>
                <a:gd name="T51" fmla="*/ 177 h 216"/>
                <a:gd name="T52" fmla="*/ 259 w 342"/>
                <a:gd name="T53" fmla="*/ 162 h 216"/>
                <a:gd name="T54" fmla="*/ 6 w 342"/>
                <a:gd name="T55" fmla="*/ 158 h 216"/>
                <a:gd name="T56" fmla="*/ 2 w 342"/>
                <a:gd name="T57" fmla="*/ 166 h 216"/>
                <a:gd name="T58" fmla="*/ 310 w 342"/>
                <a:gd name="T59" fmla="*/ 140 h 216"/>
                <a:gd name="T60" fmla="*/ 309 w 342"/>
                <a:gd name="T61" fmla="*/ 153 h 216"/>
                <a:gd name="T62" fmla="*/ 5 w 342"/>
                <a:gd name="T63" fmla="*/ 142 h 216"/>
                <a:gd name="T64" fmla="*/ 321 w 342"/>
                <a:gd name="T65" fmla="*/ 115 h 216"/>
                <a:gd name="T66" fmla="*/ 319 w 342"/>
                <a:gd name="T67" fmla="*/ 109 h 216"/>
                <a:gd name="T68" fmla="*/ 10 w 342"/>
                <a:gd name="T69" fmla="*/ 108 h 216"/>
                <a:gd name="T70" fmla="*/ 10 w 342"/>
                <a:gd name="T71" fmla="*/ 105 h 216"/>
                <a:gd name="T72" fmla="*/ 10 w 342"/>
                <a:gd name="T73" fmla="*/ 105 h 216"/>
                <a:gd name="T74" fmla="*/ 10 w 342"/>
                <a:gd name="T75" fmla="*/ 105 h 216"/>
                <a:gd name="T76" fmla="*/ 10 w 342"/>
                <a:gd name="T77" fmla="*/ 104 h 216"/>
                <a:gd name="T78" fmla="*/ 12 w 342"/>
                <a:gd name="T79" fmla="*/ 101 h 216"/>
                <a:gd name="T80" fmla="*/ 302 w 342"/>
                <a:gd name="T81" fmla="*/ 102 h 216"/>
                <a:gd name="T82" fmla="*/ 306 w 342"/>
                <a:gd name="T83" fmla="*/ 104 h 216"/>
                <a:gd name="T84" fmla="*/ 299 w 342"/>
                <a:gd name="T85" fmla="*/ 105 h 216"/>
                <a:gd name="T86" fmla="*/ 277 w 342"/>
                <a:gd name="T87" fmla="*/ 84 h 216"/>
                <a:gd name="T88" fmla="*/ 81 w 342"/>
                <a:gd name="T89" fmla="*/ 79 h 216"/>
                <a:gd name="T90" fmla="*/ 75 w 342"/>
                <a:gd name="T91" fmla="*/ 79 h 216"/>
                <a:gd name="T92" fmla="*/ 28 w 342"/>
                <a:gd name="T93" fmla="*/ 77 h 216"/>
                <a:gd name="T94" fmla="*/ 108 w 342"/>
                <a:gd name="T95" fmla="*/ 77 h 216"/>
                <a:gd name="T96" fmla="*/ 115 w 342"/>
                <a:gd name="T97" fmla="*/ 68 h 216"/>
                <a:gd name="T98" fmla="*/ 259 w 342"/>
                <a:gd name="T99" fmla="*/ 54 h 216"/>
                <a:gd name="T100" fmla="*/ 259 w 342"/>
                <a:gd name="T101" fmla="*/ 55 h 216"/>
                <a:gd name="T102" fmla="*/ 259 w 342"/>
                <a:gd name="T103" fmla="*/ 56 h 216"/>
                <a:gd name="T104" fmla="*/ 261 w 342"/>
                <a:gd name="T105" fmla="*/ 56 h 216"/>
                <a:gd name="T106" fmla="*/ 147 w 342"/>
                <a:gd name="T107" fmla="*/ 44 h 216"/>
                <a:gd name="T108" fmla="*/ 135 w 342"/>
                <a:gd name="T109" fmla="*/ 54 h 216"/>
                <a:gd name="T110" fmla="*/ 137 w 342"/>
                <a:gd name="T111" fmla="*/ 51 h 216"/>
                <a:gd name="T112" fmla="*/ 147 w 342"/>
                <a:gd name="T113" fmla="*/ 44 h 216"/>
                <a:gd name="T114" fmla="*/ 171 w 342"/>
                <a:gd name="T115" fmla="*/ 22 h 216"/>
                <a:gd name="T116" fmla="*/ 160 w 342"/>
                <a:gd name="T117" fmla="*/ 30 h 216"/>
                <a:gd name="T118" fmla="*/ 256 w 342"/>
                <a:gd name="T119" fmla="*/ 29 h 216"/>
                <a:gd name="T120" fmla="*/ 222 w 342"/>
                <a:gd name="T121" fmla="*/ 12 h 216"/>
                <a:gd name="T122" fmla="*/ 201 w 342"/>
                <a:gd name="T123" fmla="*/ 12 h 216"/>
                <a:gd name="T124" fmla="*/ 180 w 342"/>
                <a:gd name="T125" fmla="*/ 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2" h="216">
                  <a:moveTo>
                    <a:pt x="200" y="203"/>
                  </a:moveTo>
                  <a:lnTo>
                    <a:pt x="201" y="203"/>
                  </a:lnTo>
                  <a:lnTo>
                    <a:pt x="215" y="212"/>
                  </a:lnTo>
                  <a:lnTo>
                    <a:pt x="216" y="213"/>
                  </a:lnTo>
                  <a:lnTo>
                    <a:pt x="216" y="216"/>
                  </a:lnTo>
                  <a:lnTo>
                    <a:pt x="215" y="216"/>
                  </a:lnTo>
                  <a:lnTo>
                    <a:pt x="214" y="216"/>
                  </a:lnTo>
                  <a:lnTo>
                    <a:pt x="212" y="216"/>
                  </a:lnTo>
                  <a:lnTo>
                    <a:pt x="212" y="216"/>
                  </a:lnTo>
                  <a:lnTo>
                    <a:pt x="211" y="214"/>
                  </a:lnTo>
                  <a:lnTo>
                    <a:pt x="209" y="214"/>
                  </a:lnTo>
                  <a:lnTo>
                    <a:pt x="207" y="213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198" y="207"/>
                  </a:lnTo>
                  <a:lnTo>
                    <a:pt x="198" y="206"/>
                  </a:lnTo>
                  <a:lnTo>
                    <a:pt x="198" y="205"/>
                  </a:lnTo>
                  <a:lnTo>
                    <a:pt x="198" y="203"/>
                  </a:lnTo>
                  <a:lnTo>
                    <a:pt x="200" y="203"/>
                  </a:lnTo>
                  <a:close/>
                  <a:moveTo>
                    <a:pt x="143" y="202"/>
                  </a:moveTo>
                  <a:lnTo>
                    <a:pt x="144" y="202"/>
                  </a:lnTo>
                  <a:lnTo>
                    <a:pt x="160" y="207"/>
                  </a:lnTo>
                  <a:lnTo>
                    <a:pt x="161" y="209"/>
                  </a:lnTo>
                  <a:lnTo>
                    <a:pt x="161" y="210"/>
                  </a:lnTo>
                  <a:lnTo>
                    <a:pt x="160" y="212"/>
                  </a:lnTo>
                  <a:lnTo>
                    <a:pt x="158" y="212"/>
                  </a:lnTo>
                  <a:lnTo>
                    <a:pt x="157" y="212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4" y="207"/>
                  </a:lnTo>
                  <a:lnTo>
                    <a:pt x="143" y="206"/>
                  </a:lnTo>
                  <a:lnTo>
                    <a:pt x="142" y="206"/>
                  </a:lnTo>
                  <a:lnTo>
                    <a:pt x="140" y="205"/>
                  </a:lnTo>
                  <a:lnTo>
                    <a:pt x="140" y="203"/>
                  </a:lnTo>
                  <a:lnTo>
                    <a:pt x="142" y="202"/>
                  </a:lnTo>
                  <a:lnTo>
                    <a:pt x="143" y="202"/>
                  </a:lnTo>
                  <a:close/>
                  <a:moveTo>
                    <a:pt x="299" y="199"/>
                  </a:moveTo>
                  <a:lnTo>
                    <a:pt x="301" y="200"/>
                  </a:lnTo>
                  <a:lnTo>
                    <a:pt x="302" y="200"/>
                  </a:lnTo>
                  <a:lnTo>
                    <a:pt x="302" y="203"/>
                  </a:lnTo>
                  <a:lnTo>
                    <a:pt x="301" y="205"/>
                  </a:lnTo>
                  <a:lnTo>
                    <a:pt x="287" y="212"/>
                  </a:lnTo>
                  <a:lnTo>
                    <a:pt x="287" y="206"/>
                  </a:lnTo>
                  <a:lnTo>
                    <a:pt x="298" y="200"/>
                  </a:lnTo>
                  <a:lnTo>
                    <a:pt x="299" y="199"/>
                  </a:lnTo>
                  <a:close/>
                  <a:moveTo>
                    <a:pt x="225" y="195"/>
                  </a:moveTo>
                  <a:lnTo>
                    <a:pt x="227" y="195"/>
                  </a:lnTo>
                  <a:lnTo>
                    <a:pt x="227" y="196"/>
                  </a:lnTo>
                  <a:lnTo>
                    <a:pt x="227" y="210"/>
                  </a:lnTo>
                  <a:lnTo>
                    <a:pt x="225" y="212"/>
                  </a:lnTo>
                  <a:lnTo>
                    <a:pt x="223" y="213"/>
                  </a:lnTo>
                  <a:lnTo>
                    <a:pt x="222" y="212"/>
                  </a:lnTo>
                  <a:lnTo>
                    <a:pt x="220" y="210"/>
                  </a:lnTo>
                  <a:lnTo>
                    <a:pt x="222" y="209"/>
                  </a:lnTo>
                  <a:lnTo>
                    <a:pt x="223" y="207"/>
                  </a:lnTo>
                  <a:lnTo>
                    <a:pt x="223" y="196"/>
                  </a:lnTo>
                  <a:lnTo>
                    <a:pt x="223" y="195"/>
                  </a:lnTo>
                  <a:lnTo>
                    <a:pt x="225" y="195"/>
                  </a:lnTo>
                  <a:close/>
                  <a:moveTo>
                    <a:pt x="182" y="194"/>
                  </a:moveTo>
                  <a:lnTo>
                    <a:pt x="184" y="194"/>
                  </a:lnTo>
                  <a:lnTo>
                    <a:pt x="187" y="196"/>
                  </a:lnTo>
                  <a:lnTo>
                    <a:pt x="189" y="198"/>
                  </a:lnTo>
                  <a:lnTo>
                    <a:pt x="189" y="199"/>
                  </a:lnTo>
                  <a:lnTo>
                    <a:pt x="187" y="200"/>
                  </a:lnTo>
                  <a:lnTo>
                    <a:pt x="186" y="200"/>
                  </a:lnTo>
                  <a:lnTo>
                    <a:pt x="184" y="200"/>
                  </a:lnTo>
                  <a:lnTo>
                    <a:pt x="184" y="199"/>
                  </a:lnTo>
                  <a:lnTo>
                    <a:pt x="183" y="199"/>
                  </a:lnTo>
                  <a:lnTo>
                    <a:pt x="183" y="199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8" y="205"/>
                  </a:lnTo>
                  <a:lnTo>
                    <a:pt x="168" y="202"/>
                  </a:lnTo>
                  <a:lnTo>
                    <a:pt x="169" y="200"/>
                  </a:lnTo>
                  <a:lnTo>
                    <a:pt x="179" y="194"/>
                  </a:lnTo>
                  <a:lnTo>
                    <a:pt x="182" y="194"/>
                  </a:lnTo>
                  <a:close/>
                  <a:moveTo>
                    <a:pt x="319" y="191"/>
                  </a:moveTo>
                  <a:lnTo>
                    <a:pt x="320" y="191"/>
                  </a:lnTo>
                  <a:lnTo>
                    <a:pt x="321" y="192"/>
                  </a:lnTo>
                  <a:lnTo>
                    <a:pt x="328" y="199"/>
                  </a:lnTo>
                  <a:lnTo>
                    <a:pt x="330" y="199"/>
                  </a:lnTo>
                  <a:lnTo>
                    <a:pt x="330" y="199"/>
                  </a:lnTo>
                  <a:lnTo>
                    <a:pt x="330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24" y="202"/>
                  </a:lnTo>
                  <a:lnTo>
                    <a:pt x="324" y="202"/>
                  </a:lnTo>
                  <a:lnTo>
                    <a:pt x="324" y="202"/>
                  </a:lnTo>
                  <a:lnTo>
                    <a:pt x="324" y="202"/>
                  </a:lnTo>
                  <a:lnTo>
                    <a:pt x="324" y="202"/>
                  </a:lnTo>
                  <a:lnTo>
                    <a:pt x="324" y="202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1" y="199"/>
                  </a:lnTo>
                  <a:lnTo>
                    <a:pt x="321" y="199"/>
                  </a:lnTo>
                  <a:lnTo>
                    <a:pt x="321" y="198"/>
                  </a:lnTo>
                  <a:lnTo>
                    <a:pt x="321" y="198"/>
                  </a:lnTo>
                  <a:lnTo>
                    <a:pt x="321" y="198"/>
                  </a:lnTo>
                  <a:lnTo>
                    <a:pt x="321" y="198"/>
                  </a:lnTo>
                  <a:lnTo>
                    <a:pt x="321" y="198"/>
                  </a:lnTo>
                  <a:lnTo>
                    <a:pt x="321" y="198"/>
                  </a:lnTo>
                  <a:lnTo>
                    <a:pt x="321" y="198"/>
                  </a:lnTo>
                  <a:lnTo>
                    <a:pt x="321" y="198"/>
                  </a:lnTo>
                  <a:lnTo>
                    <a:pt x="321" y="198"/>
                  </a:lnTo>
                  <a:lnTo>
                    <a:pt x="321" y="198"/>
                  </a:lnTo>
                  <a:lnTo>
                    <a:pt x="320" y="198"/>
                  </a:lnTo>
                  <a:lnTo>
                    <a:pt x="320" y="198"/>
                  </a:lnTo>
                  <a:lnTo>
                    <a:pt x="320" y="198"/>
                  </a:lnTo>
                  <a:lnTo>
                    <a:pt x="320" y="198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19" y="196"/>
                  </a:lnTo>
                  <a:lnTo>
                    <a:pt x="319" y="196"/>
                  </a:lnTo>
                  <a:lnTo>
                    <a:pt x="319" y="196"/>
                  </a:lnTo>
                  <a:lnTo>
                    <a:pt x="319" y="196"/>
                  </a:lnTo>
                  <a:lnTo>
                    <a:pt x="319" y="196"/>
                  </a:lnTo>
                  <a:lnTo>
                    <a:pt x="319" y="196"/>
                  </a:lnTo>
                  <a:lnTo>
                    <a:pt x="319" y="196"/>
                  </a:lnTo>
                  <a:lnTo>
                    <a:pt x="319" y="196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15" y="198"/>
                  </a:lnTo>
                  <a:lnTo>
                    <a:pt x="315" y="198"/>
                  </a:lnTo>
                  <a:lnTo>
                    <a:pt x="313" y="196"/>
                  </a:lnTo>
                  <a:lnTo>
                    <a:pt x="312" y="196"/>
                  </a:lnTo>
                  <a:lnTo>
                    <a:pt x="312" y="194"/>
                  </a:lnTo>
                  <a:lnTo>
                    <a:pt x="313" y="192"/>
                  </a:lnTo>
                  <a:lnTo>
                    <a:pt x="316" y="191"/>
                  </a:lnTo>
                  <a:lnTo>
                    <a:pt x="319" y="191"/>
                  </a:lnTo>
                  <a:close/>
                  <a:moveTo>
                    <a:pt x="121" y="185"/>
                  </a:moveTo>
                  <a:lnTo>
                    <a:pt x="122" y="185"/>
                  </a:lnTo>
                  <a:lnTo>
                    <a:pt x="124" y="187"/>
                  </a:lnTo>
                  <a:lnTo>
                    <a:pt x="126" y="196"/>
                  </a:lnTo>
                  <a:lnTo>
                    <a:pt x="129" y="196"/>
                  </a:lnTo>
                  <a:lnTo>
                    <a:pt x="131" y="198"/>
                  </a:lnTo>
                  <a:lnTo>
                    <a:pt x="131" y="199"/>
                  </a:lnTo>
                  <a:lnTo>
                    <a:pt x="129" y="200"/>
                  </a:lnTo>
                  <a:lnTo>
                    <a:pt x="128" y="200"/>
                  </a:lnTo>
                  <a:lnTo>
                    <a:pt x="126" y="200"/>
                  </a:lnTo>
                  <a:lnTo>
                    <a:pt x="124" y="199"/>
                  </a:lnTo>
                  <a:lnTo>
                    <a:pt x="119" y="188"/>
                  </a:lnTo>
                  <a:lnTo>
                    <a:pt x="119" y="187"/>
                  </a:lnTo>
                  <a:lnTo>
                    <a:pt x="121" y="185"/>
                  </a:lnTo>
                  <a:lnTo>
                    <a:pt x="121" y="185"/>
                  </a:lnTo>
                  <a:close/>
                  <a:moveTo>
                    <a:pt x="341" y="184"/>
                  </a:moveTo>
                  <a:lnTo>
                    <a:pt x="342" y="184"/>
                  </a:lnTo>
                  <a:lnTo>
                    <a:pt x="342" y="187"/>
                  </a:lnTo>
                  <a:lnTo>
                    <a:pt x="342" y="202"/>
                  </a:lnTo>
                  <a:lnTo>
                    <a:pt x="342" y="203"/>
                  </a:lnTo>
                  <a:lnTo>
                    <a:pt x="338" y="203"/>
                  </a:lnTo>
                  <a:lnTo>
                    <a:pt x="338" y="202"/>
                  </a:lnTo>
                  <a:lnTo>
                    <a:pt x="338" y="187"/>
                  </a:lnTo>
                  <a:lnTo>
                    <a:pt x="338" y="184"/>
                  </a:lnTo>
                  <a:lnTo>
                    <a:pt x="341" y="184"/>
                  </a:lnTo>
                  <a:close/>
                  <a:moveTo>
                    <a:pt x="283" y="177"/>
                  </a:moveTo>
                  <a:lnTo>
                    <a:pt x="283" y="177"/>
                  </a:lnTo>
                  <a:lnTo>
                    <a:pt x="288" y="180"/>
                  </a:lnTo>
                  <a:lnTo>
                    <a:pt x="291" y="181"/>
                  </a:lnTo>
                  <a:lnTo>
                    <a:pt x="292" y="184"/>
                  </a:lnTo>
                  <a:lnTo>
                    <a:pt x="292" y="194"/>
                  </a:lnTo>
                  <a:lnTo>
                    <a:pt x="291" y="195"/>
                  </a:lnTo>
                  <a:lnTo>
                    <a:pt x="290" y="196"/>
                  </a:lnTo>
                  <a:lnTo>
                    <a:pt x="288" y="195"/>
                  </a:lnTo>
                  <a:lnTo>
                    <a:pt x="287" y="194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1" y="181"/>
                  </a:lnTo>
                  <a:lnTo>
                    <a:pt x="280" y="181"/>
                  </a:lnTo>
                  <a:lnTo>
                    <a:pt x="280" y="178"/>
                  </a:lnTo>
                  <a:lnTo>
                    <a:pt x="281" y="177"/>
                  </a:lnTo>
                  <a:lnTo>
                    <a:pt x="283" y="177"/>
                  </a:lnTo>
                  <a:close/>
                  <a:moveTo>
                    <a:pt x="57" y="169"/>
                  </a:moveTo>
                  <a:lnTo>
                    <a:pt x="68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4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1" y="181"/>
                  </a:lnTo>
                  <a:lnTo>
                    <a:pt x="70" y="181"/>
                  </a:lnTo>
                  <a:lnTo>
                    <a:pt x="68" y="181"/>
                  </a:lnTo>
                  <a:lnTo>
                    <a:pt x="68" y="180"/>
                  </a:lnTo>
                  <a:lnTo>
                    <a:pt x="68" y="174"/>
                  </a:lnTo>
                  <a:lnTo>
                    <a:pt x="57" y="174"/>
                  </a:lnTo>
                  <a:lnTo>
                    <a:pt x="56" y="173"/>
                  </a:lnTo>
                  <a:lnTo>
                    <a:pt x="54" y="171"/>
                  </a:lnTo>
                  <a:lnTo>
                    <a:pt x="56" y="170"/>
                  </a:lnTo>
                  <a:lnTo>
                    <a:pt x="57" y="169"/>
                  </a:lnTo>
                  <a:close/>
                  <a:moveTo>
                    <a:pt x="27" y="167"/>
                  </a:moveTo>
                  <a:lnTo>
                    <a:pt x="27" y="167"/>
                  </a:lnTo>
                  <a:lnTo>
                    <a:pt x="31" y="169"/>
                  </a:lnTo>
                  <a:lnTo>
                    <a:pt x="42" y="169"/>
                  </a:lnTo>
                  <a:lnTo>
                    <a:pt x="43" y="170"/>
                  </a:lnTo>
                  <a:lnTo>
                    <a:pt x="43" y="171"/>
                  </a:lnTo>
                  <a:lnTo>
                    <a:pt x="43" y="173"/>
                  </a:lnTo>
                  <a:lnTo>
                    <a:pt x="42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5" y="173"/>
                  </a:lnTo>
                  <a:lnTo>
                    <a:pt x="24" y="171"/>
                  </a:lnTo>
                  <a:lnTo>
                    <a:pt x="24" y="170"/>
                  </a:lnTo>
                  <a:lnTo>
                    <a:pt x="24" y="169"/>
                  </a:lnTo>
                  <a:lnTo>
                    <a:pt x="27" y="167"/>
                  </a:lnTo>
                  <a:close/>
                  <a:moveTo>
                    <a:pt x="317" y="167"/>
                  </a:moveTo>
                  <a:lnTo>
                    <a:pt x="319" y="167"/>
                  </a:lnTo>
                  <a:lnTo>
                    <a:pt x="333" y="176"/>
                  </a:lnTo>
                  <a:lnTo>
                    <a:pt x="334" y="177"/>
                  </a:lnTo>
                  <a:lnTo>
                    <a:pt x="334" y="178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1" y="180"/>
                  </a:lnTo>
                  <a:lnTo>
                    <a:pt x="317" y="171"/>
                  </a:lnTo>
                  <a:lnTo>
                    <a:pt x="316" y="170"/>
                  </a:lnTo>
                  <a:lnTo>
                    <a:pt x="316" y="169"/>
                  </a:lnTo>
                  <a:lnTo>
                    <a:pt x="317" y="167"/>
                  </a:lnTo>
                  <a:lnTo>
                    <a:pt x="317" y="167"/>
                  </a:lnTo>
                  <a:close/>
                  <a:moveTo>
                    <a:pt x="245" y="164"/>
                  </a:moveTo>
                  <a:lnTo>
                    <a:pt x="245" y="164"/>
                  </a:lnTo>
                  <a:lnTo>
                    <a:pt x="247" y="166"/>
                  </a:lnTo>
                  <a:lnTo>
                    <a:pt x="247" y="167"/>
                  </a:lnTo>
                  <a:lnTo>
                    <a:pt x="243" y="184"/>
                  </a:lnTo>
                  <a:lnTo>
                    <a:pt x="243" y="185"/>
                  </a:lnTo>
                  <a:lnTo>
                    <a:pt x="241" y="185"/>
                  </a:lnTo>
                  <a:lnTo>
                    <a:pt x="240" y="185"/>
                  </a:lnTo>
                  <a:lnTo>
                    <a:pt x="238" y="184"/>
                  </a:lnTo>
                  <a:lnTo>
                    <a:pt x="238" y="182"/>
                  </a:lnTo>
                  <a:lnTo>
                    <a:pt x="238" y="182"/>
                  </a:lnTo>
                  <a:lnTo>
                    <a:pt x="238" y="182"/>
                  </a:lnTo>
                  <a:lnTo>
                    <a:pt x="237" y="184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3" y="181"/>
                  </a:lnTo>
                  <a:lnTo>
                    <a:pt x="232" y="180"/>
                  </a:lnTo>
                  <a:lnTo>
                    <a:pt x="230" y="178"/>
                  </a:lnTo>
                  <a:lnTo>
                    <a:pt x="229" y="177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81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2"/>
                  </a:lnTo>
                  <a:lnTo>
                    <a:pt x="223" y="181"/>
                  </a:lnTo>
                  <a:lnTo>
                    <a:pt x="223" y="176"/>
                  </a:lnTo>
                  <a:lnTo>
                    <a:pt x="223" y="173"/>
                  </a:lnTo>
                  <a:lnTo>
                    <a:pt x="226" y="171"/>
                  </a:lnTo>
                  <a:lnTo>
                    <a:pt x="227" y="170"/>
                  </a:lnTo>
                  <a:lnTo>
                    <a:pt x="229" y="171"/>
                  </a:lnTo>
                  <a:lnTo>
                    <a:pt x="230" y="171"/>
                  </a:lnTo>
                  <a:lnTo>
                    <a:pt x="238" y="180"/>
                  </a:lnTo>
                  <a:lnTo>
                    <a:pt x="238" y="180"/>
                  </a:lnTo>
                  <a:lnTo>
                    <a:pt x="238" y="181"/>
                  </a:lnTo>
                  <a:lnTo>
                    <a:pt x="243" y="167"/>
                  </a:lnTo>
                  <a:lnTo>
                    <a:pt x="243" y="166"/>
                  </a:lnTo>
                  <a:lnTo>
                    <a:pt x="245" y="164"/>
                  </a:lnTo>
                  <a:close/>
                  <a:moveTo>
                    <a:pt x="88" y="162"/>
                  </a:moveTo>
                  <a:lnTo>
                    <a:pt x="88" y="162"/>
                  </a:lnTo>
                  <a:lnTo>
                    <a:pt x="89" y="164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86" y="167"/>
                  </a:lnTo>
                  <a:lnTo>
                    <a:pt x="85" y="170"/>
                  </a:lnTo>
                  <a:lnTo>
                    <a:pt x="82" y="171"/>
                  </a:lnTo>
                  <a:lnTo>
                    <a:pt x="82" y="171"/>
                  </a:lnTo>
                  <a:lnTo>
                    <a:pt x="82" y="171"/>
                  </a:lnTo>
                  <a:lnTo>
                    <a:pt x="77" y="176"/>
                  </a:lnTo>
                  <a:lnTo>
                    <a:pt x="75" y="177"/>
                  </a:lnTo>
                  <a:lnTo>
                    <a:pt x="74" y="176"/>
                  </a:lnTo>
                  <a:lnTo>
                    <a:pt x="72" y="174"/>
                  </a:lnTo>
                  <a:lnTo>
                    <a:pt x="74" y="173"/>
                  </a:lnTo>
                  <a:lnTo>
                    <a:pt x="86" y="162"/>
                  </a:lnTo>
                  <a:lnTo>
                    <a:pt x="88" y="162"/>
                  </a:lnTo>
                  <a:close/>
                  <a:moveTo>
                    <a:pt x="262" y="162"/>
                  </a:moveTo>
                  <a:lnTo>
                    <a:pt x="270" y="162"/>
                  </a:lnTo>
                  <a:lnTo>
                    <a:pt x="273" y="162"/>
                  </a:lnTo>
                  <a:lnTo>
                    <a:pt x="274" y="163"/>
                  </a:lnTo>
                  <a:lnTo>
                    <a:pt x="274" y="166"/>
                  </a:lnTo>
                  <a:lnTo>
                    <a:pt x="274" y="173"/>
                  </a:lnTo>
                  <a:lnTo>
                    <a:pt x="274" y="176"/>
                  </a:lnTo>
                  <a:lnTo>
                    <a:pt x="273" y="176"/>
                  </a:lnTo>
                  <a:lnTo>
                    <a:pt x="270" y="176"/>
                  </a:lnTo>
                  <a:lnTo>
                    <a:pt x="270" y="173"/>
                  </a:lnTo>
                  <a:lnTo>
                    <a:pt x="270" y="166"/>
                  </a:lnTo>
                  <a:lnTo>
                    <a:pt x="262" y="166"/>
                  </a:lnTo>
                  <a:lnTo>
                    <a:pt x="259" y="166"/>
                  </a:lnTo>
                  <a:lnTo>
                    <a:pt x="259" y="163"/>
                  </a:lnTo>
                  <a:lnTo>
                    <a:pt x="259" y="162"/>
                  </a:lnTo>
                  <a:lnTo>
                    <a:pt x="262" y="162"/>
                  </a:lnTo>
                  <a:close/>
                  <a:moveTo>
                    <a:pt x="104" y="159"/>
                  </a:moveTo>
                  <a:lnTo>
                    <a:pt x="111" y="159"/>
                  </a:lnTo>
                  <a:lnTo>
                    <a:pt x="114" y="160"/>
                  </a:lnTo>
                  <a:lnTo>
                    <a:pt x="115" y="162"/>
                  </a:lnTo>
                  <a:lnTo>
                    <a:pt x="118" y="171"/>
                  </a:lnTo>
                  <a:lnTo>
                    <a:pt x="118" y="173"/>
                  </a:lnTo>
                  <a:lnTo>
                    <a:pt x="117" y="174"/>
                  </a:lnTo>
                  <a:lnTo>
                    <a:pt x="117" y="174"/>
                  </a:lnTo>
                  <a:lnTo>
                    <a:pt x="115" y="174"/>
                  </a:lnTo>
                  <a:lnTo>
                    <a:pt x="114" y="173"/>
                  </a:lnTo>
                  <a:lnTo>
                    <a:pt x="111" y="164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101" y="162"/>
                  </a:lnTo>
                  <a:lnTo>
                    <a:pt x="103" y="160"/>
                  </a:lnTo>
                  <a:lnTo>
                    <a:pt x="104" y="159"/>
                  </a:lnTo>
                  <a:close/>
                  <a:moveTo>
                    <a:pt x="5" y="156"/>
                  </a:moveTo>
                  <a:lnTo>
                    <a:pt x="5" y="156"/>
                  </a:lnTo>
                  <a:lnTo>
                    <a:pt x="6" y="158"/>
                  </a:lnTo>
                  <a:lnTo>
                    <a:pt x="6" y="159"/>
                  </a:lnTo>
                  <a:lnTo>
                    <a:pt x="6" y="162"/>
                  </a:lnTo>
                  <a:lnTo>
                    <a:pt x="12" y="163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2" y="167"/>
                  </a:lnTo>
                  <a:lnTo>
                    <a:pt x="10" y="169"/>
                  </a:lnTo>
                  <a:lnTo>
                    <a:pt x="10" y="167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59"/>
                  </a:lnTo>
                  <a:lnTo>
                    <a:pt x="3" y="158"/>
                  </a:lnTo>
                  <a:lnTo>
                    <a:pt x="5" y="156"/>
                  </a:lnTo>
                  <a:close/>
                  <a:moveTo>
                    <a:pt x="310" y="140"/>
                  </a:moveTo>
                  <a:lnTo>
                    <a:pt x="310" y="140"/>
                  </a:lnTo>
                  <a:lnTo>
                    <a:pt x="312" y="141"/>
                  </a:lnTo>
                  <a:lnTo>
                    <a:pt x="313" y="144"/>
                  </a:lnTo>
                  <a:lnTo>
                    <a:pt x="312" y="144"/>
                  </a:lnTo>
                  <a:lnTo>
                    <a:pt x="312" y="146"/>
                  </a:lnTo>
                  <a:lnTo>
                    <a:pt x="310" y="149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3"/>
                  </a:lnTo>
                  <a:lnTo>
                    <a:pt x="309" y="153"/>
                  </a:lnTo>
                  <a:lnTo>
                    <a:pt x="309" y="153"/>
                  </a:lnTo>
                  <a:lnTo>
                    <a:pt x="309" y="153"/>
                  </a:lnTo>
                  <a:lnTo>
                    <a:pt x="309" y="153"/>
                  </a:lnTo>
                  <a:lnTo>
                    <a:pt x="309" y="153"/>
                  </a:lnTo>
                  <a:lnTo>
                    <a:pt x="309" y="153"/>
                  </a:lnTo>
                  <a:lnTo>
                    <a:pt x="309" y="153"/>
                  </a:lnTo>
                  <a:lnTo>
                    <a:pt x="308" y="159"/>
                  </a:lnTo>
                  <a:lnTo>
                    <a:pt x="306" y="160"/>
                  </a:lnTo>
                  <a:lnTo>
                    <a:pt x="305" y="160"/>
                  </a:lnTo>
                  <a:lnTo>
                    <a:pt x="305" y="160"/>
                  </a:lnTo>
                  <a:lnTo>
                    <a:pt x="303" y="159"/>
                  </a:lnTo>
                  <a:lnTo>
                    <a:pt x="303" y="158"/>
                  </a:lnTo>
                  <a:lnTo>
                    <a:pt x="308" y="142"/>
                  </a:lnTo>
                  <a:lnTo>
                    <a:pt x="309" y="141"/>
                  </a:lnTo>
                  <a:lnTo>
                    <a:pt x="310" y="140"/>
                  </a:lnTo>
                  <a:close/>
                  <a:moveTo>
                    <a:pt x="9" y="124"/>
                  </a:moveTo>
                  <a:lnTo>
                    <a:pt x="10" y="124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7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1"/>
                  </a:lnTo>
                  <a:lnTo>
                    <a:pt x="5" y="138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9" y="124"/>
                  </a:lnTo>
                  <a:close/>
                  <a:moveTo>
                    <a:pt x="320" y="109"/>
                  </a:moveTo>
                  <a:lnTo>
                    <a:pt x="320" y="109"/>
                  </a:lnTo>
                  <a:lnTo>
                    <a:pt x="321" y="110"/>
                  </a:lnTo>
                  <a:lnTo>
                    <a:pt x="321" y="112"/>
                  </a:lnTo>
                  <a:lnTo>
                    <a:pt x="321" y="113"/>
                  </a:lnTo>
                  <a:lnTo>
                    <a:pt x="321" y="115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17" y="127"/>
                  </a:lnTo>
                  <a:lnTo>
                    <a:pt x="316" y="128"/>
                  </a:lnTo>
                  <a:lnTo>
                    <a:pt x="315" y="130"/>
                  </a:lnTo>
                  <a:lnTo>
                    <a:pt x="315" y="130"/>
                  </a:lnTo>
                  <a:lnTo>
                    <a:pt x="313" y="128"/>
                  </a:lnTo>
                  <a:lnTo>
                    <a:pt x="313" y="126"/>
                  </a:lnTo>
                  <a:lnTo>
                    <a:pt x="317" y="110"/>
                  </a:lnTo>
                  <a:lnTo>
                    <a:pt x="319" y="109"/>
                  </a:lnTo>
                  <a:lnTo>
                    <a:pt x="320" y="109"/>
                  </a:lnTo>
                  <a:close/>
                  <a:moveTo>
                    <a:pt x="17" y="98"/>
                  </a:moveTo>
                  <a:lnTo>
                    <a:pt x="18" y="98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18" y="102"/>
                  </a:lnTo>
                  <a:lnTo>
                    <a:pt x="16" y="105"/>
                  </a:lnTo>
                  <a:lnTo>
                    <a:pt x="14" y="112"/>
                  </a:lnTo>
                  <a:lnTo>
                    <a:pt x="13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0" y="113"/>
                  </a:lnTo>
                  <a:lnTo>
                    <a:pt x="9" y="110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7" y="98"/>
                  </a:lnTo>
                  <a:lnTo>
                    <a:pt x="17" y="98"/>
                  </a:lnTo>
                  <a:close/>
                  <a:moveTo>
                    <a:pt x="297" y="95"/>
                  </a:moveTo>
                  <a:lnTo>
                    <a:pt x="298" y="95"/>
                  </a:lnTo>
                  <a:lnTo>
                    <a:pt x="299" y="95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03" y="102"/>
                  </a:lnTo>
                  <a:lnTo>
                    <a:pt x="303" y="102"/>
                  </a:lnTo>
                  <a:lnTo>
                    <a:pt x="303" y="102"/>
                  </a:lnTo>
                  <a:lnTo>
                    <a:pt x="303" y="102"/>
                  </a:lnTo>
                  <a:lnTo>
                    <a:pt x="303" y="102"/>
                  </a:lnTo>
                  <a:lnTo>
                    <a:pt x="303" y="102"/>
                  </a:lnTo>
                  <a:lnTo>
                    <a:pt x="303" y="102"/>
                  </a:lnTo>
                  <a:lnTo>
                    <a:pt x="303" y="102"/>
                  </a:lnTo>
                  <a:lnTo>
                    <a:pt x="305" y="102"/>
                  </a:lnTo>
                  <a:lnTo>
                    <a:pt x="305" y="102"/>
                  </a:lnTo>
                  <a:lnTo>
                    <a:pt x="305" y="102"/>
                  </a:lnTo>
                  <a:lnTo>
                    <a:pt x="305" y="102"/>
                  </a:lnTo>
                  <a:lnTo>
                    <a:pt x="305" y="102"/>
                  </a:lnTo>
                  <a:lnTo>
                    <a:pt x="305" y="102"/>
                  </a:lnTo>
                  <a:lnTo>
                    <a:pt x="306" y="102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12" y="105"/>
                  </a:lnTo>
                  <a:lnTo>
                    <a:pt x="313" y="106"/>
                  </a:lnTo>
                  <a:lnTo>
                    <a:pt x="313" y="108"/>
                  </a:lnTo>
                  <a:lnTo>
                    <a:pt x="312" y="109"/>
                  </a:lnTo>
                  <a:lnTo>
                    <a:pt x="310" y="109"/>
                  </a:lnTo>
                  <a:lnTo>
                    <a:pt x="309" y="109"/>
                  </a:lnTo>
                  <a:lnTo>
                    <a:pt x="306" y="108"/>
                  </a:lnTo>
                  <a:lnTo>
                    <a:pt x="301" y="106"/>
                  </a:lnTo>
                  <a:lnTo>
                    <a:pt x="299" y="105"/>
                  </a:lnTo>
                  <a:lnTo>
                    <a:pt x="295" y="98"/>
                  </a:lnTo>
                  <a:lnTo>
                    <a:pt x="294" y="97"/>
                  </a:lnTo>
                  <a:lnTo>
                    <a:pt x="295" y="95"/>
                  </a:lnTo>
                  <a:lnTo>
                    <a:pt x="297" y="95"/>
                  </a:lnTo>
                  <a:close/>
                  <a:moveTo>
                    <a:pt x="272" y="79"/>
                  </a:moveTo>
                  <a:lnTo>
                    <a:pt x="273" y="79"/>
                  </a:lnTo>
                  <a:lnTo>
                    <a:pt x="274" y="80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87" y="86"/>
                  </a:lnTo>
                  <a:lnTo>
                    <a:pt x="288" y="87"/>
                  </a:lnTo>
                  <a:lnTo>
                    <a:pt x="290" y="88"/>
                  </a:lnTo>
                  <a:lnTo>
                    <a:pt x="288" y="90"/>
                  </a:lnTo>
                  <a:lnTo>
                    <a:pt x="287" y="91"/>
                  </a:lnTo>
                  <a:lnTo>
                    <a:pt x="287" y="91"/>
                  </a:lnTo>
                  <a:lnTo>
                    <a:pt x="277" y="90"/>
                  </a:lnTo>
                  <a:lnTo>
                    <a:pt x="274" y="88"/>
                  </a:lnTo>
                  <a:lnTo>
                    <a:pt x="273" y="87"/>
                  </a:lnTo>
                  <a:lnTo>
                    <a:pt x="270" y="81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2" y="79"/>
                  </a:lnTo>
                  <a:close/>
                  <a:moveTo>
                    <a:pt x="77" y="77"/>
                  </a:moveTo>
                  <a:lnTo>
                    <a:pt x="77" y="77"/>
                  </a:lnTo>
                  <a:lnTo>
                    <a:pt x="78" y="77"/>
                  </a:lnTo>
                  <a:lnTo>
                    <a:pt x="81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77" y="83"/>
                  </a:lnTo>
                  <a:lnTo>
                    <a:pt x="75" y="81"/>
                  </a:lnTo>
                  <a:lnTo>
                    <a:pt x="74" y="80"/>
                  </a:lnTo>
                  <a:lnTo>
                    <a:pt x="75" y="79"/>
                  </a:lnTo>
                  <a:lnTo>
                    <a:pt x="77" y="77"/>
                  </a:lnTo>
                  <a:close/>
                  <a:moveTo>
                    <a:pt x="45" y="77"/>
                  </a:moveTo>
                  <a:lnTo>
                    <a:pt x="45" y="77"/>
                  </a:lnTo>
                  <a:lnTo>
                    <a:pt x="53" y="77"/>
                  </a:lnTo>
                  <a:lnTo>
                    <a:pt x="53" y="77"/>
                  </a:lnTo>
                  <a:lnTo>
                    <a:pt x="57" y="77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3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45" y="81"/>
                  </a:lnTo>
                  <a:lnTo>
                    <a:pt x="42" y="81"/>
                  </a:lnTo>
                  <a:lnTo>
                    <a:pt x="42" y="80"/>
                  </a:lnTo>
                  <a:lnTo>
                    <a:pt x="42" y="79"/>
                  </a:lnTo>
                  <a:lnTo>
                    <a:pt x="45" y="77"/>
                  </a:lnTo>
                  <a:close/>
                  <a:moveTo>
                    <a:pt x="23" y="77"/>
                  </a:moveTo>
                  <a:lnTo>
                    <a:pt x="28" y="77"/>
                  </a:lnTo>
                  <a:lnTo>
                    <a:pt x="30" y="77"/>
                  </a:lnTo>
                  <a:lnTo>
                    <a:pt x="31" y="80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7" y="90"/>
                  </a:lnTo>
                  <a:lnTo>
                    <a:pt x="25" y="90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3" y="77"/>
                  </a:lnTo>
                  <a:close/>
                  <a:moveTo>
                    <a:pt x="121" y="63"/>
                  </a:moveTo>
                  <a:lnTo>
                    <a:pt x="122" y="63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2" y="68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06" y="74"/>
                  </a:lnTo>
                  <a:lnTo>
                    <a:pt x="107" y="73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8" y="66"/>
                  </a:lnTo>
                  <a:lnTo>
                    <a:pt x="119" y="65"/>
                  </a:lnTo>
                  <a:lnTo>
                    <a:pt x="119" y="63"/>
                  </a:lnTo>
                  <a:lnTo>
                    <a:pt x="121" y="63"/>
                  </a:lnTo>
                  <a:close/>
                  <a:moveTo>
                    <a:pt x="258" y="48"/>
                  </a:moveTo>
                  <a:lnTo>
                    <a:pt x="258" y="48"/>
                  </a:lnTo>
                  <a:lnTo>
                    <a:pt x="259" y="50"/>
                  </a:lnTo>
                  <a:lnTo>
                    <a:pt x="259" y="52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5"/>
                  </a:lnTo>
                  <a:lnTo>
                    <a:pt x="259" y="56"/>
                  </a:lnTo>
                  <a:lnTo>
                    <a:pt x="259" y="56"/>
                  </a:lnTo>
                  <a:lnTo>
                    <a:pt x="259" y="56"/>
                  </a:lnTo>
                  <a:lnTo>
                    <a:pt x="259" y="56"/>
                  </a:lnTo>
                  <a:lnTo>
                    <a:pt x="259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6" y="66"/>
                  </a:lnTo>
                  <a:lnTo>
                    <a:pt x="266" y="68"/>
                  </a:lnTo>
                  <a:lnTo>
                    <a:pt x="265" y="69"/>
                  </a:lnTo>
                  <a:lnTo>
                    <a:pt x="263" y="69"/>
                  </a:lnTo>
                  <a:lnTo>
                    <a:pt x="263" y="69"/>
                  </a:lnTo>
                  <a:lnTo>
                    <a:pt x="262" y="68"/>
                  </a:lnTo>
                  <a:lnTo>
                    <a:pt x="255" y="56"/>
                  </a:lnTo>
                  <a:lnTo>
                    <a:pt x="254" y="55"/>
                  </a:lnTo>
                  <a:lnTo>
                    <a:pt x="255" y="52"/>
                  </a:lnTo>
                  <a:lnTo>
                    <a:pt x="255" y="50"/>
                  </a:lnTo>
                  <a:lnTo>
                    <a:pt x="256" y="50"/>
                  </a:lnTo>
                  <a:lnTo>
                    <a:pt x="258" y="48"/>
                  </a:lnTo>
                  <a:close/>
                  <a:moveTo>
                    <a:pt x="147" y="44"/>
                  </a:moveTo>
                  <a:lnTo>
                    <a:pt x="148" y="44"/>
                  </a:lnTo>
                  <a:lnTo>
                    <a:pt x="150" y="45"/>
                  </a:lnTo>
                  <a:lnTo>
                    <a:pt x="148" y="48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36" y="58"/>
                  </a:lnTo>
                  <a:lnTo>
                    <a:pt x="135" y="59"/>
                  </a:lnTo>
                  <a:lnTo>
                    <a:pt x="133" y="58"/>
                  </a:lnTo>
                  <a:lnTo>
                    <a:pt x="132" y="58"/>
                  </a:lnTo>
                  <a:lnTo>
                    <a:pt x="132" y="56"/>
                  </a:lnTo>
                  <a:lnTo>
                    <a:pt x="133" y="54"/>
                  </a:lnTo>
                  <a:lnTo>
                    <a:pt x="133" y="54"/>
                  </a:lnTo>
                  <a:lnTo>
                    <a:pt x="133" y="54"/>
                  </a:lnTo>
                  <a:lnTo>
                    <a:pt x="133" y="54"/>
                  </a:lnTo>
                  <a:lnTo>
                    <a:pt x="133" y="54"/>
                  </a:lnTo>
                  <a:lnTo>
                    <a:pt x="133" y="54"/>
                  </a:lnTo>
                  <a:lnTo>
                    <a:pt x="133" y="54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6" y="44"/>
                  </a:lnTo>
                  <a:lnTo>
                    <a:pt x="147" y="44"/>
                  </a:lnTo>
                  <a:close/>
                  <a:moveTo>
                    <a:pt x="247" y="30"/>
                  </a:moveTo>
                  <a:lnTo>
                    <a:pt x="248" y="30"/>
                  </a:lnTo>
                  <a:lnTo>
                    <a:pt x="250" y="32"/>
                  </a:lnTo>
                  <a:lnTo>
                    <a:pt x="250" y="33"/>
                  </a:lnTo>
                  <a:lnTo>
                    <a:pt x="248" y="34"/>
                  </a:lnTo>
                  <a:lnTo>
                    <a:pt x="245" y="37"/>
                  </a:lnTo>
                  <a:lnTo>
                    <a:pt x="256" y="41"/>
                  </a:lnTo>
                  <a:lnTo>
                    <a:pt x="258" y="43"/>
                  </a:lnTo>
                  <a:lnTo>
                    <a:pt x="258" y="44"/>
                  </a:lnTo>
                  <a:lnTo>
                    <a:pt x="256" y="45"/>
                  </a:lnTo>
                  <a:lnTo>
                    <a:pt x="255" y="45"/>
                  </a:lnTo>
                  <a:lnTo>
                    <a:pt x="254" y="45"/>
                  </a:lnTo>
                  <a:lnTo>
                    <a:pt x="243" y="41"/>
                  </a:lnTo>
                  <a:lnTo>
                    <a:pt x="241" y="40"/>
                  </a:lnTo>
                  <a:lnTo>
                    <a:pt x="240" y="37"/>
                  </a:lnTo>
                  <a:lnTo>
                    <a:pt x="241" y="34"/>
                  </a:lnTo>
                  <a:lnTo>
                    <a:pt x="243" y="33"/>
                  </a:lnTo>
                  <a:lnTo>
                    <a:pt x="247" y="30"/>
                  </a:lnTo>
                  <a:lnTo>
                    <a:pt x="247" y="30"/>
                  </a:lnTo>
                  <a:close/>
                  <a:moveTo>
                    <a:pt x="171" y="22"/>
                  </a:moveTo>
                  <a:lnTo>
                    <a:pt x="172" y="22"/>
                  </a:lnTo>
                  <a:lnTo>
                    <a:pt x="173" y="25"/>
                  </a:lnTo>
                  <a:lnTo>
                    <a:pt x="172" y="26"/>
                  </a:lnTo>
                  <a:lnTo>
                    <a:pt x="161" y="37"/>
                  </a:lnTo>
                  <a:lnTo>
                    <a:pt x="158" y="37"/>
                  </a:lnTo>
                  <a:lnTo>
                    <a:pt x="157" y="37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8" y="32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9" y="22"/>
                  </a:lnTo>
                  <a:lnTo>
                    <a:pt x="171" y="22"/>
                  </a:lnTo>
                  <a:close/>
                  <a:moveTo>
                    <a:pt x="247" y="14"/>
                  </a:moveTo>
                  <a:lnTo>
                    <a:pt x="248" y="15"/>
                  </a:lnTo>
                  <a:lnTo>
                    <a:pt x="248" y="15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61" y="26"/>
                  </a:lnTo>
                  <a:lnTo>
                    <a:pt x="261" y="27"/>
                  </a:lnTo>
                  <a:lnTo>
                    <a:pt x="256" y="29"/>
                  </a:lnTo>
                  <a:lnTo>
                    <a:pt x="256" y="29"/>
                  </a:lnTo>
                  <a:lnTo>
                    <a:pt x="245" y="18"/>
                  </a:lnTo>
                  <a:lnTo>
                    <a:pt x="244" y="16"/>
                  </a:lnTo>
                  <a:lnTo>
                    <a:pt x="245" y="15"/>
                  </a:lnTo>
                  <a:lnTo>
                    <a:pt x="247" y="14"/>
                  </a:lnTo>
                  <a:close/>
                  <a:moveTo>
                    <a:pt x="236" y="9"/>
                  </a:moveTo>
                  <a:lnTo>
                    <a:pt x="237" y="9"/>
                  </a:lnTo>
                  <a:lnTo>
                    <a:pt x="237" y="12"/>
                  </a:lnTo>
                  <a:lnTo>
                    <a:pt x="237" y="14"/>
                  </a:lnTo>
                  <a:lnTo>
                    <a:pt x="236" y="14"/>
                  </a:lnTo>
                  <a:lnTo>
                    <a:pt x="225" y="16"/>
                  </a:lnTo>
                  <a:lnTo>
                    <a:pt x="223" y="16"/>
                  </a:lnTo>
                  <a:lnTo>
                    <a:pt x="222" y="18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4"/>
                  </a:lnTo>
                  <a:lnTo>
                    <a:pt x="220" y="14"/>
                  </a:lnTo>
                  <a:lnTo>
                    <a:pt x="220" y="12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34" y="9"/>
                  </a:lnTo>
                  <a:lnTo>
                    <a:pt x="236" y="9"/>
                  </a:lnTo>
                  <a:close/>
                  <a:moveTo>
                    <a:pt x="197" y="8"/>
                  </a:moveTo>
                  <a:lnTo>
                    <a:pt x="198" y="8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1" y="12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09" y="22"/>
                  </a:lnTo>
                  <a:lnTo>
                    <a:pt x="209" y="23"/>
                  </a:lnTo>
                  <a:lnTo>
                    <a:pt x="208" y="25"/>
                  </a:lnTo>
                  <a:lnTo>
                    <a:pt x="207" y="26"/>
                  </a:lnTo>
                  <a:lnTo>
                    <a:pt x="207" y="25"/>
                  </a:lnTo>
                  <a:lnTo>
                    <a:pt x="205" y="25"/>
                  </a:lnTo>
                  <a:lnTo>
                    <a:pt x="196" y="12"/>
                  </a:lnTo>
                  <a:lnTo>
                    <a:pt x="196" y="9"/>
                  </a:lnTo>
                  <a:lnTo>
                    <a:pt x="196" y="8"/>
                  </a:lnTo>
                  <a:lnTo>
                    <a:pt x="197" y="8"/>
                  </a:lnTo>
                  <a:close/>
                  <a:moveTo>
                    <a:pt x="193" y="0"/>
                  </a:moveTo>
                  <a:lnTo>
                    <a:pt x="196" y="4"/>
                  </a:lnTo>
                  <a:lnTo>
                    <a:pt x="184" y="15"/>
                  </a:lnTo>
                  <a:lnTo>
                    <a:pt x="182" y="15"/>
                  </a:lnTo>
                  <a:lnTo>
                    <a:pt x="180" y="15"/>
                  </a:lnTo>
                  <a:lnTo>
                    <a:pt x="180" y="14"/>
                  </a:lnTo>
                  <a:lnTo>
                    <a:pt x="180" y="11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61" name="Line 133">
              <a:extLst>
                <a:ext uri="{FF2B5EF4-FFF2-40B4-BE49-F238E27FC236}">
                  <a16:creationId xmlns:a16="http://schemas.microsoft.com/office/drawing/2014/main" xmlns="" id="{18B58DF0-E990-4A36-B61E-51A07B0E9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3538" y="4333875"/>
              <a:ext cx="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62" name="Freeform 134">
              <a:extLst>
                <a:ext uri="{FF2B5EF4-FFF2-40B4-BE49-F238E27FC236}">
                  <a16:creationId xmlns:a16="http://schemas.microsoft.com/office/drawing/2014/main" xmlns="" id="{7E730C5A-4EE8-4D77-BE42-609138464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5238" y="2713038"/>
              <a:ext cx="182563" cy="160338"/>
            </a:xfrm>
            <a:custGeom>
              <a:avLst/>
              <a:gdLst>
                <a:gd name="T0" fmla="*/ 9 w 115"/>
                <a:gd name="T1" fmla="*/ 0 h 101"/>
                <a:gd name="T2" fmla="*/ 52 w 115"/>
                <a:gd name="T3" fmla="*/ 0 h 101"/>
                <a:gd name="T4" fmla="*/ 61 w 115"/>
                <a:gd name="T5" fmla="*/ 11 h 101"/>
                <a:gd name="T6" fmla="*/ 83 w 115"/>
                <a:gd name="T7" fmla="*/ 11 h 101"/>
                <a:gd name="T8" fmla="*/ 115 w 115"/>
                <a:gd name="T9" fmla="*/ 43 h 101"/>
                <a:gd name="T10" fmla="*/ 115 w 115"/>
                <a:gd name="T11" fmla="*/ 80 h 101"/>
                <a:gd name="T12" fmla="*/ 97 w 115"/>
                <a:gd name="T13" fmla="*/ 80 h 101"/>
                <a:gd name="T14" fmla="*/ 97 w 115"/>
                <a:gd name="T15" fmla="*/ 101 h 101"/>
                <a:gd name="T16" fmla="*/ 0 w 115"/>
                <a:gd name="T17" fmla="*/ 101 h 101"/>
                <a:gd name="T18" fmla="*/ 0 w 115"/>
                <a:gd name="T19" fmla="*/ 69 h 101"/>
                <a:gd name="T20" fmla="*/ 9 w 115"/>
                <a:gd name="T21" fmla="*/ 69 h 101"/>
                <a:gd name="T22" fmla="*/ 9 w 115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01">
                  <a:moveTo>
                    <a:pt x="9" y="0"/>
                  </a:moveTo>
                  <a:lnTo>
                    <a:pt x="52" y="0"/>
                  </a:lnTo>
                  <a:lnTo>
                    <a:pt x="61" y="11"/>
                  </a:lnTo>
                  <a:lnTo>
                    <a:pt x="83" y="11"/>
                  </a:lnTo>
                  <a:lnTo>
                    <a:pt x="115" y="43"/>
                  </a:lnTo>
                  <a:lnTo>
                    <a:pt x="115" y="80"/>
                  </a:lnTo>
                  <a:lnTo>
                    <a:pt x="97" y="80"/>
                  </a:lnTo>
                  <a:lnTo>
                    <a:pt x="97" y="101"/>
                  </a:lnTo>
                  <a:lnTo>
                    <a:pt x="0" y="101"/>
                  </a:lnTo>
                  <a:lnTo>
                    <a:pt x="0" y="69"/>
                  </a:lnTo>
                  <a:lnTo>
                    <a:pt x="9" y="6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63" name="Freeform 135">
              <a:extLst>
                <a:ext uri="{FF2B5EF4-FFF2-40B4-BE49-F238E27FC236}">
                  <a16:creationId xmlns:a16="http://schemas.microsoft.com/office/drawing/2014/main" xmlns="" id="{6C3BE666-ABA3-45CF-970B-F202818F0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238" y="2713038"/>
              <a:ext cx="182563" cy="160338"/>
            </a:xfrm>
            <a:custGeom>
              <a:avLst/>
              <a:gdLst>
                <a:gd name="T0" fmla="*/ 72 w 115"/>
                <a:gd name="T1" fmla="*/ 99 h 101"/>
                <a:gd name="T2" fmla="*/ 59 w 115"/>
                <a:gd name="T3" fmla="*/ 99 h 101"/>
                <a:gd name="T4" fmla="*/ 25 w 115"/>
                <a:gd name="T5" fmla="*/ 95 h 101"/>
                <a:gd name="T6" fmla="*/ 7 w 115"/>
                <a:gd name="T7" fmla="*/ 97 h 101"/>
                <a:gd name="T8" fmla="*/ 97 w 115"/>
                <a:gd name="T9" fmla="*/ 80 h 101"/>
                <a:gd name="T10" fmla="*/ 95 w 115"/>
                <a:gd name="T11" fmla="*/ 76 h 101"/>
                <a:gd name="T12" fmla="*/ 0 w 115"/>
                <a:gd name="T13" fmla="*/ 95 h 101"/>
                <a:gd name="T14" fmla="*/ 115 w 115"/>
                <a:gd name="T15" fmla="*/ 79 h 101"/>
                <a:gd name="T16" fmla="*/ 12 w 115"/>
                <a:gd name="T17" fmla="*/ 51 h 101"/>
                <a:gd name="T18" fmla="*/ 6 w 115"/>
                <a:gd name="T19" fmla="*/ 72 h 101"/>
                <a:gd name="T20" fmla="*/ 113 w 115"/>
                <a:gd name="T21" fmla="*/ 40 h 101"/>
                <a:gd name="T22" fmla="*/ 113 w 115"/>
                <a:gd name="T23" fmla="*/ 41 h 101"/>
                <a:gd name="T24" fmla="*/ 114 w 115"/>
                <a:gd name="T25" fmla="*/ 41 h 101"/>
                <a:gd name="T26" fmla="*/ 114 w 115"/>
                <a:gd name="T27" fmla="*/ 41 h 101"/>
                <a:gd name="T28" fmla="*/ 114 w 115"/>
                <a:gd name="T29" fmla="*/ 41 h 101"/>
                <a:gd name="T30" fmla="*/ 114 w 115"/>
                <a:gd name="T31" fmla="*/ 41 h 101"/>
                <a:gd name="T32" fmla="*/ 114 w 115"/>
                <a:gd name="T33" fmla="*/ 41 h 101"/>
                <a:gd name="T34" fmla="*/ 114 w 115"/>
                <a:gd name="T35" fmla="*/ 41 h 101"/>
                <a:gd name="T36" fmla="*/ 114 w 115"/>
                <a:gd name="T37" fmla="*/ 41 h 101"/>
                <a:gd name="T38" fmla="*/ 114 w 115"/>
                <a:gd name="T39" fmla="*/ 41 h 101"/>
                <a:gd name="T40" fmla="*/ 115 w 115"/>
                <a:gd name="T41" fmla="*/ 43 h 101"/>
                <a:gd name="T42" fmla="*/ 111 w 115"/>
                <a:gd name="T43" fmla="*/ 47 h 101"/>
                <a:gd name="T44" fmla="*/ 13 w 115"/>
                <a:gd name="T45" fmla="*/ 19 h 101"/>
                <a:gd name="T46" fmla="*/ 9 w 115"/>
                <a:gd name="T47" fmla="*/ 19 h 101"/>
                <a:gd name="T48" fmla="*/ 86 w 115"/>
                <a:gd name="T49" fmla="*/ 13 h 101"/>
                <a:gd name="T50" fmla="*/ 88 w 115"/>
                <a:gd name="T51" fmla="*/ 15 h 101"/>
                <a:gd name="T52" fmla="*/ 88 w 115"/>
                <a:gd name="T53" fmla="*/ 15 h 101"/>
                <a:gd name="T54" fmla="*/ 88 w 115"/>
                <a:gd name="T55" fmla="*/ 15 h 101"/>
                <a:gd name="T56" fmla="*/ 89 w 115"/>
                <a:gd name="T57" fmla="*/ 16 h 101"/>
                <a:gd name="T58" fmla="*/ 89 w 115"/>
                <a:gd name="T59" fmla="*/ 16 h 101"/>
                <a:gd name="T60" fmla="*/ 89 w 115"/>
                <a:gd name="T61" fmla="*/ 16 h 101"/>
                <a:gd name="T62" fmla="*/ 89 w 115"/>
                <a:gd name="T63" fmla="*/ 16 h 101"/>
                <a:gd name="T64" fmla="*/ 89 w 115"/>
                <a:gd name="T65" fmla="*/ 16 h 101"/>
                <a:gd name="T66" fmla="*/ 89 w 115"/>
                <a:gd name="T67" fmla="*/ 16 h 101"/>
                <a:gd name="T68" fmla="*/ 89 w 115"/>
                <a:gd name="T69" fmla="*/ 18 h 101"/>
                <a:gd name="T70" fmla="*/ 90 w 115"/>
                <a:gd name="T71" fmla="*/ 18 h 101"/>
                <a:gd name="T72" fmla="*/ 90 w 115"/>
                <a:gd name="T73" fmla="*/ 18 h 101"/>
                <a:gd name="T74" fmla="*/ 90 w 115"/>
                <a:gd name="T75" fmla="*/ 18 h 101"/>
                <a:gd name="T76" fmla="*/ 90 w 115"/>
                <a:gd name="T77" fmla="*/ 18 h 101"/>
                <a:gd name="T78" fmla="*/ 90 w 115"/>
                <a:gd name="T79" fmla="*/ 18 h 101"/>
                <a:gd name="T80" fmla="*/ 90 w 115"/>
                <a:gd name="T81" fmla="*/ 18 h 101"/>
                <a:gd name="T82" fmla="*/ 90 w 115"/>
                <a:gd name="T83" fmla="*/ 18 h 101"/>
                <a:gd name="T84" fmla="*/ 90 w 115"/>
                <a:gd name="T85" fmla="*/ 19 h 101"/>
                <a:gd name="T86" fmla="*/ 92 w 115"/>
                <a:gd name="T87" fmla="*/ 19 h 101"/>
                <a:gd name="T88" fmla="*/ 92 w 115"/>
                <a:gd name="T89" fmla="*/ 19 h 101"/>
                <a:gd name="T90" fmla="*/ 92 w 115"/>
                <a:gd name="T91" fmla="*/ 19 h 101"/>
                <a:gd name="T92" fmla="*/ 92 w 115"/>
                <a:gd name="T93" fmla="*/ 19 h 101"/>
                <a:gd name="T94" fmla="*/ 92 w 115"/>
                <a:gd name="T95" fmla="*/ 20 h 101"/>
                <a:gd name="T96" fmla="*/ 93 w 115"/>
                <a:gd name="T97" fmla="*/ 20 h 101"/>
                <a:gd name="T98" fmla="*/ 81 w 115"/>
                <a:gd name="T99" fmla="*/ 15 h 101"/>
                <a:gd name="T100" fmla="*/ 54 w 115"/>
                <a:gd name="T101" fmla="*/ 2 h 101"/>
                <a:gd name="T102" fmla="*/ 61 w 115"/>
                <a:gd name="T103" fmla="*/ 11 h 101"/>
                <a:gd name="T104" fmla="*/ 61 w 115"/>
                <a:gd name="T105" fmla="*/ 11 h 101"/>
                <a:gd name="T106" fmla="*/ 61 w 115"/>
                <a:gd name="T107" fmla="*/ 11 h 101"/>
                <a:gd name="T108" fmla="*/ 68 w 115"/>
                <a:gd name="T109" fmla="*/ 15 h 101"/>
                <a:gd name="T110" fmla="*/ 35 w 115"/>
                <a:gd name="T111" fmla="*/ 4 h 101"/>
                <a:gd name="T112" fmla="*/ 21 w 115"/>
                <a:gd name="T113" fmla="*/ 1 h 101"/>
                <a:gd name="T114" fmla="*/ 9 w 115"/>
                <a:gd name="T115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101">
                  <a:moveTo>
                    <a:pt x="74" y="95"/>
                  </a:moveTo>
                  <a:lnTo>
                    <a:pt x="90" y="95"/>
                  </a:lnTo>
                  <a:lnTo>
                    <a:pt x="92" y="97"/>
                  </a:lnTo>
                  <a:lnTo>
                    <a:pt x="92" y="98"/>
                  </a:lnTo>
                  <a:lnTo>
                    <a:pt x="92" y="99"/>
                  </a:lnTo>
                  <a:lnTo>
                    <a:pt x="90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71" y="98"/>
                  </a:lnTo>
                  <a:lnTo>
                    <a:pt x="72" y="97"/>
                  </a:lnTo>
                  <a:lnTo>
                    <a:pt x="74" y="95"/>
                  </a:lnTo>
                  <a:close/>
                  <a:moveTo>
                    <a:pt x="42" y="95"/>
                  </a:moveTo>
                  <a:lnTo>
                    <a:pt x="57" y="95"/>
                  </a:lnTo>
                  <a:lnTo>
                    <a:pt x="59" y="97"/>
                  </a:lnTo>
                  <a:lnTo>
                    <a:pt x="60" y="98"/>
                  </a:lnTo>
                  <a:lnTo>
                    <a:pt x="59" y="99"/>
                  </a:lnTo>
                  <a:lnTo>
                    <a:pt x="57" y="101"/>
                  </a:lnTo>
                  <a:lnTo>
                    <a:pt x="42" y="101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7"/>
                  </a:lnTo>
                  <a:lnTo>
                    <a:pt x="42" y="95"/>
                  </a:lnTo>
                  <a:close/>
                  <a:moveTo>
                    <a:pt x="9" y="95"/>
                  </a:moveTo>
                  <a:lnTo>
                    <a:pt x="25" y="95"/>
                  </a:lnTo>
                  <a:lnTo>
                    <a:pt x="27" y="97"/>
                  </a:lnTo>
                  <a:lnTo>
                    <a:pt x="28" y="98"/>
                  </a:lnTo>
                  <a:lnTo>
                    <a:pt x="27" y="99"/>
                  </a:lnTo>
                  <a:lnTo>
                    <a:pt x="25" y="101"/>
                  </a:lnTo>
                  <a:lnTo>
                    <a:pt x="9" y="101"/>
                  </a:lnTo>
                  <a:lnTo>
                    <a:pt x="7" y="99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9" y="95"/>
                  </a:lnTo>
                  <a:close/>
                  <a:moveTo>
                    <a:pt x="97" y="76"/>
                  </a:moveTo>
                  <a:lnTo>
                    <a:pt x="101" y="76"/>
                  </a:lnTo>
                  <a:lnTo>
                    <a:pt x="104" y="76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1" y="80"/>
                  </a:lnTo>
                  <a:lnTo>
                    <a:pt x="97" y="80"/>
                  </a:lnTo>
                  <a:lnTo>
                    <a:pt x="97" y="91"/>
                  </a:lnTo>
                  <a:lnTo>
                    <a:pt x="96" y="94"/>
                  </a:lnTo>
                  <a:lnTo>
                    <a:pt x="95" y="94"/>
                  </a:lnTo>
                  <a:lnTo>
                    <a:pt x="93" y="94"/>
                  </a:lnTo>
                  <a:lnTo>
                    <a:pt x="92" y="91"/>
                  </a:lnTo>
                  <a:lnTo>
                    <a:pt x="92" y="80"/>
                  </a:lnTo>
                  <a:lnTo>
                    <a:pt x="93" y="79"/>
                  </a:lnTo>
                  <a:lnTo>
                    <a:pt x="95" y="76"/>
                  </a:lnTo>
                  <a:lnTo>
                    <a:pt x="97" y="76"/>
                  </a:lnTo>
                  <a:close/>
                  <a:moveTo>
                    <a:pt x="3" y="74"/>
                  </a:moveTo>
                  <a:lnTo>
                    <a:pt x="5" y="76"/>
                  </a:lnTo>
                  <a:lnTo>
                    <a:pt x="5" y="77"/>
                  </a:lnTo>
                  <a:lnTo>
                    <a:pt x="5" y="92"/>
                  </a:lnTo>
                  <a:lnTo>
                    <a:pt x="5" y="95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3" y="74"/>
                  </a:lnTo>
                  <a:close/>
                  <a:moveTo>
                    <a:pt x="113" y="59"/>
                  </a:moveTo>
                  <a:lnTo>
                    <a:pt x="115" y="61"/>
                  </a:lnTo>
                  <a:lnTo>
                    <a:pt x="115" y="62"/>
                  </a:lnTo>
                  <a:lnTo>
                    <a:pt x="115" y="79"/>
                  </a:lnTo>
                  <a:lnTo>
                    <a:pt x="115" y="80"/>
                  </a:lnTo>
                  <a:lnTo>
                    <a:pt x="113" y="80"/>
                  </a:lnTo>
                  <a:lnTo>
                    <a:pt x="111" y="80"/>
                  </a:lnTo>
                  <a:lnTo>
                    <a:pt x="111" y="79"/>
                  </a:lnTo>
                  <a:lnTo>
                    <a:pt x="111" y="62"/>
                  </a:lnTo>
                  <a:lnTo>
                    <a:pt x="111" y="61"/>
                  </a:lnTo>
                  <a:lnTo>
                    <a:pt x="113" y="59"/>
                  </a:lnTo>
                  <a:close/>
                  <a:moveTo>
                    <a:pt x="12" y="51"/>
                  </a:moveTo>
                  <a:lnTo>
                    <a:pt x="13" y="51"/>
                  </a:lnTo>
                  <a:lnTo>
                    <a:pt x="13" y="54"/>
                  </a:lnTo>
                  <a:lnTo>
                    <a:pt x="13" y="69"/>
                  </a:lnTo>
                  <a:lnTo>
                    <a:pt x="13" y="72"/>
                  </a:lnTo>
                  <a:lnTo>
                    <a:pt x="12" y="73"/>
                  </a:lnTo>
                  <a:lnTo>
                    <a:pt x="9" y="74"/>
                  </a:lnTo>
                  <a:lnTo>
                    <a:pt x="7" y="73"/>
                  </a:lnTo>
                  <a:lnTo>
                    <a:pt x="6" y="72"/>
                  </a:lnTo>
                  <a:lnTo>
                    <a:pt x="7" y="70"/>
                  </a:lnTo>
                  <a:lnTo>
                    <a:pt x="9" y="69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12" y="51"/>
                  </a:lnTo>
                  <a:close/>
                  <a:moveTo>
                    <a:pt x="104" y="33"/>
                  </a:moveTo>
                  <a:lnTo>
                    <a:pt x="106" y="33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5" y="47"/>
                  </a:lnTo>
                  <a:lnTo>
                    <a:pt x="113" y="48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03" y="37"/>
                  </a:lnTo>
                  <a:lnTo>
                    <a:pt x="101" y="36"/>
                  </a:lnTo>
                  <a:lnTo>
                    <a:pt x="103" y="33"/>
                  </a:lnTo>
                  <a:lnTo>
                    <a:pt x="104" y="33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3" y="20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2" y="19"/>
                  </a:lnTo>
                  <a:close/>
                  <a:moveTo>
                    <a:pt x="83" y="11"/>
                  </a:moveTo>
                  <a:lnTo>
                    <a:pt x="83" y="11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5" y="22"/>
                  </a:lnTo>
                  <a:lnTo>
                    <a:pt x="96" y="23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92" y="26"/>
                  </a:lnTo>
                  <a:lnTo>
                    <a:pt x="81" y="15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2"/>
                  </a:lnTo>
                  <a:lnTo>
                    <a:pt x="83" y="11"/>
                  </a:lnTo>
                  <a:close/>
                  <a:moveTo>
                    <a:pt x="35" y="0"/>
                  </a:moveTo>
                  <a:lnTo>
                    <a:pt x="52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3"/>
                  </a:lnTo>
                  <a:lnTo>
                    <a:pt x="68" y="15"/>
                  </a:lnTo>
                  <a:lnTo>
                    <a:pt x="67" y="16"/>
                  </a:lnTo>
                  <a:lnTo>
                    <a:pt x="61" y="16"/>
                  </a:lnTo>
                  <a:lnTo>
                    <a:pt x="60" y="15"/>
                  </a:lnTo>
                  <a:lnTo>
                    <a:pt x="59" y="15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5" y="0"/>
                  </a:lnTo>
                  <a:close/>
                  <a:moveTo>
                    <a:pt x="9" y="0"/>
                  </a:move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64" name="Freeform 136">
              <a:extLst>
                <a:ext uri="{FF2B5EF4-FFF2-40B4-BE49-F238E27FC236}">
                  <a16:creationId xmlns:a16="http://schemas.microsoft.com/office/drawing/2014/main" xmlns="" id="{805EBC83-3269-4AD2-A639-5E7D97E89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2176" y="2514600"/>
              <a:ext cx="519113" cy="960438"/>
            </a:xfrm>
            <a:custGeom>
              <a:avLst/>
              <a:gdLst>
                <a:gd name="T0" fmla="*/ 191 w 327"/>
                <a:gd name="T1" fmla="*/ 0 h 605"/>
                <a:gd name="T2" fmla="*/ 224 w 327"/>
                <a:gd name="T3" fmla="*/ 12 h 605"/>
                <a:gd name="T4" fmla="*/ 301 w 327"/>
                <a:gd name="T5" fmla="*/ 84 h 605"/>
                <a:gd name="T6" fmla="*/ 327 w 327"/>
                <a:gd name="T7" fmla="*/ 118 h 605"/>
                <a:gd name="T8" fmla="*/ 324 w 327"/>
                <a:gd name="T9" fmla="*/ 122 h 605"/>
                <a:gd name="T10" fmla="*/ 318 w 327"/>
                <a:gd name="T11" fmla="*/ 136 h 605"/>
                <a:gd name="T12" fmla="*/ 296 w 327"/>
                <a:gd name="T13" fmla="*/ 136 h 605"/>
                <a:gd name="T14" fmla="*/ 287 w 327"/>
                <a:gd name="T15" fmla="*/ 125 h 605"/>
                <a:gd name="T16" fmla="*/ 244 w 327"/>
                <a:gd name="T17" fmla="*/ 125 h 605"/>
                <a:gd name="T18" fmla="*/ 244 w 327"/>
                <a:gd name="T19" fmla="*/ 194 h 605"/>
                <a:gd name="T20" fmla="*/ 235 w 327"/>
                <a:gd name="T21" fmla="*/ 194 h 605"/>
                <a:gd name="T22" fmla="*/ 235 w 327"/>
                <a:gd name="T23" fmla="*/ 226 h 605"/>
                <a:gd name="T24" fmla="*/ 287 w 327"/>
                <a:gd name="T25" fmla="*/ 226 h 605"/>
                <a:gd name="T26" fmla="*/ 287 w 327"/>
                <a:gd name="T27" fmla="*/ 244 h 605"/>
                <a:gd name="T28" fmla="*/ 256 w 327"/>
                <a:gd name="T29" fmla="*/ 253 h 605"/>
                <a:gd name="T30" fmla="*/ 256 w 327"/>
                <a:gd name="T31" fmla="*/ 278 h 605"/>
                <a:gd name="T32" fmla="*/ 285 w 327"/>
                <a:gd name="T33" fmla="*/ 307 h 605"/>
                <a:gd name="T34" fmla="*/ 299 w 327"/>
                <a:gd name="T35" fmla="*/ 381 h 605"/>
                <a:gd name="T36" fmla="*/ 278 w 327"/>
                <a:gd name="T37" fmla="*/ 414 h 605"/>
                <a:gd name="T38" fmla="*/ 294 w 327"/>
                <a:gd name="T39" fmla="*/ 436 h 605"/>
                <a:gd name="T40" fmla="*/ 310 w 327"/>
                <a:gd name="T41" fmla="*/ 429 h 605"/>
                <a:gd name="T42" fmla="*/ 310 w 327"/>
                <a:gd name="T43" fmla="*/ 439 h 605"/>
                <a:gd name="T44" fmla="*/ 287 w 327"/>
                <a:gd name="T45" fmla="*/ 490 h 605"/>
                <a:gd name="T46" fmla="*/ 327 w 327"/>
                <a:gd name="T47" fmla="*/ 522 h 605"/>
                <a:gd name="T48" fmla="*/ 314 w 327"/>
                <a:gd name="T49" fmla="*/ 555 h 605"/>
                <a:gd name="T50" fmla="*/ 288 w 327"/>
                <a:gd name="T51" fmla="*/ 555 h 605"/>
                <a:gd name="T52" fmla="*/ 296 w 327"/>
                <a:gd name="T53" fmla="*/ 565 h 605"/>
                <a:gd name="T54" fmla="*/ 278 w 327"/>
                <a:gd name="T55" fmla="*/ 605 h 605"/>
                <a:gd name="T56" fmla="*/ 137 w 327"/>
                <a:gd name="T57" fmla="*/ 605 h 605"/>
                <a:gd name="T58" fmla="*/ 126 w 327"/>
                <a:gd name="T59" fmla="*/ 605 h 605"/>
                <a:gd name="T60" fmla="*/ 111 w 327"/>
                <a:gd name="T61" fmla="*/ 590 h 605"/>
                <a:gd name="T62" fmla="*/ 100 w 327"/>
                <a:gd name="T63" fmla="*/ 602 h 605"/>
                <a:gd name="T64" fmla="*/ 83 w 327"/>
                <a:gd name="T65" fmla="*/ 602 h 605"/>
                <a:gd name="T66" fmla="*/ 85 w 327"/>
                <a:gd name="T67" fmla="*/ 577 h 605"/>
                <a:gd name="T68" fmla="*/ 71 w 327"/>
                <a:gd name="T69" fmla="*/ 534 h 605"/>
                <a:gd name="T70" fmla="*/ 42 w 327"/>
                <a:gd name="T71" fmla="*/ 534 h 605"/>
                <a:gd name="T72" fmla="*/ 42 w 327"/>
                <a:gd name="T73" fmla="*/ 515 h 605"/>
                <a:gd name="T74" fmla="*/ 29 w 327"/>
                <a:gd name="T75" fmla="*/ 515 h 605"/>
                <a:gd name="T76" fmla="*/ 29 w 327"/>
                <a:gd name="T77" fmla="*/ 536 h 605"/>
                <a:gd name="T78" fmla="*/ 0 w 327"/>
                <a:gd name="T79" fmla="*/ 507 h 605"/>
                <a:gd name="T80" fmla="*/ 46 w 327"/>
                <a:gd name="T81" fmla="*/ 420 h 605"/>
                <a:gd name="T82" fmla="*/ 18 w 327"/>
                <a:gd name="T83" fmla="*/ 388 h 605"/>
                <a:gd name="T84" fmla="*/ 9 w 327"/>
                <a:gd name="T85" fmla="*/ 371 h 605"/>
                <a:gd name="T86" fmla="*/ 45 w 327"/>
                <a:gd name="T87" fmla="*/ 370 h 605"/>
                <a:gd name="T88" fmla="*/ 43 w 327"/>
                <a:gd name="T89" fmla="*/ 338 h 605"/>
                <a:gd name="T90" fmla="*/ 65 w 327"/>
                <a:gd name="T91" fmla="*/ 294 h 605"/>
                <a:gd name="T92" fmla="*/ 139 w 327"/>
                <a:gd name="T93" fmla="*/ 256 h 605"/>
                <a:gd name="T94" fmla="*/ 129 w 327"/>
                <a:gd name="T95" fmla="*/ 237 h 605"/>
                <a:gd name="T96" fmla="*/ 139 w 327"/>
                <a:gd name="T97" fmla="*/ 224 h 605"/>
                <a:gd name="T98" fmla="*/ 129 w 327"/>
                <a:gd name="T99" fmla="*/ 183 h 605"/>
                <a:gd name="T100" fmla="*/ 139 w 327"/>
                <a:gd name="T101" fmla="*/ 162 h 605"/>
                <a:gd name="T102" fmla="*/ 152 w 327"/>
                <a:gd name="T103" fmla="*/ 162 h 605"/>
                <a:gd name="T104" fmla="*/ 140 w 327"/>
                <a:gd name="T105" fmla="*/ 141 h 605"/>
                <a:gd name="T106" fmla="*/ 150 w 327"/>
                <a:gd name="T107" fmla="*/ 107 h 605"/>
                <a:gd name="T108" fmla="*/ 180 w 327"/>
                <a:gd name="T109" fmla="*/ 96 h 605"/>
                <a:gd name="T110" fmla="*/ 165 w 327"/>
                <a:gd name="T111" fmla="*/ 87 h 605"/>
                <a:gd name="T112" fmla="*/ 150 w 327"/>
                <a:gd name="T113" fmla="*/ 97 h 605"/>
                <a:gd name="T114" fmla="*/ 128 w 327"/>
                <a:gd name="T115" fmla="*/ 47 h 605"/>
                <a:gd name="T116" fmla="*/ 139 w 327"/>
                <a:gd name="T117" fmla="*/ 35 h 605"/>
                <a:gd name="T118" fmla="*/ 133 w 327"/>
                <a:gd name="T119" fmla="*/ 15 h 605"/>
                <a:gd name="T120" fmla="*/ 191 w 327"/>
                <a:gd name="T121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7" h="605">
                  <a:moveTo>
                    <a:pt x="191" y="0"/>
                  </a:moveTo>
                  <a:lnTo>
                    <a:pt x="224" y="12"/>
                  </a:lnTo>
                  <a:lnTo>
                    <a:pt x="301" y="84"/>
                  </a:lnTo>
                  <a:lnTo>
                    <a:pt x="327" y="118"/>
                  </a:lnTo>
                  <a:lnTo>
                    <a:pt x="324" y="122"/>
                  </a:lnTo>
                  <a:lnTo>
                    <a:pt x="318" y="136"/>
                  </a:lnTo>
                  <a:lnTo>
                    <a:pt x="296" y="136"/>
                  </a:lnTo>
                  <a:lnTo>
                    <a:pt x="287" y="125"/>
                  </a:lnTo>
                  <a:lnTo>
                    <a:pt x="244" y="125"/>
                  </a:lnTo>
                  <a:lnTo>
                    <a:pt x="244" y="194"/>
                  </a:lnTo>
                  <a:lnTo>
                    <a:pt x="235" y="194"/>
                  </a:lnTo>
                  <a:lnTo>
                    <a:pt x="235" y="226"/>
                  </a:lnTo>
                  <a:lnTo>
                    <a:pt x="287" y="226"/>
                  </a:lnTo>
                  <a:lnTo>
                    <a:pt x="287" y="244"/>
                  </a:lnTo>
                  <a:lnTo>
                    <a:pt x="256" y="253"/>
                  </a:lnTo>
                  <a:lnTo>
                    <a:pt x="256" y="278"/>
                  </a:lnTo>
                  <a:lnTo>
                    <a:pt x="285" y="307"/>
                  </a:lnTo>
                  <a:lnTo>
                    <a:pt x="299" y="381"/>
                  </a:lnTo>
                  <a:lnTo>
                    <a:pt x="278" y="414"/>
                  </a:lnTo>
                  <a:lnTo>
                    <a:pt x="294" y="436"/>
                  </a:lnTo>
                  <a:lnTo>
                    <a:pt x="310" y="429"/>
                  </a:lnTo>
                  <a:lnTo>
                    <a:pt x="310" y="439"/>
                  </a:lnTo>
                  <a:lnTo>
                    <a:pt x="287" y="490"/>
                  </a:lnTo>
                  <a:lnTo>
                    <a:pt x="327" y="522"/>
                  </a:lnTo>
                  <a:lnTo>
                    <a:pt x="314" y="555"/>
                  </a:lnTo>
                  <a:lnTo>
                    <a:pt x="288" y="555"/>
                  </a:lnTo>
                  <a:lnTo>
                    <a:pt x="296" y="565"/>
                  </a:lnTo>
                  <a:lnTo>
                    <a:pt x="278" y="605"/>
                  </a:lnTo>
                  <a:lnTo>
                    <a:pt x="137" y="605"/>
                  </a:lnTo>
                  <a:lnTo>
                    <a:pt x="126" y="605"/>
                  </a:lnTo>
                  <a:lnTo>
                    <a:pt x="111" y="590"/>
                  </a:lnTo>
                  <a:lnTo>
                    <a:pt x="100" y="602"/>
                  </a:lnTo>
                  <a:lnTo>
                    <a:pt x="83" y="602"/>
                  </a:lnTo>
                  <a:lnTo>
                    <a:pt x="85" y="577"/>
                  </a:lnTo>
                  <a:lnTo>
                    <a:pt x="71" y="534"/>
                  </a:lnTo>
                  <a:lnTo>
                    <a:pt x="42" y="534"/>
                  </a:lnTo>
                  <a:lnTo>
                    <a:pt x="42" y="515"/>
                  </a:lnTo>
                  <a:lnTo>
                    <a:pt x="29" y="515"/>
                  </a:lnTo>
                  <a:lnTo>
                    <a:pt x="29" y="536"/>
                  </a:lnTo>
                  <a:lnTo>
                    <a:pt x="0" y="507"/>
                  </a:lnTo>
                  <a:lnTo>
                    <a:pt x="46" y="420"/>
                  </a:lnTo>
                  <a:lnTo>
                    <a:pt x="18" y="388"/>
                  </a:lnTo>
                  <a:lnTo>
                    <a:pt x="9" y="371"/>
                  </a:lnTo>
                  <a:lnTo>
                    <a:pt x="45" y="370"/>
                  </a:lnTo>
                  <a:lnTo>
                    <a:pt x="43" y="338"/>
                  </a:lnTo>
                  <a:lnTo>
                    <a:pt x="65" y="294"/>
                  </a:lnTo>
                  <a:lnTo>
                    <a:pt x="139" y="256"/>
                  </a:lnTo>
                  <a:lnTo>
                    <a:pt x="129" y="237"/>
                  </a:lnTo>
                  <a:lnTo>
                    <a:pt x="139" y="224"/>
                  </a:lnTo>
                  <a:lnTo>
                    <a:pt x="129" y="183"/>
                  </a:lnTo>
                  <a:lnTo>
                    <a:pt x="139" y="162"/>
                  </a:lnTo>
                  <a:lnTo>
                    <a:pt x="152" y="162"/>
                  </a:lnTo>
                  <a:lnTo>
                    <a:pt x="140" y="141"/>
                  </a:lnTo>
                  <a:lnTo>
                    <a:pt x="150" y="107"/>
                  </a:lnTo>
                  <a:lnTo>
                    <a:pt x="180" y="96"/>
                  </a:lnTo>
                  <a:lnTo>
                    <a:pt x="165" y="87"/>
                  </a:lnTo>
                  <a:lnTo>
                    <a:pt x="150" y="97"/>
                  </a:lnTo>
                  <a:lnTo>
                    <a:pt x="128" y="47"/>
                  </a:lnTo>
                  <a:lnTo>
                    <a:pt x="139" y="35"/>
                  </a:lnTo>
                  <a:lnTo>
                    <a:pt x="133" y="15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65" name="Freeform 137">
              <a:extLst>
                <a:ext uri="{FF2B5EF4-FFF2-40B4-BE49-F238E27FC236}">
                  <a16:creationId xmlns:a16="http://schemas.microsoft.com/office/drawing/2014/main" xmlns="" id="{2A968466-77CE-4D9B-9074-5631201F8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2176" y="2514600"/>
              <a:ext cx="515938" cy="960438"/>
            </a:xfrm>
            <a:custGeom>
              <a:avLst/>
              <a:gdLst>
                <a:gd name="T0" fmla="*/ 184 w 325"/>
                <a:gd name="T1" fmla="*/ 605 h 605"/>
                <a:gd name="T2" fmla="*/ 111 w 325"/>
                <a:gd name="T3" fmla="*/ 586 h 605"/>
                <a:gd name="T4" fmla="*/ 285 w 325"/>
                <a:gd name="T5" fmla="*/ 584 h 605"/>
                <a:gd name="T6" fmla="*/ 296 w 325"/>
                <a:gd name="T7" fmla="*/ 565 h 605"/>
                <a:gd name="T8" fmla="*/ 296 w 325"/>
                <a:gd name="T9" fmla="*/ 565 h 605"/>
                <a:gd name="T10" fmla="*/ 314 w 325"/>
                <a:gd name="T11" fmla="*/ 555 h 605"/>
                <a:gd name="T12" fmla="*/ 324 w 325"/>
                <a:gd name="T13" fmla="*/ 529 h 605"/>
                <a:gd name="T14" fmla="*/ 46 w 325"/>
                <a:gd name="T15" fmla="*/ 534 h 605"/>
                <a:gd name="T16" fmla="*/ 316 w 325"/>
                <a:gd name="T17" fmla="*/ 514 h 605"/>
                <a:gd name="T18" fmla="*/ 0 w 325"/>
                <a:gd name="T19" fmla="*/ 507 h 605"/>
                <a:gd name="T20" fmla="*/ 283 w 325"/>
                <a:gd name="T21" fmla="*/ 493 h 605"/>
                <a:gd name="T22" fmla="*/ 305 w 325"/>
                <a:gd name="T23" fmla="*/ 451 h 605"/>
                <a:gd name="T24" fmla="*/ 305 w 325"/>
                <a:gd name="T25" fmla="*/ 453 h 605"/>
                <a:gd name="T26" fmla="*/ 42 w 325"/>
                <a:gd name="T27" fmla="*/ 436 h 605"/>
                <a:gd name="T28" fmla="*/ 281 w 325"/>
                <a:gd name="T29" fmla="*/ 418 h 605"/>
                <a:gd name="T30" fmla="*/ 46 w 325"/>
                <a:gd name="T31" fmla="*/ 424 h 605"/>
                <a:gd name="T32" fmla="*/ 46 w 325"/>
                <a:gd name="T33" fmla="*/ 420 h 605"/>
                <a:gd name="T34" fmla="*/ 42 w 325"/>
                <a:gd name="T35" fmla="*/ 415 h 605"/>
                <a:gd name="T36" fmla="*/ 40 w 325"/>
                <a:gd name="T37" fmla="*/ 414 h 605"/>
                <a:gd name="T38" fmla="*/ 39 w 325"/>
                <a:gd name="T39" fmla="*/ 411 h 605"/>
                <a:gd name="T40" fmla="*/ 39 w 325"/>
                <a:gd name="T41" fmla="*/ 411 h 605"/>
                <a:gd name="T42" fmla="*/ 38 w 325"/>
                <a:gd name="T43" fmla="*/ 410 h 605"/>
                <a:gd name="T44" fmla="*/ 38 w 325"/>
                <a:gd name="T45" fmla="*/ 410 h 605"/>
                <a:gd name="T46" fmla="*/ 38 w 325"/>
                <a:gd name="T47" fmla="*/ 410 h 605"/>
                <a:gd name="T48" fmla="*/ 22 w 325"/>
                <a:gd name="T49" fmla="*/ 385 h 605"/>
                <a:gd name="T50" fmla="*/ 27 w 325"/>
                <a:gd name="T51" fmla="*/ 396 h 605"/>
                <a:gd name="T52" fmla="*/ 25 w 325"/>
                <a:gd name="T53" fmla="*/ 395 h 605"/>
                <a:gd name="T54" fmla="*/ 22 w 325"/>
                <a:gd name="T55" fmla="*/ 392 h 605"/>
                <a:gd name="T56" fmla="*/ 18 w 325"/>
                <a:gd name="T57" fmla="*/ 388 h 605"/>
                <a:gd name="T58" fmla="*/ 295 w 325"/>
                <a:gd name="T59" fmla="*/ 360 h 605"/>
                <a:gd name="T60" fmla="*/ 287 w 325"/>
                <a:gd name="T61" fmla="*/ 327 h 605"/>
                <a:gd name="T62" fmla="*/ 43 w 325"/>
                <a:gd name="T63" fmla="*/ 341 h 605"/>
                <a:gd name="T64" fmla="*/ 276 w 325"/>
                <a:gd name="T65" fmla="*/ 299 h 605"/>
                <a:gd name="T66" fmla="*/ 79 w 325"/>
                <a:gd name="T67" fmla="*/ 292 h 605"/>
                <a:gd name="T68" fmla="*/ 105 w 325"/>
                <a:gd name="T69" fmla="*/ 278 h 605"/>
                <a:gd name="T70" fmla="*/ 143 w 325"/>
                <a:gd name="T71" fmla="*/ 255 h 605"/>
                <a:gd name="T72" fmla="*/ 285 w 325"/>
                <a:gd name="T73" fmla="*/ 245 h 605"/>
                <a:gd name="T74" fmla="*/ 249 w 325"/>
                <a:gd name="T75" fmla="*/ 227 h 605"/>
                <a:gd name="T76" fmla="*/ 139 w 325"/>
                <a:gd name="T77" fmla="*/ 224 h 605"/>
                <a:gd name="T78" fmla="*/ 235 w 325"/>
                <a:gd name="T79" fmla="*/ 190 h 605"/>
                <a:gd name="T80" fmla="*/ 130 w 325"/>
                <a:gd name="T81" fmla="*/ 188 h 605"/>
                <a:gd name="T82" fmla="*/ 134 w 325"/>
                <a:gd name="T83" fmla="*/ 176 h 605"/>
                <a:gd name="T84" fmla="*/ 321 w 325"/>
                <a:gd name="T85" fmla="*/ 127 h 605"/>
                <a:gd name="T86" fmla="*/ 318 w 325"/>
                <a:gd name="T87" fmla="*/ 136 h 605"/>
                <a:gd name="T88" fmla="*/ 317 w 325"/>
                <a:gd name="T89" fmla="*/ 126 h 605"/>
                <a:gd name="T90" fmla="*/ 295 w 325"/>
                <a:gd name="T91" fmla="*/ 133 h 605"/>
                <a:gd name="T92" fmla="*/ 295 w 325"/>
                <a:gd name="T93" fmla="*/ 133 h 605"/>
                <a:gd name="T94" fmla="*/ 294 w 325"/>
                <a:gd name="T95" fmla="*/ 133 h 605"/>
                <a:gd name="T96" fmla="*/ 292 w 325"/>
                <a:gd name="T97" fmla="*/ 132 h 605"/>
                <a:gd name="T98" fmla="*/ 291 w 325"/>
                <a:gd name="T99" fmla="*/ 129 h 605"/>
                <a:gd name="T100" fmla="*/ 291 w 325"/>
                <a:gd name="T101" fmla="*/ 129 h 605"/>
                <a:gd name="T102" fmla="*/ 151 w 325"/>
                <a:gd name="T103" fmla="*/ 111 h 605"/>
                <a:gd name="T104" fmla="*/ 151 w 325"/>
                <a:gd name="T105" fmla="*/ 111 h 605"/>
                <a:gd name="T106" fmla="*/ 312 w 325"/>
                <a:gd name="T107" fmla="*/ 105 h 605"/>
                <a:gd name="T108" fmla="*/ 165 w 325"/>
                <a:gd name="T109" fmla="*/ 87 h 605"/>
                <a:gd name="T110" fmla="*/ 301 w 325"/>
                <a:gd name="T111" fmla="*/ 83 h 605"/>
                <a:gd name="T112" fmla="*/ 302 w 325"/>
                <a:gd name="T113" fmla="*/ 84 h 605"/>
                <a:gd name="T114" fmla="*/ 146 w 325"/>
                <a:gd name="T115" fmla="*/ 89 h 605"/>
                <a:gd name="T116" fmla="*/ 137 w 325"/>
                <a:gd name="T117" fmla="*/ 61 h 605"/>
                <a:gd name="T118" fmla="*/ 244 w 325"/>
                <a:gd name="T119" fmla="*/ 37 h 605"/>
                <a:gd name="T120" fmla="*/ 224 w 325"/>
                <a:gd name="T121" fmla="*/ 14 h 605"/>
                <a:gd name="T122" fmla="*/ 226 w 325"/>
                <a:gd name="T123" fmla="*/ 14 h 605"/>
                <a:gd name="T124" fmla="*/ 197 w 325"/>
                <a:gd name="T125" fmla="*/ 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5" h="605">
                  <a:moveTo>
                    <a:pt x="251" y="601"/>
                  </a:moveTo>
                  <a:lnTo>
                    <a:pt x="266" y="601"/>
                  </a:lnTo>
                  <a:lnTo>
                    <a:pt x="267" y="602"/>
                  </a:lnTo>
                  <a:lnTo>
                    <a:pt x="269" y="604"/>
                  </a:lnTo>
                  <a:lnTo>
                    <a:pt x="267" y="605"/>
                  </a:lnTo>
                  <a:lnTo>
                    <a:pt x="266" y="605"/>
                  </a:lnTo>
                  <a:lnTo>
                    <a:pt x="251" y="605"/>
                  </a:lnTo>
                  <a:lnTo>
                    <a:pt x="248" y="605"/>
                  </a:lnTo>
                  <a:lnTo>
                    <a:pt x="248" y="604"/>
                  </a:lnTo>
                  <a:lnTo>
                    <a:pt x="248" y="602"/>
                  </a:lnTo>
                  <a:lnTo>
                    <a:pt x="251" y="601"/>
                  </a:lnTo>
                  <a:close/>
                  <a:moveTo>
                    <a:pt x="217" y="601"/>
                  </a:moveTo>
                  <a:lnTo>
                    <a:pt x="234" y="601"/>
                  </a:lnTo>
                  <a:lnTo>
                    <a:pt x="235" y="602"/>
                  </a:lnTo>
                  <a:lnTo>
                    <a:pt x="237" y="604"/>
                  </a:lnTo>
                  <a:lnTo>
                    <a:pt x="235" y="605"/>
                  </a:lnTo>
                  <a:lnTo>
                    <a:pt x="234" y="605"/>
                  </a:lnTo>
                  <a:lnTo>
                    <a:pt x="217" y="605"/>
                  </a:lnTo>
                  <a:lnTo>
                    <a:pt x="216" y="605"/>
                  </a:lnTo>
                  <a:lnTo>
                    <a:pt x="216" y="604"/>
                  </a:lnTo>
                  <a:lnTo>
                    <a:pt x="216" y="602"/>
                  </a:lnTo>
                  <a:lnTo>
                    <a:pt x="217" y="601"/>
                  </a:lnTo>
                  <a:close/>
                  <a:moveTo>
                    <a:pt x="186" y="601"/>
                  </a:moveTo>
                  <a:lnTo>
                    <a:pt x="202" y="601"/>
                  </a:lnTo>
                  <a:lnTo>
                    <a:pt x="204" y="602"/>
                  </a:lnTo>
                  <a:lnTo>
                    <a:pt x="204" y="604"/>
                  </a:lnTo>
                  <a:lnTo>
                    <a:pt x="204" y="605"/>
                  </a:lnTo>
                  <a:lnTo>
                    <a:pt x="202" y="605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3" y="604"/>
                  </a:lnTo>
                  <a:lnTo>
                    <a:pt x="184" y="602"/>
                  </a:lnTo>
                  <a:lnTo>
                    <a:pt x="186" y="601"/>
                  </a:lnTo>
                  <a:close/>
                  <a:moveTo>
                    <a:pt x="154" y="601"/>
                  </a:moveTo>
                  <a:lnTo>
                    <a:pt x="169" y="601"/>
                  </a:lnTo>
                  <a:lnTo>
                    <a:pt x="172" y="602"/>
                  </a:lnTo>
                  <a:lnTo>
                    <a:pt x="172" y="604"/>
                  </a:lnTo>
                  <a:lnTo>
                    <a:pt x="172" y="605"/>
                  </a:lnTo>
                  <a:lnTo>
                    <a:pt x="169" y="605"/>
                  </a:lnTo>
                  <a:lnTo>
                    <a:pt x="154" y="605"/>
                  </a:lnTo>
                  <a:lnTo>
                    <a:pt x="152" y="605"/>
                  </a:lnTo>
                  <a:lnTo>
                    <a:pt x="151" y="604"/>
                  </a:lnTo>
                  <a:lnTo>
                    <a:pt x="152" y="602"/>
                  </a:lnTo>
                  <a:lnTo>
                    <a:pt x="154" y="601"/>
                  </a:lnTo>
                  <a:close/>
                  <a:moveTo>
                    <a:pt x="125" y="598"/>
                  </a:moveTo>
                  <a:lnTo>
                    <a:pt x="126" y="598"/>
                  </a:lnTo>
                  <a:lnTo>
                    <a:pt x="128" y="600"/>
                  </a:lnTo>
                  <a:lnTo>
                    <a:pt x="137" y="601"/>
                  </a:lnTo>
                  <a:lnTo>
                    <a:pt x="137" y="601"/>
                  </a:lnTo>
                  <a:lnTo>
                    <a:pt x="139" y="602"/>
                  </a:lnTo>
                  <a:lnTo>
                    <a:pt x="140" y="604"/>
                  </a:lnTo>
                  <a:lnTo>
                    <a:pt x="139" y="605"/>
                  </a:lnTo>
                  <a:lnTo>
                    <a:pt x="137" y="605"/>
                  </a:lnTo>
                  <a:lnTo>
                    <a:pt x="137" y="605"/>
                  </a:lnTo>
                  <a:lnTo>
                    <a:pt x="126" y="605"/>
                  </a:lnTo>
                  <a:lnTo>
                    <a:pt x="122" y="601"/>
                  </a:lnTo>
                  <a:lnTo>
                    <a:pt x="122" y="600"/>
                  </a:lnTo>
                  <a:lnTo>
                    <a:pt x="122" y="598"/>
                  </a:lnTo>
                  <a:lnTo>
                    <a:pt x="125" y="598"/>
                  </a:lnTo>
                  <a:close/>
                  <a:moveTo>
                    <a:pt x="111" y="586"/>
                  </a:moveTo>
                  <a:lnTo>
                    <a:pt x="112" y="586"/>
                  </a:lnTo>
                  <a:lnTo>
                    <a:pt x="115" y="587"/>
                  </a:lnTo>
                  <a:lnTo>
                    <a:pt x="115" y="588"/>
                  </a:lnTo>
                  <a:lnTo>
                    <a:pt x="115" y="590"/>
                  </a:lnTo>
                  <a:lnTo>
                    <a:pt x="112" y="591"/>
                  </a:lnTo>
                  <a:lnTo>
                    <a:pt x="111" y="590"/>
                  </a:lnTo>
                  <a:lnTo>
                    <a:pt x="100" y="601"/>
                  </a:lnTo>
                  <a:lnTo>
                    <a:pt x="100" y="602"/>
                  </a:lnTo>
                  <a:lnTo>
                    <a:pt x="97" y="602"/>
                  </a:lnTo>
                  <a:lnTo>
                    <a:pt x="97" y="601"/>
                  </a:lnTo>
                  <a:lnTo>
                    <a:pt x="96" y="600"/>
                  </a:lnTo>
                  <a:lnTo>
                    <a:pt x="97" y="598"/>
                  </a:lnTo>
                  <a:lnTo>
                    <a:pt x="108" y="587"/>
                  </a:lnTo>
                  <a:lnTo>
                    <a:pt x="110" y="586"/>
                  </a:lnTo>
                  <a:lnTo>
                    <a:pt x="111" y="586"/>
                  </a:lnTo>
                  <a:close/>
                  <a:moveTo>
                    <a:pt x="86" y="584"/>
                  </a:moveTo>
                  <a:lnTo>
                    <a:pt x="86" y="584"/>
                  </a:lnTo>
                  <a:lnTo>
                    <a:pt x="87" y="586"/>
                  </a:lnTo>
                  <a:lnTo>
                    <a:pt x="89" y="587"/>
                  </a:lnTo>
                  <a:lnTo>
                    <a:pt x="87" y="602"/>
                  </a:lnTo>
                  <a:lnTo>
                    <a:pt x="83" y="602"/>
                  </a:lnTo>
                  <a:lnTo>
                    <a:pt x="83" y="597"/>
                  </a:lnTo>
                  <a:lnTo>
                    <a:pt x="83" y="594"/>
                  </a:lnTo>
                  <a:lnTo>
                    <a:pt x="83" y="590"/>
                  </a:lnTo>
                  <a:lnTo>
                    <a:pt x="83" y="587"/>
                  </a:lnTo>
                  <a:lnTo>
                    <a:pt x="83" y="587"/>
                  </a:lnTo>
                  <a:lnTo>
                    <a:pt x="85" y="586"/>
                  </a:lnTo>
                  <a:lnTo>
                    <a:pt x="86" y="584"/>
                  </a:lnTo>
                  <a:close/>
                  <a:moveTo>
                    <a:pt x="284" y="583"/>
                  </a:moveTo>
                  <a:lnTo>
                    <a:pt x="285" y="584"/>
                  </a:lnTo>
                  <a:lnTo>
                    <a:pt x="287" y="586"/>
                  </a:lnTo>
                  <a:lnTo>
                    <a:pt x="287" y="587"/>
                  </a:lnTo>
                  <a:lnTo>
                    <a:pt x="287" y="587"/>
                  </a:lnTo>
                  <a:lnTo>
                    <a:pt x="285" y="590"/>
                  </a:lnTo>
                  <a:lnTo>
                    <a:pt x="284" y="591"/>
                  </a:lnTo>
                  <a:lnTo>
                    <a:pt x="284" y="591"/>
                  </a:lnTo>
                  <a:lnTo>
                    <a:pt x="284" y="591"/>
                  </a:lnTo>
                  <a:lnTo>
                    <a:pt x="284" y="591"/>
                  </a:lnTo>
                  <a:lnTo>
                    <a:pt x="284" y="591"/>
                  </a:lnTo>
                  <a:lnTo>
                    <a:pt x="284" y="591"/>
                  </a:lnTo>
                  <a:lnTo>
                    <a:pt x="284" y="591"/>
                  </a:lnTo>
                  <a:lnTo>
                    <a:pt x="280" y="601"/>
                  </a:lnTo>
                  <a:lnTo>
                    <a:pt x="278" y="602"/>
                  </a:lnTo>
                  <a:lnTo>
                    <a:pt x="277" y="602"/>
                  </a:lnTo>
                  <a:lnTo>
                    <a:pt x="277" y="602"/>
                  </a:lnTo>
                  <a:lnTo>
                    <a:pt x="276" y="601"/>
                  </a:lnTo>
                  <a:lnTo>
                    <a:pt x="276" y="600"/>
                  </a:lnTo>
                  <a:lnTo>
                    <a:pt x="283" y="584"/>
                  </a:lnTo>
                  <a:lnTo>
                    <a:pt x="284" y="584"/>
                  </a:lnTo>
                  <a:lnTo>
                    <a:pt x="284" y="583"/>
                  </a:lnTo>
                  <a:close/>
                  <a:moveTo>
                    <a:pt x="289" y="558"/>
                  </a:moveTo>
                  <a:lnTo>
                    <a:pt x="292" y="559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6" y="565"/>
                  </a:lnTo>
                  <a:lnTo>
                    <a:pt x="294" y="572"/>
                  </a:lnTo>
                  <a:lnTo>
                    <a:pt x="292" y="573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89" y="572"/>
                  </a:lnTo>
                  <a:lnTo>
                    <a:pt x="289" y="570"/>
                  </a:lnTo>
                  <a:lnTo>
                    <a:pt x="291" y="566"/>
                  </a:lnTo>
                  <a:lnTo>
                    <a:pt x="288" y="562"/>
                  </a:lnTo>
                  <a:lnTo>
                    <a:pt x="288" y="561"/>
                  </a:lnTo>
                  <a:lnTo>
                    <a:pt x="288" y="559"/>
                  </a:lnTo>
                  <a:lnTo>
                    <a:pt x="289" y="558"/>
                  </a:lnTo>
                  <a:close/>
                  <a:moveTo>
                    <a:pt x="81" y="552"/>
                  </a:moveTo>
                  <a:lnTo>
                    <a:pt x="82" y="552"/>
                  </a:lnTo>
                  <a:lnTo>
                    <a:pt x="82" y="554"/>
                  </a:lnTo>
                  <a:lnTo>
                    <a:pt x="87" y="569"/>
                  </a:lnTo>
                  <a:lnTo>
                    <a:pt x="86" y="572"/>
                  </a:lnTo>
                  <a:lnTo>
                    <a:pt x="85" y="572"/>
                  </a:lnTo>
                  <a:lnTo>
                    <a:pt x="85" y="573"/>
                  </a:lnTo>
                  <a:lnTo>
                    <a:pt x="83" y="572"/>
                  </a:lnTo>
                  <a:lnTo>
                    <a:pt x="82" y="570"/>
                  </a:lnTo>
                  <a:lnTo>
                    <a:pt x="78" y="555"/>
                  </a:lnTo>
                  <a:lnTo>
                    <a:pt x="78" y="554"/>
                  </a:lnTo>
                  <a:lnTo>
                    <a:pt x="79" y="552"/>
                  </a:lnTo>
                  <a:lnTo>
                    <a:pt x="81" y="552"/>
                  </a:lnTo>
                  <a:close/>
                  <a:moveTo>
                    <a:pt x="299" y="551"/>
                  </a:moveTo>
                  <a:lnTo>
                    <a:pt x="314" y="551"/>
                  </a:lnTo>
                  <a:lnTo>
                    <a:pt x="314" y="552"/>
                  </a:lnTo>
                  <a:lnTo>
                    <a:pt x="314" y="555"/>
                  </a:lnTo>
                  <a:lnTo>
                    <a:pt x="314" y="555"/>
                  </a:lnTo>
                  <a:lnTo>
                    <a:pt x="299" y="555"/>
                  </a:lnTo>
                  <a:lnTo>
                    <a:pt x="298" y="555"/>
                  </a:lnTo>
                  <a:lnTo>
                    <a:pt x="296" y="554"/>
                  </a:lnTo>
                  <a:lnTo>
                    <a:pt x="298" y="552"/>
                  </a:lnTo>
                  <a:lnTo>
                    <a:pt x="299" y="551"/>
                  </a:lnTo>
                  <a:close/>
                  <a:moveTo>
                    <a:pt x="61" y="530"/>
                  </a:moveTo>
                  <a:lnTo>
                    <a:pt x="71" y="530"/>
                  </a:lnTo>
                  <a:lnTo>
                    <a:pt x="74" y="530"/>
                  </a:lnTo>
                  <a:lnTo>
                    <a:pt x="75" y="532"/>
                  </a:lnTo>
                  <a:lnTo>
                    <a:pt x="76" y="533"/>
                  </a:lnTo>
                  <a:lnTo>
                    <a:pt x="78" y="539"/>
                  </a:lnTo>
                  <a:lnTo>
                    <a:pt x="78" y="540"/>
                  </a:lnTo>
                  <a:lnTo>
                    <a:pt x="76" y="541"/>
                  </a:lnTo>
                  <a:lnTo>
                    <a:pt x="75" y="541"/>
                  </a:lnTo>
                  <a:lnTo>
                    <a:pt x="74" y="541"/>
                  </a:lnTo>
                  <a:lnTo>
                    <a:pt x="74" y="540"/>
                  </a:lnTo>
                  <a:lnTo>
                    <a:pt x="71" y="534"/>
                  </a:lnTo>
                  <a:lnTo>
                    <a:pt x="61" y="534"/>
                  </a:lnTo>
                  <a:lnTo>
                    <a:pt x="60" y="534"/>
                  </a:lnTo>
                  <a:lnTo>
                    <a:pt x="58" y="532"/>
                  </a:lnTo>
                  <a:lnTo>
                    <a:pt x="60" y="530"/>
                  </a:lnTo>
                  <a:lnTo>
                    <a:pt x="61" y="530"/>
                  </a:lnTo>
                  <a:close/>
                  <a:moveTo>
                    <a:pt x="323" y="522"/>
                  </a:moveTo>
                  <a:lnTo>
                    <a:pt x="324" y="522"/>
                  </a:lnTo>
                  <a:lnTo>
                    <a:pt x="325" y="523"/>
                  </a:lnTo>
                  <a:lnTo>
                    <a:pt x="325" y="525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3" y="532"/>
                  </a:lnTo>
                  <a:lnTo>
                    <a:pt x="321" y="534"/>
                  </a:lnTo>
                  <a:lnTo>
                    <a:pt x="321" y="537"/>
                  </a:lnTo>
                  <a:lnTo>
                    <a:pt x="320" y="539"/>
                  </a:lnTo>
                  <a:lnTo>
                    <a:pt x="320" y="540"/>
                  </a:lnTo>
                  <a:lnTo>
                    <a:pt x="320" y="541"/>
                  </a:lnTo>
                  <a:lnTo>
                    <a:pt x="318" y="541"/>
                  </a:lnTo>
                  <a:lnTo>
                    <a:pt x="317" y="541"/>
                  </a:lnTo>
                  <a:lnTo>
                    <a:pt x="316" y="540"/>
                  </a:lnTo>
                  <a:lnTo>
                    <a:pt x="316" y="539"/>
                  </a:lnTo>
                  <a:lnTo>
                    <a:pt x="321" y="523"/>
                  </a:lnTo>
                  <a:lnTo>
                    <a:pt x="321" y="522"/>
                  </a:lnTo>
                  <a:lnTo>
                    <a:pt x="323" y="522"/>
                  </a:lnTo>
                  <a:close/>
                  <a:moveTo>
                    <a:pt x="45" y="519"/>
                  </a:moveTo>
                  <a:lnTo>
                    <a:pt x="46" y="521"/>
                  </a:lnTo>
                  <a:lnTo>
                    <a:pt x="46" y="522"/>
                  </a:lnTo>
                  <a:lnTo>
                    <a:pt x="46" y="530"/>
                  </a:lnTo>
                  <a:lnTo>
                    <a:pt x="47" y="532"/>
                  </a:lnTo>
                  <a:lnTo>
                    <a:pt x="47" y="532"/>
                  </a:lnTo>
                  <a:lnTo>
                    <a:pt x="47" y="533"/>
                  </a:lnTo>
                  <a:lnTo>
                    <a:pt x="46" y="534"/>
                  </a:lnTo>
                  <a:lnTo>
                    <a:pt x="46" y="534"/>
                  </a:lnTo>
                  <a:lnTo>
                    <a:pt x="42" y="534"/>
                  </a:lnTo>
                  <a:lnTo>
                    <a:pt x="42" y="522"/>
                  </a:lnTo>
                  <a:lnTo>
                    <a:pt x="42" y="521"/>
                  </a:lnTo>
                  <a:lnTo>
                    <a:pt x="45" y="519"/>
                  </a:lnTo>
                  <a:close/>
                  <a:moveTo>
                    <a:pt x="29" y="510"/>
                  </a:moveTo>
                  <a:lnTo>
                    <a:pt x="32" y="510"/>
                  </a:lnTo>
                  <a:lnTo>
                    <a:pt x="35" y="511"/>
                  </a:lnTo>
                  <a:lnTo>
                    <a:pt x="35" y="512"/>
                  </a:lnTo>
                  <a:lnTo>
                    <a:pt x="35" y="514"/>
                  </a:lnTo>
                  <a:lnTo>
                    <a:pt x="32" y="515"/>
                  </a:lnTo>
                  <a:lnTo>
                    <a:pt x="29" y="515"/>
                  </a:lnTo>
                  <a:lnTo>
                    <a:pt x="29" y="528"/>
                  </a:lnTo>
                  <a:lnTo>
                    <a:pt x="29" y="529"/>
                  </a:lnTo>
                  <a:lnTo>
                    <a:pt x="27" y="530"/>
                  </a:lnTo>
                  <a:lnTo>
                    <a:pt x="27" y="530"/>
                  </a:lnTo>
                  <a:lnTo>
                    <a:pt x="25" y="530"/>
                  </a:lnTo>
                  <a:lnTo>
                    <a:pt x="24" y="529"/>
                  </a:lnTo>
                  <a:lnTo>
                    <a:pt x="13" y="518"/>
                  </a:lnTo>
                  <a:lnTo>
                    <a:pt x="11" y="516"/>
                  </a:lnTo>
                  <a:lnTo>
                    <a:pt x="13" y="515"/>
                  </a:lnTo>
                  <a:lnTo>
                    <a:pt x="14" y="514"/>
                  </a:lnTo>
                  <a:lnTo>
                    <a:pt x="15" y="515"/>
                  </a:lnTo>
                  <a:lnTo>
                    <a:pt x="25" y="523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7" y="511"/>
                  </a:lnTo>
                  <a:lnTo>
                    <a:pt x="29" y="510"/>
                  </a:lnTo>
                  <a:close/>
                  <a:moveTo>
                    <a:pt x="302" y="503"/>
                  </a:moveTo>
                  <a:lnTo>
                    <a:pt x="303" y="504"/>
                  </a:lnTo>
                  <a:lnTo>
                    <a:pt x="316" y="514"/>
                  </a:lnTo>
                  <a:lnTo>
                    <a:pt x="317" y="515"/>
                  </a:lnTo>
                  <a:lnTo>
                    <a:pt x="316" y="516"/>
                  </a:lnTo>
                  <a:lnTo>
                    <a:pt x="316" y="518"/>
                  </a:lnTo>
                  <a:lnTo>
                    <a:pt x="314" y="518"/>
                  </a:lnTo>
                  <a:lnTo>
                    <a:pt x="313" y="518"/>
                  </a:lnTo>
                  <a:lnTo>
                    <a:pt x="301" y="508"/>
                  </a:lnTo>
                  <a:lnTo>
                    <a:pt x="299" y="505"/>
                  </a:lnTo>
                  <a:lnTo>
                    <a:pt x="301" y="504"/>
                  </a:lnTo>
                  <a:lnTo>
                    <a:pt x="301" y="504"/>
                  </a:lnTo>
                  <a:lnTo>
                    <a:pt x="302" y="503"/>
                  </a:lnTo>
                  <a:close/>
                  <a:moveTo>
                    <a:pt x="10" y="492"/>
                  </a:moveTo>
                  <a:lnTo>
                    <a:pt x="11" y="492"/>
                  </a:lnTo>
                  <a:lnTo>
                    <a:pt x="11" y="493"/>
                  </a:lnTo>
                  <a:lnTo>
                    <a:pt x="11" y="494"/>
                  </a:lnTo>
                  <a:lnTo>
                    <a:pt x="4" y="508"/>
                  </a:lnTo>
                  <a:lnTo>
                    <a:pt x="3" y="507"/>
                  </a:lnTo>
                  <a:lnTo>
                    <a:pt x="3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0" y="492"/>
                  </a:lnTo>
                  <a:close/>
                  <a:moveTo>
                    <a:pt x="289" y="478"/>
                  </a:moveTo>
                  <a:lnTo>
                    <a:pt x="289" y="478"/>
                  </a:lnTo>
                  <a:lnTo>
                    <a:pt x="291" y="479"/>
                  </a:lnTo>
                  <a:lnTo>
                    <a:pt x="291" y="48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7" y="490"/>
                  </a:lnTo>
                  <a:lnTo>
                    <a:pt x="288" y="492"/>
                  </a:lnTo>
                  <a:lnTo>
                    <a:pt x="289" y="493"/>
                  </a:lnTo>
                  <a:lnTo>
                    <a:pt x="289" y="493"/>
                  </a:lnTo>
                  <a:lnTo>
                    <a:pt x="291" y="494"/>
                  </a:lnTo>
                  <a:lnTo>
                    <a:pt x="292" y="496"/>
                  </a:lnTo>
                  <a:lnTo>
                    <a:pt x="291" y="497"/>
                  </a:lnTo>
                  <a:lnTo>
                    <a:pt x="291" y="498"/>
                  </a:lnTo>
                  <a:lnTo>
                    <a:pt x="289" y="498"/>
                  </a:lnTo>
                  <a:lnTo>
                    <a:pt x="288" y="497"/>
                  </a:lnTo>
                  <a:lnTo>
                    <a:pt x="284" y="494"/>
                  </a:lnTo>
                  <a:lnTo>
                    <a:pt x="283" y="493"/>
                  </a:lnTo>
                  <a:lnTo>
                    <a:pt x="281" y="490"/>
                  </a:lnTo>
                  <a:lnTo>
                    <a:pt x="283" y="489"/>
                  </a:lnTo>
                  <a:lnTo>
                    <a:pt x="287" y="479"/>
                  </a:lnTo>
                  <a:lnTo>
                    <a:pt x="288" y="478"/>
                  </a:lnTo>
                  <a:lnTo>
                    <a:pt x="289" y="478"/>
                  </a:lnTo>
                  <a:close/>
                  <a:moveTo>
                    <a:pt x="25" y="462"/>
                  </a:moveTo>
                  <a:lnTo>
                    <a:pt x="27" y="464"/>
                  </a:lnTo>
                  <a:lnTo>
                    <a:pt x="27" y="465"/>
                  </a:lnTo>
                  <a:lnTo>
                    <a:pt x="27" y="467"/>
                  </a:lnTo>
                  <a:lnTo>
                    <a:pt x="20" y="480"/>
                  </a:lnTo>
                  <a:lnTo>
                    <a:pt x="18" y="482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5" y="480"/>
                  </a:lnTo>
                  <a:lnTo>
                    <a:pt x="15" y="479"/>
                  </a:lnTo>
                  <a:lnTo>
                    <a:pt x="22" y="464"/>
                  </a:lnTo>
                  <a:lnTo>
                    <a:pt x="24" y="464"/>
                  </a:lnTo>
                  <a:lnTo>
                    <a:pt x="25" y="462"/>
                  </a:lnTo>
                  <a:close/>
                  <a:moveTo>
                    <a:pt x="303" y="449"/>
                  </a:moveTo>
                  <a:lnTo>
                    <a:pt x="303" y="449"/>
                  </a:lnTo>
                  <a:lnTo>
                    <a:pt x="305" y="450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1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305" y="453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6" y="468"/>
                  </a:lnTo>
                  <a:lnTo>
                    <a:pt x="295" y="467"/>
                  </a:lnTo>
                  <a:lnTo>
                    <a:pt x="294" y="467"/>
                  </a:lnTo>
                  <a:lnTo>
                    <a:pt x="294" y="464"/>
                  </a:lnTo>
                  <a:lnTo>
                    <a:pt x="301" y="450"/>
                  </a:lnTo>
                  <a:lnTo>
                    <a:pt x="302" y="449"/>
                  </a:lnTo>
                  <a:lnTo>
                    <a:pt x="303" y="449"/>
                  </a:lnTo>
                  <a:close/>
                  <a:moveTo>
                    <a:pt x="40" y="435"/>
                  </a:moveTo>
                  <a:lnTo>
                    <a:pt x="42" y="435"/>
                  </a:lnTo>
                  <a:lnTo>
                    <a:pt x="42" y="436"/>
                  </a:lnTo>
                  <a:lnTo>
                    <a:pt x="42" y="438"/>
                  </a:lnTo>
                  <a:lnTo>
                    <a:pt x="35" y="453"/>
                  </a:lnTo>
                  <a:lnTo>
                    <a:pt x="33" y="453"/>
                  </a:lnTo>
                  <a:lnTo>
                    <a:pt x="32" y="454"/>
                  </a:lnTo>
                  <a:lnTo>
                    <a:pt x="31" y="453"/>
                  </a:lnTo>
                  <a:lnTo>
                    <a:pt x="31" y="451"/>
                  </a:lnTo>
                  <a:lnTo>
                    <a:pt x="31" y="450"/>
                  </a:lnTo>
                  <a:lnTo>
                    <a:pt x="38" y="436"/>
                  </a:lnTo>
                  <a:lnTo>
                    <a:pt x="39" y="435"/>
                  </a:lnTo>
                  <a:lnTo>
                    <a:pt x="40" y="435"/>
                  </a:lnTo>
                  <a:close/>
                  <a:moveTo>
                    <a:pt x="310" y="429"/>
                  </a:moveTo>
                  <a:lnTo>
                    <a:pt x="310" y="436"/>
                  </a:lnTo>
                  <a:lnTo>
                    <a:pt x="310" y="439"/>
                  </a:lnTo>
                  <a:lnTo>
                    <a:pt x="309" y="439"/>
                  </a:lnTo>
                  <a:lnTo>
                    <a:pt x="306" y="439"/>
                  </a:lnTo>
                  <a:lnTo>
                    <a:pt x="306" y="436"/>
                  </a:lnTo>
                  <a:lnTo>
                    <a:pt x="306" y="436"/>
                  </a:lnTo>
                  <a:lnTo>
                    <a:pt x="305" y="438"/>
                  </a:lnTo>
                  <a:lnTo>
                    <a:pt x="303" y="438"/>
                  </a:lnTo>
                  <a:lnTo>
                    <a:pt x="302" y="436"/>
                  </a:lnTo>
                  <a:lnTo>
                    <a:pt x="301" y="436"/>
                  </a:lnTo>
                  <a:lnTo>
                    <a:pt x="301" y="433"/>
                  </a:lnTo>
                  <a:lnTo>
                    <a:pt x="302" y="432"/>
                  </a:lnTo>
                  <a:lnTo>
                    <a:pt x="303" y="432"/>
                  </a:lnTo>
                  <a:lnTo>
                    <a:pt x="305" y="432"/>
                  </a:lnTo>
                  <a:lnTo>
                    <a:pt x="306" y="431"/>
                  </a:lnTo>
                  <a:lnTo>
                    <a:pt x="310" y="429"/>
                  </a:lnTo>
                  <a:close/>
                  <a:moveTo>
                    <a:pt x="278" y="417"/>
                  </a:moveTo>
                  <a:lnTo>
                    <a:pt x="280" y="417"/>
                  </a:lnTo>
                  <a:lnTo>
                    <a:pt x="281" y="418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289" y="432"/>
                  </a:lnTo>
                  <a:lnTo>
                    <a:pt x="289" y="435"/>
                  </a:lnTo>
                  <a:lnTo>
                    <a:pt x="288" y="435"/>
                  </a:lnTo>
                  <a:lnTo>
                    <a:pt x="287" y="435"/>
                  </a:lnTo>
                  <a:lnTo>
                    <a:pt x="285" y="433"/>
                  </a:lnTo>
                  <a:lnTo>
                    <a:pt x="277" y="420"/>
                  </a:lnTo>
                  <a:lnTo>
                    <a:pt x="277" y="418"/>
                  </a:lnTo>
                  <a:lnTo>
                    <a:pt x="277" y="417"/>
                  </a:lnTo>
                  <a:lnTo>
                    <a:pt x="278" y="417"/>
                  </a:lnTo>
                  <a:close/>
                  <a:moveTo>
                    <a:pt x="39" y="406"/>
                  </a:moveTo>
                  <a:lnTo>
                    <a:pt x="40" y="406"/>
                  </a:lnTo>
                  <a:lnTo>
                    <a:pt x="50" y="417"/>
                  </a:lnTo>
                  <a:lnTo>
                    <a:pt x="51" y="420"/>
                  </a:lnTo>
                  <a:lnTo>
                    <a:pt x="50" y="422"/>
                  </a:lnTo>
                  <a:lnTo>
                    <a:pt x="50" y="424"/>
                  </a:lnTo>
                  <a:lnTo>
                    <a:pt x="49" y="425"/>
                  </a:lnTo>
                  <a:lnTo>
                    <a:pt x="47" y="425"/>
                  </a:lnTo>
                  <a:lnTo>
                    <a:pt x="47" y="425"/>
                  </a:lnTo>
                  <a:lnTo>
                    <a:pt x="46" y="424"/>
                  </a:lnTo>
                  <a:lnTo>
                    <a:pt x="46" y="422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1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5" y="418"/>
                  </a:lnTo>
                  <a:lnTo>
                    <a:pt x="45" y="418"/>
                  </a:lnTo>
                  <a:lnTo>
                    <a:pt x="43" y="417"/>
                  </a:lnTo>
                  <a:lnTo>
                    <a:pt x="43" y="417"/>
                  </a:lnTo>
                  <a:lnTo>
                    <a:pt x="43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5"/>
                  </a:lnTo>
                  <a:lnTo>
                    <a:pt x="43" y="415"/>
                  </a:lnTo>
                  <a:lnTo>
                    <a:pt x="43" y="415"/>
                  </a:lnTo>
                  <a:lnTo>
                    <a:pt x="43" y="415"/>
                  </a:lnTo>
                  <a:lnTo>
                    <a:pt x="43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5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39" y="413"/>
                  </a:lnTo>
                  <a:lnTo>
                    <a:pt x="39" y="413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1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6" y="407"/>
                  </a:lnTo>
                  <a:lnTo>
                    <a:pt x="38" y="406"/>
                  </a:lnTo>
                  <a:lnTo>
                    <a:pt x="39" y="406"/>
                  </a:lnTo>
                  <a:close/>
                  <a:moveTo>
                    <a:pt x="291" y="386"/>
                  </a:moveTo>
                  <a:lnTo>
                    <a:pt x="292" y="388"/>
                  </a:lnTo>
                  <a:lnTo>
                    <a:pt x="294" y="389"/>
                  </a:lnTo>
                  <a:lnTo>
                    <a:pt x="292" y="390"/>
                  </a:lnTo>
                  <a:lnTo>
                    <a:pt x="284" y="404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4"/>
                  </a:lnTo>
                  <a:lnTo>
                    <a:pt x="280" y="403"/>
                  </a:lnTo>
                  <a:lnTo>
                    <a:pt x="280" y="402"/>
                  </a:lnTo>
                  <a:lnTo>
                    <a:pt x="288" y="388"/>
                  </a:lnTo>
                  <a:lnTo>
                    <a:pt x="289" y="388"/>
                  </a:lnTo>
                  <a:lnTo>
                    <a:pt x="291" y="386"/>
                  </a:lnTo>
                  <a:close/>
                  <a:moveTo>
                    <a:pt x="18" y="381"/>
                  </a:moveTo>
                  <a:lnTo>
                    <a:pt x="20" y="381"/>
                  </a:lnTo>
                  <a:lnTo>
                    <a:pt x="21" y="382"/>
                  </a:lnTo>
                  <a:lnTo>
                    <a:pt x="22" y="385"/>
                  </a:lnTo>
                  <a:lnTo>
                    <a:pt x="31" y="395"/>
                  </a:lnTo>
                  <a:lnTo>
                    <a:pt x="31" y="396"/>
                  </a:lnTo>
                  <a:lnTo>
                    <a:pt x="31" y="397"/>
                  </a:lnTo>
                  <a:lnTo>
                    <a:pt x="28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7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5" y="395"/>
                  </a:lnTo>
                  <a:lnTo>
                    <a:pt x="25" y="395"/>
                  </a:lnTo>
                  <a:lnTo>
                    <a:pt x="25" y="395"/>
                  </a:lnTo>
                  <a:lnTo>
                    <a:pt x="25" y="395"/>
                  </a:lnTo>
                  <a:lnTo>
                    <a:pt x="24" y="395"/>
                  </a:lnTo>
                  <a:lnTo>
                    <a:pt x="24" y="395"/>
                  </a:lnTo>
                  <a:lnTo>
                    <a:pt x="24" y="395"/>
                  </a:lnTo>
                  <a:lnTo>
                    <a:pt x="24" y="395"/>
                  </a:lnTo>
                  <a:lnTo>
                    <a:pt x="24" y="393"/>
                  </a:lnTo>
                  <a:lnTo>
                    <a:pt x="24" y="393"/>
                  </a:lnTo>
                  <a:lnTo>
                    <a:pt x="24" y="393"/>
                  </a:lnTo>
                  <a:lnTo>
                    <a:pt x="24" y="393"/>
                  </a:lnTo>
                  <a:lnTo>
                    <a:pt x="24" y="393"/>
                  </a:lnTo>
                  <a:lnTo>
                    <a:pt x="22" y="393"/>
                  </a:lnTo>
                  <a:lnTo>
                    <a:pt x="22" y="393"/>
                  </a:lnTo>
                  <a:lnTo>
                    <a:pt x="22" y="393"/>
                  </a:lnTo>
                  <a:lnTo>
                    <a:pt x="22" y="393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1" y="390"/>
                  </a:lnTo>
                  <a:lnTo>
                    <a:pt x="21" y="390"/>
                  </a:lnTo>
                  <a:lnTo>
                    <a:pt x="20" y="389"/>
                  </a:lnTo>
                  <a:lnTo>
                    <a:pt x="20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17" y="385"/>
                  </a:lnTo>
                  <a:lnTo>
                    <a:pt x="17" y="382"/>
                  </a:lnTo>
                  <a:lnTo>
                    <a:pt x="18" y="381"/>
                  </a:lnTo>
                  <a:lnTo>
                    <a:pt x="18" y="381"/>
                  </a:lnTo>
                  <a:close/>
                  <a:moveTo>
                    <a:pt x="25" y="370"/>
                  </a:moveTo>
                  <a:lnTo>
                    <a:pt x="25" y="370"/>
                  </a:lnTo>
                  <a:lnTo>
                    <a:pt x="27" y="371"/>
                  </a:lnTo>
                  <a:lnTo>
                    <a:pt x="28" y="372"/>
                  </a:lnTo>
                  <a:lnTo>
                    <a:pt x="27" y="374"/>
                  </a:lnTo>
                  <a:lnTo>
                    <a:pt x="25" y="375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25" y="370"/>
                  </a:lnTo>
                  <a:close/>
                  <a:moveTo>
                    <a:pt x="292" y="359"/>
                  </a:moveTo>
                  <a:lnTo>
                    <a:pt x="295" y="359"/>
                  </a:lnTo>
                  <a:lnTo>
                    <a:pt x="295" y="360"/>
                  </a:lnTo>
                  <a:lnTo>
                    <a:pt x="298" y="377"/>
                  </a:lnTo>
                  <a:lnTo>
                    <a:pt x="298" y="378"/>
                  </a:lnTo>
                  <a:lnTo>
                    <a:pt x="296" y="379"/>
                  </a:lnTo>
                  <a:lnTo>
                    <a:pt x="296" y="379"/>
                  </a:lnTo>
                  <a:lnTo>
                    <a:pt x="294" y="378"/>
                  </a:lnTo>
                  <a:lnTo>
                    <a:pt x="294" y="377"/>
                  </a:lnTo>
                  <a:lnTo>
                    <a:pt x="291" y="361"/>
                  </a:lnTo>
                  <a:lnTo>
                    <a:pt x="291" y="360"/>
                  </a:lnTo>
                  <a:lnTo>
                    <a:pt x="292" y="359"/>
                  </a:lnTo>
                  <a:lnTo>
                    <a:pt x="292" y="359"/>
                  </a:lnTo>
                  <a:close/>
                  <a:moveTo>
                    <a:pt x="46" y="354"/>
                  </a:moveTo>
                  <a:lnTo>
                    <a:pt x="46" y="354"/>
                  </a:lnTo>
                  <a:lnTo>
                    <a:pt x="47" y="354"/>
                  </a:lnTo>
                  <a:lnTo>
                    <a:pt x="49" y="356"/>
                  </a:lnTo>
                  <a:lnTo>
                    <a:pt x="49" y="370"/>
                  </a:lnTo>
                  <a:lnTo>
                    <a:pt x="49" y="371"/>
                  </a:lnTo>
                  <a:lnTo>
                    <a:pt x="47" y="372"/>
                  </a:lnTo>
                  <a:lnTo>
                    <a:pt x="46" y="374"/>
                  </a:lnTo>
                  <a:lnTo>
                    <a:pt x="45" y="374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39" y="374"/>
                  </a:lnTo>
                  <a:lnTo>
                    <a:pt x="39" y="372"/>
                  </a:lnTo>
                  <a:lnTo>
                    <a:pt x="39" y="370"/>
                  </a:lnTo>
                  <a:lnTo>
                    <a:pt x="42" y="370"/>
                  </a:lnTo>
                  <a:lnTo>
                    <a:pt x="45" y="370"/>
                  </a:lnTo>
                  <a:lnTo>
                    <a:pt x="43" y="357"/>
                  </a:lnTo>
                  <a:lnTo>
                    <a:pt x="45" y="354"/>
                  </a:lnTo>
                  <a:lnTo>
                    <a:pt x="46" y="354"/>
                  </a:lnTo>
                  <a:close/>
                  <a:moveTo>
                    <a:pt x="287" y="327"/>
                  </a:moveTo>
                  <a:lnTo>
                    <a:pt x="288" y="327"/>
                  </a:lnTo>
                  <a:lnTo>
                    <a:pt x="289" y="328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91" y="334"/>
                  </a:lnTo>
                  <a:lnTo>
                    <a:pt x="291" y="338"/>
                  </a:lnTo>
                  <a:lnTo>
                    <a:pt x="292" y="341"/>
                  </a:lnTo>
                  <a:lnTo>
                    <a:pt x="292" y="343"/>
                  </a:lnTo>
                  <a:lnTo>
                    <a:pt x="292" y="345"/>
                  </a:lnTo>
                  <a:lnTo>
                    <a:pt x="292" y="346"/>
                  </a:lnTo>
                  <a:lnTo>
                    <a:pt x="291" y="348"/>
                  </a:lnTo>
                  <a:lnTo>
                    <a:pt x="289" y="348"/>
                  </a:lnTo>
                  <a:lnTo>
                    <a:pt x="288" y="346"/>
                  </a:lnTo>
                  <a:lnTo>
                    <a:pt x="288" y="345"/>
                  </a:lnTo>
                  <a:lnTo>
                    <a:pt x="285" y="330"/>
                  </a:lnTo>
                  <a:lnTo>
                    <a:pt x="285" y="328"/>
                  </a:lnTo>
                  <a:lnTo>
                    <a:pt x="287" y="327"/>
                  </a:lnTo>
                  <a:lnTo>
                    <a:pt x="287" y="327"/>
                  </a:lnTo>
                  <a:close/>
                  <a:moveTo>
                    <a:pt x="51" y="324"/>
                  </a:moveTo>
                  <a:lnTo>
                    <a:pt x="53" y="325"/>
                  </a:lnTo>
                  <a:lnTo>
                    <a:pt x="54" y="327"/>
                  </a:lnTo>
                  <a:lnTo>
                    <a:pt x="53" y="328"/>
                  </a:lnTo>
                  <a:lnTo>
                    <a:pt x="47" y="339"/>
                  </a:lnTo>
                  <a:lnTo>
                    <a:pt x="47" y="341"/>
                  </a:lnTo>
                  <a:lnTo>
                    <a:pt x="47" y="342"/>
                  </a:lnTo>
                  <a:lnTo>
                    <a:pt x="46" y="343"/>
                  </a:lnTo>
                  <a:lnTo>
                    <a:pt x="46" y="343"/>
                  </a:lnTo>
                  <a:lnTo>
                    <a:pt x="43" y="342"/>
                  </a:lnTo>
                  <a:lnTo>
                    <a:pt x="43" y="341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43" y="336"/>
                  </a:lnTo>
                  <a:lnTo>
                    <a:pt x="45" y="334"/>
                  </a:lnTo>
                  <a:lnTo>
                    <a:pt x="46" y="331"/>
                  </a:lnTo>
                  <a:lnTo>
                    <a:pt x="47" y="328"/>
                  </a:lnTo>
                  <a:lnTo>
                    <a:pt x="49" y="327"/>
                  </a:lnTo>
                  <a:lnTo>
                    <a:pt x="49" y="325"/>
                  </a:lnTo>
                  <a:lnTo>
                    <a:pt x="50" y="325"/>
                  </a:lnTo>
                  <a:lnTo>
                    <a:pt x="51" y="324"/>
                  </a:lnTo>
                  <a:close/>
                  <a:moveTo>
                    <a:pt x="276" y="299"/>
                  </a:moveTo>
                  <a:lnTo>
                    <a:pt x="277" y="300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7" y="313"/>
                  </a:lnTo>
                  <a:lnTo>
                    <a:pt x="287" y="314"/>
                  </a:lnTo>
                  <a:lnTo>
                    <a:pt x="284" y="316"/>
                  </a:lnTo>
                  <a:lnTo>
                    <a:pt x="284" y="316"/>
                  </a:lnTo>
                  <a:lnTo>
                    <a:pt x="283" y="316"/>
                  </a:lnTo>
                  <a:lnTo>
                    <a:pt x="281" y="314"/>
                  </a:lnTo>
                  <a:lnTo>
                    <a:pt x="281" y="310"/>
                  </a:lnTo>
                  <a:lnTo>
                    <a:pt x="274" y="303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299"/>
                  </a:lnTo>
                  <a:close/>
                  <a:moveTo>
                    <a:pt x="67" y="296"/>
                  </a:moveTo>
                  <a:lnTo>
                    <a:pt x="67" y="296"/>
                  </a:lnTo>
                  <a:lnTo>
                    <a:pt x="68" y="298"/>
                  </a:lnTo>
                  <a:lnTo>
                    <a:pt x="68" y="299"/>
                  </a:lnTo>
                  <a:lnTo>
                    <a:pt x="61" y="314"/>
                  </a:lnTo>
                  <a:lnTo>
                    <a:pt x="60" y="314"/>
                  </a:lnTo>
                  <a:lnTo>
                    <a:pt x="58" y="316"/>
                  </a:lnTo>
                  <a:lnTo>
                    <a:pt x="57" y="314"/>
                  </a:lnTo>
                  <a:lnTo>
                    <a:pt x="57" y="313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7" y="310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64" y="298"/>
                  </a:lnTo>
                  <a:lnTo>
                    <a:pt x="65" y="296"/>
                  </a:lnTo>
                  <a:lnTo>
                    <a:pt x="67" y="296"/>
                  </a:lnTo>
                  <a:close/>
                  <a:moveTo>
                    <a:pt x="92" y="281"/>
                  </a:moveTo>
                  <a:lnTo>
                    <a:pt x="93" y="281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3" y="285"/>
                  </a:lnTo>
                  <a:lnTo>
                    <a:pt x="79" y="292"/>
                  </a:lnTo>
                  <a:lnTo>
                    <a:pt x="78" y="292"/>
                  </a:lnTo>
                  <a:lnTo>
                    <a:pt x="76" y="292"/>
                  </a:lnTo>
                  <a:lnTo>
                    <a:pt x="75" y="291"/>
                  </a:lnTo>
                  <a:lnTo>
                    <a:pt x="75" y="289"/>
                  </a:lnTo>
                  <a:lnTo>
                    <a:pt x="76" y="288"/>
                  </a:lnTo>
                  <a:lnTo>
                    <a:pt x="92" y="281"/>
                  </a:lnTo>
                  <a:lnTo>
                    <a:pt x="92" y="281"/>
                  </a:lnTo>
                  <a:close/>
                  <a:moveTo>
                    <a:pt x="253" y="274"/>
                  </a:moveTo>
                  <a:lnTo>
                    <a:pt x="255" y="276"/>
                  </a:lnTo>
                  <a:lnTo>
                    <a:pt x="256" y="277"/>
                  </a:lnTo>
                  <a:lnTo>
                    <a:pt x="256" y="278"/>
                  </a:lnTo>
                  <a:lnTo>
                    <a:pt x="266" y="288"/>
                  </a:lnTo>
                  <a:lnTo>
                    <a:pt x="267" y="291"/>
                  </a:lnTo>
                  <a:lnTo>
                    <a:pt x="266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52" y="281"/>
                  </a:lnTo>
                  <a:lnTo>
                    <a:pt x="252" y="280"/>
                  </a:lnTo>
                  <a:lnTo>
                    <a:pt x="251" y="278"/>
                  </a:lnTo>
                  <a:lnTo>
                    <a:pt x="251" y="277"/>
                  </a:lnTo>
                  <a:lnTo>
                    <a:pt x="252" y="276"/>
                  </a:lnTo>
                  <a:lnTo>
                    <a:pt x="253" y="274"/>
                  </a:lnTo>
                  <a:close/>
                  <a:moveTo>
                    <a:pt x="121" y="266"/>
                  </a:moveTo>
                  <a:lnTo>
                    <a:pt x="122" y="266"/>
                  </a:lnTo>
                  <a:lnTo>
                    <a:pt x="123" y="267"/>
                  </a:lnTo>
                  <a:lnTo>
                    <a:pt x="123" y="269"/>
                  </a:lnTo>
                  <a:lnTo>
                    <a:pt x="122" y="270"/>
                  </a:lnTo>
                  <a:lnTo>
                    <a:pt x="107" y="278"/>
                  </a:lnTo>
                  <a:lnTo>
                    <a:pt x="107" y="278"/>
                  </a:lnTo>
                  <a:lnTo>
                    <a:pt x="105" y="278"/>
                  </a:lnTo>
                  <a:lnTo>
                    <a:pt x="104" y="277"/>
                  </a:lnTo>
                  <a:lnTo>
                    <a:pt x="104" y="276"/>
                  </a:lnTo>
                  <a:lnTo>
                    <a:pt x="105" y="274"/>
                  </a:lnTo>
                  <a:lnTo>
                    <a:pt x="115" y="269"/>
                  </a:lnTo>
                  <a:lnTo>
                    <a:pt x="115" y="269"/>
                  </a:lnTo>
                  <a:lnTo>
                    <a:pt x="115" y="269"/>
                  </a:lnTo>
                  <a:lnTo>
                    <a:pt x="118" y="267"/>
                  </a:lnTo>
                  <a:lnTo>
                    <a:pt x="119" y="266"/>
                  </a:lnTo>
                  <a:lnTo>
                    <a:pt x="119" y="266"/>
                  </a:lnTo>
                  <a:lnTo>
                    <a:pt x="121" y="266"/>
                  </a:lnTo>
                  <a:close/>
                  <a:moveTo>
                    <a:pt x="265" y="246"/>
                  </a:moveTo>
                  <a:lnTo>
                    <a:pt x="266" y="246"/>
                  </a:lnTo>
                  <a:lnTo>
                    <a:pt x="266" y="248"/>
                  </a:lnTo>
                  <a:lnTo>
                    <a:pt x="266" y="249"/>
                  </a:lnTo>
                  <a:lnTo>
                    <a:pt x="265" y="251"/>
                  </a:lnTo>
                  <a:lnTo>
                    <a:pt x="256" y="253"/>
                  </a:lnTo>
                  <a:lnTo>
                    <a:pt x="256" y="260"/>
                  </a:lnTo>
                  <a:lnTo>
                    <a:pt x="255" y="263"/>
                  </a:lnTo>
                  <a:lnTo>
                    <a:pt x="253" y="263"/>
                  </a:lnTo>
                  <a:lnTo>
                    <a:pt x="252" y="263"/>
                  </a:lnTo>
                  <a:lnTo>
                    <a:pt x="251" y="260"/>
                  </a:lnTo>
                  <a:lnTo>
                    <a:pt x="251" y="253"/>
                  </a:lnTo>
                  <a:lnTo>
                    <a:pt x="252" y="251"/>
                  </a:lnTo>
                  <a:lnTo>
                    <a:pt x="255" y="249"/>
                  </a:lnTo>
                  <a:lnTo>
                    <a:pt x="263" y="246"/>
                  </a:lnTo>
                  <a:lnTo>
                    <a:pt x="265" y="246"/>
                  </a:lnTo>
                  <a:close/>
                  <a:moveTo>
                    <a:pt x="136" y="244"/>
                  </a:moveTo>
                  <a:lnTo>
                    <a:pt x="137" y="244"/>
                  </a:lnTo>
                  <a:lnTo>
                    <a:pt x="137" y="245"/>
                  </a:lnTo>
                  <a:lnTo>
                    <a:pt x="143" y="255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0" y="260"/>
                  </a:lnTo>
                  <a:lnTo>
                    <a:pt x="136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3" y="262"/>
                  </a:lnTo>
                  <a:lnTo>
                    <a:pt x="133" y="260"/>
                  </a:lnTo>
                  <a:lnTo>
                    <a:pt x="134" y="259"/>
                  </a:lnTo>
                  <a:lnTo>
                    <a:pt x="139" y="256"/>
                  </a:lnTo>
                  <a:lnTo>
                    <a:pt x="133" y="246"/>
                  </a:lnTo>
                  <a:lnTo>
                    <a:pt x="133" y="245"/>
                  </a:lnTo>
                  <a:lnTo>
                    <a:pt x="134" y="244"/>
                  </a:lnTo>
                  <a:lnTo>
                    <a:pt x="136" y="244"/>
                  </a:lnTo>
                  <a:close/>
                  <a:moveTo>
                    <a:pt x="284" y="233"/>
                  </a:moveTo>
                  <a:lnTo>
                    <a:pt x="285" y="233"/>
                  </a:lnTo>
                  <a:lnTo>
                    <a:pt x="287" y="235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7" y="244"/>
                  </a:lnTo>
                  <a:lnTo>
                    <a:pt x="285" y="245"/>
                  </a:lnTo>
                  <a:lnTo>
                    <a:pt x="283" y="245"/>
                  </a:lnTo>
                  <a:lnTo>
                    <a:pt x="281" y="245"/>
                  </a:lnTo>
                  <a:lnTo>
                    <a:pt x="280" y="246"/>
                  </a:lnTo>
                  <a:lnTo>
                    <a:pt x="280" y="246"/>
                  </a:lnTo>
                  <a:lnTo>
                    <a:pt x="278" y="245"/>
                  </a:lnTo>
                  <a:lnTo>
                    <a:pt x="277" y="245"/>
                  </a:lnTo>
                  <a:lnTo>
                    <a:pt x="277" y="242"/>
                  </a:lnTo>
                  <a:lnTo>
                    <a:pt x="278" y="241"/>
                  </a:lnTo>
                  <a:lnTo>
                    <a:pt x="281" y="241"/>
                  </a:lnTo>
                  <a:lnTo>
                    <a:pt x="281" y="235"/>
                  </a:lnTo>
                  <a:lnTo>
                    <a:pt x="283" y="233"/>
                  </a:lnTo>
                  <a:lnTo>
                    <a:pt x="284" y="233"/>
                  </a:lnTo>
                  <a:close/>
                  <a:moveTo>
                    <a:pt x="263" y="226"/>
                  </a:moveTo>
                  <a:lnTo>
                    <a:pt x="280" y="226"/>
                  </a:lnTo>
                  <a:lnTo>
                    <a:pt x="281" y="226"/>
                  </a:lnTo>
                  <a:lnTo>
                    <a:pt x="283" y="227"/>
                  </a:lnTo>
                  <a:lnTo>
                    <a:pt x="281" y="230"/>
                  </a:lnTo>
                  <a:lnTo>
                    <a:pt x="280" y="230"/>
                  </a:lnTo>
                  <a:lnTo>
                    <a:pt x="263" y="230"/>
                  </a:lnTo>
                  <a:lnTo>
                    <a:pt x="262" y="230"/>
                  </a:lnTo>
                  <a:lnTo>
                    <a:pt x="262" y="227"/>
                  </a:lnTo>
                  <a:lnTo>
                    <a:pt x="262" y="226"/>
                  </a:lnTo>
                  <a:lnTo>
                    <a:pt x="263" y="226"/>
                  </a:lnTo>
                  <a:close/>
                  <a:moveTo>
                    <a:pt x="233" y="219"/>
                  </a:moveTo>
                  <a:lnTo>
                    <a:pt x="234" y="220"/>
                  </a:lnTo>
                  <a:lnTo>
                    <a:pt x="235" y="222"/>
                  </a:lnTo>
                  <a:lnTo>
                    <a:pt x="235" y="226"/>
                  </a:lnTo>
                  <a:lnTo>
                    <a:pt x="248" y="226"/>
                  </a:lnTo>
                  <a:lnTo>
                    <a:pt x="249" y="226"/>
                  </a:lnTo>
                  <a:lnTo>
                    <a:pt x="249" y="227"/>
                  </a:lnTo>
                  <a:lnTo>
                    <a:pt x="249" y="230"/>
                  </a:lnTo>
                  <a:lnTo>
                    <a:pt x="248" y="230"/>
                  </a:lnTo>
                  <a:lnTo>
                    <a:pt x="235" y="230"/>
                  </a:lnTo>
                  <a:lnTo>
                    <a:pt x="233" y="230"/>
                  </a:lnTo>
                  <a:lnTo>
                    <a:pt x="231" y="227"/>
                  </a:lnTo>
                  <a:lnTo>
                    <a:pt x="231" y="226"/>
                  </a:lnTo>
                  <a:lnTo>
                    <a:pt x="231" y="222"/>
                  </a:lnTo>
                  <a:lnTo>
                    <a:pt x="231" y="220"/>
                  </a:lnTo>
                  <a:lnTo>
                    <a:pt x="233" y="219"/>
                  </a:lnTo>
                  <a:close/>
                  <a:moveTo>
                    <a:pt x="140" y="216"/>
                  </a:moveTo>
                  <a:lnTo>
                    <a:pt x="141" y="217"/>
                  </a:lnTo>
                  <a:lnTo>
                    <a:pt x="141" y="219"/>
                  </a:lnTo>
                  <a:lnTo>
                    <a:pt x="143" y="223"/>
                  </a:lnTo>
                  <a:lnTo>
                    <a:pt x="143" y="224"/>
                  </a:lnTo>
                  <a:lnTo>
                    <a:pt x="143" y="227"/>
                  </a:lnTo>
                  <a:lnTo>
                    <a:pt x="136" y="235"/>
                  </a:lnTo>
                  <a:lnTo>
                    <a:pt x="134" y="237"/>
                  </a:lnTo>
                  <a:lnTo>
                    <a:pt x="133" y="237"/>
                  </a:lnTo>
                  <a:lnTo>
                    <a:pt x="132" y="237"/>
                  </a:lnTo>
                  <a:lnTo>
                    <a:pt x="130" y="234"/>
                  </a:lnTo>
                  <a:lnTo>
                    <a:pt x="132" y="233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4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7" y="219"/>
                  </a:lnTo>
                  <a:lnTo>
                    <a:pt x="137" y="217"/>
                  </a:lnTo>
                  <a:lnTo>
                    <a:pt x="139" y="216"/>
                  </a:lnTo>
                  <a:lnTo>
                    <a:pt x="140" y="216"/>
                  </a:lnTo>
                  <a:close/>
                  <a:moveTo>
                    <a:pt x="235" y="190"/>
                  </a:moveTo>
                  <a:lnTo>
                    <a:pt x="241" y="190"/>
                  </a:lnTo>
                  <a:lnTo>
                    <a:pt x="242" y="190"/>
                  </a:lnTo>
                  <a:lnTo>
                    <a:pt x="242" y="191"/>
                  </a:lnTo>
                  <a:lnTo>
                    <a:pt x="242" y="194"/>
                  </a:lnTo>
                  <a:lnTo>
                    <a:pt x="241" y="194"/>
                  </a:lnTo>
                  <a:lnTo>
                    <a:pt x="235" y="194"/>
                  </a:lnTo>
                  <a:lnTo>
                    <a:pt x="235" y="205"/>
                  </a:lnTo>
                  <a:lnTo>
                    <a:pt x="234" y="206"/>
                  </a:lnTo>
                  <a:lnTo>
                    <a:pt x="233" y="208"/>
                  </a:lnTo>
                  <a:lnTo>
                    <a:pt x="231" y="206"/>
                  </a:lnTo>
                  <a:lnTo>
                    <a:pt x="231" y="205"/>
                  </a:lnTo>
                  <a:lnTo>
                    <a:pt x="231" y="194"/>
                  </a:lnTo>
                  <a:lnTo>
                    <a:pt x="231" y="191"/>
                  </a:lnTo>
                  <a:lnTo>
                    <a:pt x="233" y="190"/>
                  </a:lnTo>
                  <a:lnTo>
                    <a:pt x="235" y="190"/>
                  </a:lnTo>
                  <a:close/>
                  <a:moveTo>
                    <a:pt x="133" y="186"/>
                  </a:moveTo>
                  <a:lnTo>
                    <a:pt x="134" y="186"/>
                  </a:lnTo>
                  <a:lnTo>
                    <a:pt x="134" y="187"/>
                  </a:lnTo>
                  <a:lnTo>
                    <a:pt x="139" y="202"/>
                  </a:lnTo>
                  <a:lnTo>
                    <a:pt x="139" y="205"/>
                  </a:lnTo>
                  <a:lnTo>
                    <a:pt x="137" y="205"/>
                  </a:lnTo>
                  <a:lnTo>
                    <a:pt x="136" y="205"/>
                  </a:lnTo>
                  <a:lnTo>
                    <a:pt x="134" y="205"/>
                  </a:lnTo>
                  <a:lnTo>
                    <a:pt x="134" y="20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3" y="186"/>
                  </a:lnTo>
                  <a:close/>
                  <a:moveTo>
                    <a:pt x="241" y="163"/>
                  </a:moveTo>
                  <a:lnTo>
                    <a:pt x="242" y="163"/>
                  </a:lnTo>
                  <a:lnTo>
                    <a:pt x="244" y="165"/>
                  </a:lnTo>
                  <a:lnTo>
                    <a:pt x="244" y="181"/>
                  </a:lnTo>
                  <a:lnTo>
                    <a:pt x="242" y="183"/>
                  </a:lnTo>
                  <a:lnTo>
                    <a:pt x="241" y="184"/>
                  </a:lnTo>
                  <a:lnTo>
                    <a:pt x="240" y="183"/>
                  </a:lnTo>
                  <a:lnTo>
                    <a:pt x="240" y="181"/>
                  </a:lnTo>
                  <a:lnTo>
                    <a:pt x="240" y="165"/>
                  </a:lnTo>
                  <a:lnTo>
                    <a:pt x="240" y="163"/>
                  </a:lnTo>
                  <a:lnTo>
                    <a:pt x="241" y="163"/>
                  </a:lnTo>
                  <a:close/>
                  <a:moveTo>
                    <a:pt x="139" y="162"/>
                  </a:moveTo>
                  <a:lnTo>
                    <a:pt x="143" y="162"/>
                  </a:lnTo>
                  <a:lnTo>
                    <a:pt x="144" y="162"/>
                  </a:lnTo>
                  <a:lnTo>
                    <a:pt x="144" y="165"/>
                  </a:lnTo>
                  <a:lnTo>
                    <a:pt x="144" y="166"/>
                  </a:lnTo>
                  <a:lnTo>
                    <a:pt x="143" y="166"/>
                  </a:lnTo>
                  <a:lnTo>
                    <a:pt x="141" y="166"/>
                  </a:lnTo>
                  <a:lnTo>
                    <a:pt x="137" y="174"/>
                  </a:lnTo>
                  <a:lnTo>
                    <a:pt x="137" y="176"/>
                  </a:lnTo>
                  <a:lnTo>
                    <a:pt x="136" y="176"/>
                  </a:lnTo>
                  <a:lnTo>
                    <a:pt x="134" y="176"/>
                  </a:lnTo>
                  <a:lnTo>
                    <a:pt x="133" y="174"/>
                  </a:lnTo>
                  <a:lnTo>
                    <a:pt x="133" y="173"/>
                  </a:lnTo>
                  <a:lnTo>
                    <a:pt x="139" y="162"/>
                  </a:lnTo>
                  <a:close/>
                  <a:moveTo>
                    <a:pt x="143" y="140"/>
                  </a:moveTo>
                  <a:lnTo>
                    <a:pt x="144" y="140"/>
                  </a:lnTo>
                  <a:lnTo>
                    <a:pt x="146" y="141"/>
                  </a:lnTo>
                  <a:lnTo>
                    <a:pt x="154" y="155"/>
                  </a:lnTo>
                  <a:lnTo>
                    <a:pt x="154" y="156"/>
                  </a:lnTo>
                  <a:lnTo>
                    <a:pt x="152" y="158"/>
                  </a:lnTo>
                  <a:lnTo>
                    <a:pt x="151" y="158"/>
                  </a:lnTo>
                  <a:lnTo>
                    <a:pt x="151" y="158"/>
                  </a:lnTo>
                  <a:lnTo>
                    <a:pt x="150" y="156"/>
                  </a:lnTo>
                  <a:lnTo>
                    <a:pt x="141" y="143"/>
                  </a:lnTo>
                  <a:lnTo>
                    <a:pt x="141" y="141"/>
                  </a:lnTo>
                  <a:lnTo>
                    <a:pt x="141" y="140"/>
                  </a:lnTo>
                  <a:lnTo>
                    <a:pt x="143" y="140"/>
                  </a:lnTo>
                  <a:close/>
                  <a:moveTo>
                    <a:pt x="241" y="130"/>
                  </a:moveTo>
                  <a:lnTo>
                    <a:pt x="242" y="132"/>
                  </a:lnTo>
                  <a:lnTo>
                    <a:pt x="244" y="133"/>
                  </a:lnTo>
                  <a:lnTo>
                    <a:pt x="244" y="150"/>
                  </a:lnTo>
                  <a:lnTo>
                    <a:pt x="242" y="151"/>
                  </a:lnTo>
                  <a:lnTo>
                    <a:pt x="241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33"/>
                  </a:lnTo>
                  <a:lnTo>
                    <a:pt x="240" y="132"/>
                  </a:lnTo>
                  <a:lnTo>
                    <a:pt x="241" y="130"/>
                  </a:lnTo>
                  <a:close/>
                  <a:moveTo>
                    <a:pt x="318" y="126"/>
                  </a:moveTo>
                  <a:lnTo>
                    <a:pt x="320" y="126"/>
                  </a:lnTo>
                  <a:lnTo>
                    <a:pt x="321" y="127"/>
                  </a:lnTo>
                  <a:lnTo>
                    <a:pt x="321" y="129"/>
                  </a:lnTo>
                  <a:lnTo>
                    <a:pt x="318" y="134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10" y="136"/>
                  </a:lnTo>
                  <a:lnTo>
                    <a:pt x="309" y="136"/>
                  </a:lnTo>
                  <a:lnTo>
                    <a:pt x="307" y="134"/>
                  </a:lnTo>
                  <a:lnTo>
                    <a:pt x="309" y="132"/>
                  </a:lnTo>
                  <a:lnTo>
                    <a:pt x="310" y="132"/>
                  </a:lnTo>
                  <a:lnTo>
                    <a:pt x="316" y="132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8" y="126"/>
                  </a:lnTo>
                  <a:close/>
                  <a:moveTo>
                    <a:pt x="284" y="119"/>
                  </a:moveTo>
                  <a:lnTo>
                    <a:pt x="287" y="119"/>
                  </a:lnTo>
                  <a:lnTo>
                    <a:pt x="288" y="120"/>
                  </a:lnTo>
                  <a:lnTo>
                    <a:pt x="289" y="120"/>
                  </a:lnTo>
                  <a:lnTo>
                    <a:pt x="299" y="130"/>
                  </a:lnTo>
                  <a:lnTo>
                    <a:pt x="299" y="133"/>
                  </a:lnTo>
                  <a:lnTo>
                    <a:pt x="298" y="134"/>
                  </a:lnTo>
                  <a:lnTo>
                    <a:pt x="296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2" y="132"/>
                  </a:lnTo>
                  <a:lnTo>
                    <a:pt x="292" y="132"/>
                  </a:lnTo>
                  <a:lnTo>
                    <a:pt x="292" y="132"/>
                  </a:lnTo>
                  <a:lnTo>
                    <a:pt x="292" y="132"/>
                  </a:lnTo>
                  <a:lnTo>
                    <a:pt x="292" y="132"/>
                  </a:lnTo>
                  <a:lnTo>
                    <a:pt x="292" y="132"/>
                  </a:lnTo>
                  <a:lnTo>
                    <a:pt x="292" y="132"/>
                  </a:lnTo>
                  <a:lnTo>
                    <a:pt x="292" y="132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1" y="130"/>
                  </a:lnTo>
                  <a:lnTo>
                    <a:pt x="291" y="130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91" y="129"/>
                  </a:lnTo>
                  <a:lnTo>
                    <a:pt x="289" y="129"/>
                  </a:lnTo>
                  <a:lnTo>
                    <a:pt x="289" y="129"/>
                  </a:lnTo>
                  <a:lnTo>
                    <a:pt x="289" y="127"/>
                  </a:lnTo>
                  <a:lnTo>
                    <a:pt x="289" y="127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87" y="125"/>
                  </a:lnTo>
                  <a:lnTo>
                    <a:pt x="287" y="125"/>
                  </a:lnTo>
                  <a:lnTo>
                    <a:pt x="287" y="125"/>
                  </a:lnTo>
                  <a:lnTo>
                    <a:pt x="284" y="125"/>
                  </a:lnTo>
                  <a:lnTo>
                    <a:pt x="281" y="123"/>
                  </a:lnTo>
                  <a:lnTo>
                    <a:pt x="281" y="122"/>
                  </a:lnTo>
                  <a:lnTo>
                    <a:pt x="281" y="120"/>
                  </a:lnTo>
                  <a:lnTo>
                    <a:pt x="284" y="119"/>
                  </a:lnTo>
                  <a:close/>
                  <a:moveTo>
                    <a:pt x="251" y="119"/>
                  </a:moveTo>
                  <a:lnTo>
                    <a:pt x="267" y="119"/>
                  </a:lnTo>
                  <a:lnTo>
                    <a:pt x="269" y="120"/>
                  </a:lnTo>
                  <a:lnTo>
                    <a:pt x="270" y="122"/>
                  </a:lnTo>
                  <a:lnTo>
                    <a:pt x="269" y="123"/>
                  </a:lnTo>
                  <a:lnTo>
                    <a:pt x="267" y="125"/>
                  </a:lnTo>
                  <a:lnTo>
                    <a:pt x="251" y="125"/>
                  </a:lnTo>
                  <a:lnTo>
                    <a:pt x="249" y="123"/>
                  </a:lnTo>
                  <a:lnTo>
                    <a:pt x="249" y="122"/>
                  </a:lnTo>
                  <a:lnTo>
                    <a:pt x="249" y="120"/>
                  </a:lnTo>
                  <a:lnTo>
                    <a:pt x="251" y="119"/>
                  </a:lnTo>
                  <a:close/>
                  <a:moveTo>
                    <a:pt x="151" y="111"/>
                  </a:moveTo>
                  <a:lnTo>
                    <a:pt x="151" y="111"/>
                  </a:lnTo>
                  <a:lnTo>
                    <a:pt x="152" y="112"/>
                  </a:lnTo>
                  <a:lnTo>
                    <a:pt x="152" y="114"/>
                  </a:lnTo>
                  <a:lnTo>
                    <a:pt x="148" y="129"/>
                  </a:lnTo>
                  <a:lnTo>
                    <a:pt x="147" y="130"/>
                  </a:lnTo>
                  <a:lnTo>
                    <a:pt x="146" y="132"/>
                  </a:lnTo>
                  <a:lnTo>
                    <a:pt x="146" y="132"/>
                  </a:lnTo>
                  <a:lnTo>
                    <a:pt x="144" y="130"/>
                  </a:lnTo>
                  <a:lnTo>
                    <a:pt x="144" y="129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6" y="123"/>
                  </a:lnTo>
                  <a:lnTo>
                    <a:pt x="146" y="120"/>
                  </a:lnTo>
                  <a:lnTo>
                    <a:pt x="147" y="118"/>
                  </a:lnTo>
                  <a:lnTo>
                    <a:pt x="147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50" y="111"/>
                  </a:lnTo>
                  <a:lnTo>
                    <a:pt x="151" y="111"/>
                  </a:lnTo>
                  <a:close/>
                  <a:moveTo>
                    <a:pt x="313" y="101"/>
                  </a:moveTo>
                  <a:lnTo>
                    <a:pt x="314" y="101"/>
                  </a:lnTo>
                  <a:lnTo>
                    <a:pt x="314" y="102"/>
                  </a:lnTo>
                  <a:lnTo>
                    <a:pt x="316" y="102"/>
                  </a:lnTo>
                  <a:lnTo>
                    <a:pt x="316" y="104"/>
                  </a:lnTo>
                  <a:lnTo>
                    <a:pt x="317" y="107"/>
                  </a:lnTo>
                  <a:lnTo>
                    <a:pt x="320" y="108"/>
                  </a:lnTo>
                  <a:lnTo>
                    <a:pt x="321" y="111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4" y="115"/>
                  </a:lnTo>
                  <a:lnTo>
                    <a:pt x="325" y="116"/>
                  </a:lnTo>
                  <a:lnTo>
                    <a:pt x="324" y="119"/>
                  </a:lnTo>
                  <a:lnTo>
                    <a:pt x="323" y="119"/>
                  </a:lnTo>
                  <a:lnTo>
                    <a:pt x="321" y="119"/>
                  </a:lnTo>
                  <a:lnTo>
                    <a:pt x="321" y="118"/>
                  </a:lnTo>
                  <a:lnTo>
                    <a:pt x="312" y="105"/>
                  </a:lnTo>
                  <a:lnTo>
                    <a:pt x="310" y="104"/>
                  </a:lnTo>
                  <a:lnTo>
                    <a:pt x="312" y="102"/>
                  </a:lnTo>
                  <a:lnTo>
                    <a:pt x="313" y="101"/>
                  </a:lnTo>
                  <a:close/>
                  <a:moveTo>
                    <a:pt x="176" y="97"/>
                  </a:moveTo>
                  <a:lnTo>
                    <a:pt x="176" y="98"/>
                  </a:lnTo>
                  <a:lnTo>
                    <a:pt x="177" y="100"/>
                  </a:lnTo>
                  <a:lnTo>
                    <a:pt x="177" y="101"/>
                  </a:lnTo>
                  <a:lnTo>
                    <a:pt x="176" y="102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59" y="108"/>
                  </a:lnTo>
                  <a:lnTo>
                    <a:pt x="158" y="107"/>
                  </a:lnTo>
                  <a:lnTo>
                    <a:pt x="158" y="105"/>
                  </a:lnTo>
                  <a:lnTo>
                    <a:pt x="159" y="104"/>
                  </a:lnTo>
                  <a:lnTo>
                    <a:pt x="175" y="98"/>
                  </a:lnTo>
                  <a:lnTo>
                    <a:pt x="176" y="97"/>
                  </a:lnTo>
                  <a:close/>
                  <a:moveTo>
                    <a:pt x="165" y="82"/>
                  </a:moveTo>
                  <a:lnTo>
                    <a:pt x="168" y="83"/>
                  </a:lnTo>
                  <a:lnTo>
                    <a:pt x="173" y="86"/>
                  </a:lnTo>
                  <a:lnTo>
                    <a:pt x="175" y="87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2" y="90"/>
                  </a:lnTo>
                  <a:lnTo>
                    <a:pt x="170" y="90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57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4" y="91"/>
                  </a:lnTo>
                  <a:lnTo>
                    <a:pt x="154" y="90"/>
                  </a:lnTo>
                  <a:lnTo>
                    <a:pt x="154" y="89"/>
                  </a:lnTo>
                  <a:lnTo>
                    <a:pt x="164" y="83"/>
                  </a:lnTo>
                  <a:lnTo>
                    <a:pt x="165" y="82"/>
                  </a:lnTo>
                  <a:close/>
                  <a:moveTo>
                    <a:pt x="292" y="78"/>
                  </a:moveTo>
                  <a:lnTo>
                    <a:pt x="294" y="78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5" y="90"/>
                  </a:lnTo>
                  <a:lnTo>
                    <a:pt x="305" y="91"/>
                  </a:lnTo>
                  <a:lnTo>
                    <a:pt x="305" y="93"/>
                  </a:lnTo>
                  <a:lnTo>
                    <a:pt x="303" y="94"/>
                  </a:lnTo>
                  <a:lnTo>
                    <a:pt x="302" y="93"/>
                  </a:lnTo>
                  <a:lnTo>
                    <a:pt x="301" y="93"/>
                  </a:lnTo>
                  <a:lnTo>
                    <a:pt x="298" y="87"/>
                  </a:lnTo>
                  <a:lnTo>
                    <a:pt x="291" y="82"/>
                  </a:lnTo>
                  <a:lnTo>
                    <a:pt x="289" y="80"/>
                  </a:lnTo>
                  <a:lnTo>
                    <a:pt x="291" y="78"/>
                  </a:lnTo>
                  <a:lnTo>
                    <a:pt x="292" y="78"/>
                  </a:lnTo>
                  <a:close/>
                  <a:moveTo>
                    <a:pt x="141" y="72"/>
                  </a:moveTo>
                  <a:lnTo>
                    <a:pt x="143" y="72"/>
                  </a:lnTo>
                  <a:lnTo>
                    <a:pt x="144" y="73"/>
                  </a:lnTo>
                  <a:lnTo>
                    <a:pt x="151" y="89"/>
                  </a:lnTo>
                  <a:lnTo>
                    <a:pt x="151" y="90"/>
                  </a:lnTo>
                  <a:lnTo>
                    <a:pt x="150" y="91"/>
                  </a:lnTo>
                  <a:lnTo>
                    <a:pt x="148" y="91"/>
                  </a:lnTo>
                  <a:lnTo>
                    <a:pt x="147" y="91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6" y="90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7"/>
                  </a:lnTo>
                  <a:lnTo>
                    <a:pt x="144" y="84"/>
                  </a:lnTo>
                  <a:lnTo>
                    <a:pt x="143" y="82"/>
                  </a:lnTo>
                  <a:lnTo>
                    <a:pt x="141" y="79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40" y="73"/>
                  </a:lnTo>
                  <a:lnTo>
                    <a:pt x="141" y="72"/>
                  </a:lnTo>
                  <a:lnTo>
                    <a:pt x="141" y="72"/>
                  </a:lnTo>
                  <a:close/>
                  <a:moveTo>
                    <a:pt x="269" y="55"/>
                  </a:moveTo>
                  <a:lnTo>
                    <a:pt x="270" y="55"/>
                  </a:lnTo>
                  <a:lnTo>
                    <a:pt x="273" y="58"/>
                  </a:lnTo>
                  <a:lnTo>
                    <a:pt x="273" y="58"/>
                  </a:lnTo>
                  <a:lnTo>
                    <a:pt x="273" y="58"/>
                  </a:lnTo>
                  <a:lnTo>
                    <a:pt x="276" y="61"/>
                  </a:lnTo>
                  <a:lnTo>
                    <a:pt x="277" y="62"/>
                  </a:lnTo>
                  <a:lnTo>
                    <a:pt x="280" y="65"/>
                  </a:lnTo>
                  <a:lnTo>
                    <a:pt x="281" y="66"/>
                  </a:lnTo>
                  <a:lnTo>
                    <a:pt x="283" y="66"/>
                  </a:lnTo>
                  <a:lnTo>
                    <a:pt x="283" y="69"/>
                  </a:lnTo>
                  <a:lnTo>
                    <a:pt x="283" y="71"/>
                  </a:lnTo>
                  <a:lnTo>
                    <a:pt x="281" y="71"/>
                  </a:lnTo>
                  <a:lnTo>
                    <a:pt x="278" y="71"/>
                  </a:lnTo>
                  <a:lnTo>
                    <a:pt x="267" y="60"/>
                  </a:lnTo>
                  <a:lnTo>
                    <a:pt x="266" y="58"/>
                  </a:lnTo>
                  <a:lnTo>
                    <a:pt x="267" y="57"/>
                  </a:lnTo>
                  <a:lnTo>
                    <a:pt x="269" y="55"/>
                  </a:lnTo>
                  <a:close/>
                  <a:moveTo>
                    <a:pt x="132" y="46"/>
                  </a:moveTo>
                  <a:lnTo>
                    <a:pt x="137" y="60"/>
                  </a:lnTo>
                  <a:lnTo>
                    <a:pt x="137" y="61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34" y="62"/>
                  </a:lnTo>
                  <a:lnTo>
                    <a:pt x="133" y="61"/>
                  </a:lnTo>
                  <a:lnTo>
                    <a:pt x="133" y="60"/>
                  </a:lnTo>
                  <a:lnTo>
                    <a:pt x="132" y="58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9" y="51"/>
                  </a:lnTo>
                  <a:lnTo>
                    <a:pt x="128" y="50"/>
                  </a:lnTo>
                  <a:lnTo>
                    <a:pt x="128" y="48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9" y="46"/>
                  </a:lnTo>
                  <a:lnTo>
                    <a:pt x="130" y="46"/>
                  </a:lnTo>
                  <a:lnTo>
                    <a:pt x="132" y="46"/>
                  </a:lnTo>
                  <a:close/>
                  <a:moveTo>
                    <a:pt x="245" y="33"/>
                  </a:moveTo>
                  <a:lnTo>
                    <a:pt x="247" y="35"/>
                  </a:lnTo>
                  <a:lnTo>
                    <a:pt x="259" y="46"/>
                  </a:lnTo>
                  <a:lnTo>
                    <a:pt x="259" y="47"/>
                  </a:lnTo>
                  <a:lnTo>
                    <a:pt x="259" y="48"/>
                  </a:lnTo>
                  <a:lnTo>
                    <a:pt x="256" y="50"/>
                  </a:lnTo>
                  <a:lnTo>
                    <a:pt x="255" y="48"/>
                  </a:lnTo>
                  <a:lnTo>
                    <a:pt x="244" y="37"/>
                  </a:lnTo>
                  <a:lnTo>
                    <a:pt x="242" y="36"/>
                  </a:lnTo>
                  <a:lnTo>
                    <a:pt x="244" y="35"/>
                  </a:lnTo>
                  <a:lnTo>
                    <a:pt x="245" y="33"/>
                  </a:lnTo>
                  <a:close/>
                  <a:moveTo>
                    <a:pt x="136" y="15"/>
                  </a:moveTo>
                  <a:lnTo>
                    <a:pt x="137" y="17"/>
                  </a:lnTo>
                  <a:lnTo>
                    <a:pt x="139" y="18"/>
                  </a:lnTo>
                  <a:lnTo>
                    <a:pt x="143" y="33"/>
                  </a:lnTo>
                  <a:lnTo>
                    <a:pt x="143" y="35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39" y="36"/>
                  </a:lnTo>
                  <a:lnTo>
                    <a:pt x="139" y="35"/>
                  </a:lnTo>
                  <a:lnTo>
                    <a:pt x="139" y="33"/>
                  </a:lnTo>
                  <a:lnTo>
                    <a:pt x="137" y="32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3" y="19"/>
                  </a:lnTo>
                  <a:lnTo>
                    <a:pt x="133" y="17"/>
                  </a:lnTo>
                  <a:lnTo>
                    <a:pt x="134" y="17"/>
                  </a:lnTo>
                  <a:lnTo>
                    <a:pt x="136" y="15"/>
                  </a:lnTo>
                  <a:close/>
                  <a:moveTo>
                    <a:pt x="222" y="12"/>
                  </a:moveTo>
                  <a:lnTo>
                    <a:pt x="223" y="12"/>
                  </a:lnTo>
                  <a:lnTo>
                    <a:pt x="224" y="12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35" y="24"/>
                  </a:lnTo>
                  <a:lnTo>
                    <a:pt x="235" y="25"/>
                  </a:lnTo>
                  <a:lnTo>
                    <a:pt x="235" y="26"/>
                  </a:lnTo>
                  <a:lnTo>
                    <a:pt x="233" y="28"/>
                  </a:lnTo>
                  <a:lnTo>
                    <a:pt x="231" y="26"/>
                  </a:lnTo>
                  <a:lnTo>
                    <a:pt x="222" y="17"/>
                  </a:lnTo>
                  <a:lnTo>
                    <a:pt x="222" y="17"/>
                  </a:lnTo>
                  <a:lnTo>
                    <a:pt x="220" y="15"/>
                  </a:lnTo>
                  <a:lnTo>
                    <a:pt x="220" y="14"/>
                  </a:lnTo>
                  <a:lnTo>
                    <a:pt x="220" y="12"/>
                  </a:lnTo>
                  <a:lnTo>
                    <a:pt x="222" y="12"/>
                  </a:lnTo>
                  <a:close/>
                  <a:moveTo>
                    <a:pt x="161" y="8"/>
                  </a:moveTo>
                  <a:lnTo>
                    <a:pt x="162" y="8"/>
                  </a:lnTo>
                  <a:lnTo>
                    <a:pt x="164" y="10"/>
                  </a:lnTo>
                  <a:lnTo>
                    <a:pt x="164" y="12"/>
                  </a:lnTo>
                  <a:lnTo>
                    <a:pt x="162" y="12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6" y="12"/>
                  </a:lnTo>
                  <a:lnTo>
                    <a:pt x="161" y="8"/>
                  </a:lnTo>
                  <a:lnTo>
                    <a:pt x="161" y="8"/>
                  </a:lnTo>
                  <a:close/>
                  <a:moveTo>
                    <a:pt x="191" y="0"/>
                  </a:moveTo>
                  <a:lnTo>
                    <a:pt x="194" y="1"/>
                  </a:lnTo>
                  <a:lnTo>
                    <a:pt x="197" y="3"/>
                  </a:lnTo>
                  <a:lnTo>
                    <a:pt x="200" y="3"/>
                  </a:lnTo>
                  <a:lnTo>
                    <a:pt x="202" y="4"/>
                  </a:lnTo>
                  <a:lnTo>
                    <a:pt x="205" y="6"/>
                  </a:lnTo>
                  <a:lnTo>
                    <a:pt x="206" y="7"/>
                  </a:lnTo>
                  <a:lnTo>
                    <a:pt x="208" y="7"/>
                  </a:lnTo>
                  <a:lnTo>
                    <a:pt x="209" y="8"/>
                  </a:lnTo>
                  <a:lnTo>
                    <a:pt x="209" y="10"/>
                  </a:lnTo>
                  <a:lnTo>
                    <a:pt x="208" y="11"/>
                  </a:lnTo>
                  <a:lnTo>
                    <a:pt x="206" y="11"/>
                  </a:lnTo>
                  <a:lnTo>
                    <a:pt x="206" y="11"/>
                  </a:lnTo>
                  <a:lnTo>
                    <a:pt x="191" y="6"/>
                  </a:lnTo>
                  <a:lnTo>
                    <a:pt x="177" y="10"/>
                  </a:lnTo>
                  <a:lnTo>
                    <a:pt x="177" y="10"/>
                  </a:lnTo>
                  <a:lnTo>
                    <a:pt x="176" y="8"/>
                  </a:lnTo>
                  <a:lnTo>
                    <a:pt x="175" y="7"/>
                  </a:lnTo>
                  <a:lnTo>
                    <a:pt x="175" y="6"/>
                  </a:lnTo>
                  <a:lnTo>
                    <a:pt x="176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66" name="Freeform 138">
              <a:extLst>
                <a:ext uri="{FF2B5EF4-FFF2-40B4-BE49-F238E27FC236}">
                  <a16:creationId xmlns:a16="http://schemas.microsoft.com/office/drawing/2014/main" xmlns="" id="{C1FE365B-9D46-4C37-97C8-F7847C090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1" y="2941638"/>
              <a:ext cx="207963" cy="177800"/>
            </a:xfrm>
            <a:custGeom>
              <a:avLst/>
              <a:gdLst>
                <a:gd name="T0" fmla="*/ 86 w 131"/>
                <a:gd name="T1" fmla="*/ 0 h 112"/>
                <a:gd name="T2" fmla="*/ 118 w 131"/>
                <a:gd name="T3" fmla="*/ 38 h 112"/>
                <a:gd name="T4" fmla="*/ 129 w 131"/>
                <a:gd name="T5" fmla="*/ 69 h 112"/>
                <a:gd name="T6" fmla="*/ 131 w 131"/>
                <a:gd name="T7" fmla="*/ 101 h 112"/>
                <a:gd name="T8" fmla="*/ 95 w 131"/>
                <a:gd name="T9" fmla="*/ 102 h 112"/>
                <a:gd name="T10" fmla="*/ 77 w 131"/>
                <a:gd name="T11" fmla="*/ 112 h 112"/>
                <a:gd name="T12" fmla="*/ 57 w 131"/>
                <a:gd name="T13" fmla="*/ 112 h 112"/>
                <a:gd name="T14" fmla="*/ 45 w 131"/>
                <a:gd name="T15" fmla="*/ 97 h 112"/>
                <a:gd name="T16" fmla="*/ 0 w 131"/>
                <a:gd name="T17" fmla="*/ 97 h 112"/>
                <a:gd name="T18" fmla="*/ 0 w 131"/>
                <a:gd name="T19" fmla="*/ 51 h 112"/>
                <a:gd name="T20" fmla="*/ 32 w 131"/>
                <a:gd name="T21" fmla="*/ 2 h 112"/>
                <a:gd name="T22" fmla="*/ 86 w 131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12">
                  <a:moveTo>
                    <a:pt x="86" y="0"/>
                  </a:moveTo>
                  <a:lnTo>
                    <a:pt x="118" y="38"/>
                  </a:lnTo>
                  <a:lnTo>
                    <a:pt x="129" y="69"/>
                  </a:lnTo>
                  <a:lnTo>
                    <a:pt x="131" y="101"/>
                  </a:lnTo>
                  <a:lnTo>
                    <a:pt x="95" y="102"/>
                  </a:lnTo>
                  <a:lnTo>
                    <a:pt x="77" y="112"/>
                  </a:lnTo>
                  <a:lnTo>
                    <a:pt x="57" y="112"/>
                  </a:lnTo>
                  <a:lnTo>
                    <a:pt x="45" y="97"/>
                  </a:lnTo>
                  <a:lnTo>
                    <a:pt x="0" y="97"/>
                  </a:lnTo>
                  <a:lnTo>
                    <a:pt x="0" y="51"/>
                  </a:lnTo>
                  <a:lnTo>
                    <a:pt x="32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67" name="Freeform 139">
              <a:extLst>
                <a:ext uri="{FF2B5EF4-FFF2-40B4-BE49-F238E27FC236}">
                  <a16:creationId xmlns:a16="http://schemas.microsoft.com/office/drawing/2014/main" xmlns="" id="{2A20396D-18B1-4AB8-A6DF-477AD810E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651" y="2941638"/>
              <a:ext cx="207963" cy="177800"/>
            </a:xfrm>
            <a:custGeom>
              <a:avLst/>
              <a:gdLst>
                <a:gd name="T0" fmla="*/ 77 w 131"/>
                <a:gd name="T1" fmla="*/ 112 h 112"/>
                <a:gd name="T2" fmla="*/ 77 w 131"/>
                <a:gd name="T3" fmla="*/ 106 h 112"/>
                <a:gd name="T4" fmla="*/ 95 w 131"/>
                <a:gd name="T5" fmla="*/ 102 h 112"/>
                <a:gd name="T6" fmla="*/ 90 w 131"/>
                <a:gd name="T7" fmla="*/ 103 h 112"/>
                <a:gd name="T8" fmla="*/ 107 w 131"/>
                <a:gd name="T9" fmla="*/ 97 h 112"/>
                <a:gd name="T10" fmla="*/ 53 w 131"/>
                <a:gd name="T11" fmla="*/ 103 h 112"/>
                <a:gd name="T12" fmla="*/ 45 w 131"/>
                <a:gd name="T13" fmla="*/ 97 h 112"/>
                <a:gd name="T14" fmla="*/ 35 w 131"/>
                <a:gd name="T15" fmla="*/ 95 h 112"/>
                <a:gd name="T16" fmla="*/ 23 w 131"/>
                <a:gd name="T17" fmla="*/ 94 h 112"/>
                <a:gd name="T18" fmla="*/ 5 w 131"/>
                <a:gd name="T19" fmla="*/ 91 h 112"/>
                <a:gd name="T20" fmla="*/ 121 w 131"/>
                <a:gd name="T21" fmla="*/ 101 h 112"/>
                <a:gd name="T22" fmla="*/ 128 w 131"/>
                <a:gd name="T23" fmla="*/ 90 h 112"/>
                <a:gd name="T24" fmla="*/ 3 w 131"/>
                <a:gd name="T25" fmla="*/ 85 h 112"/>
                <a:gd name="T26" fmla="*/ 125 w 131"/>
                <a:gd name="T27" fmla="*/ 59 h 112"/>
                <a:gd name="T28" fmla="*/ 129 w 131"/>
                <a:gd name="T29" fmla="*/ 69 h 112"/>
                <a:gd name="T30" fmla="*/ 129 w 131"/>
                <a:gd name="T31" fmla="*/ 77 h 112"/>
                <a:gd name="T32" fmla="*/ 121 w 131"/>
                <a:gd name="T33" fmla="*/ 61 h 112"/>
                <a:gd name="T34" fmla="*/ 6 w 131"/>
                <a:gd name="T35" fmla="*/ 52 h 112"/>
                <a:gd name="T36" fmla="*/ 2 w 131"/>
                <a:gd name="T37" fmla="*/ 49 h 112"/>
                <a:gd name="T38" fmla="*/ 2 w 131"/>
                <a:gd name="T39" fmla="*/ 48 h 112"/>
                <a:gd name="T40" fmla="*/ 2 w 131"/>
                <a:gd name="T41" fmla="*/ 48 h 112"/>
                <a:gd name="T42" fmla="*/ 3 w 131"/>
                <a:gd name="T43" fmla="*/ 48 h 112"/>
                <a:gd name="T44" fmla="*/ 3 w 131"/>
                <a:gd name="T45" fmla="*/ 47 h 112"/>
                <a:gd name="T46" fmla="*/ 3 w 131"/>
                <a:gd name="T47" fmla="*/ 47 h 112"/>
                <a:gd name="T48" fmla="*/ 3 w 131"/>
                <a:gd name="T49" fmla="*/ 47 h 112"/>
                <a:gd name="T50" fmla="*/ 3 w 131"/>
                <a:gd name="T51" fmla="*/ 47 h 112"/>
                <a:gd name="T52" fmla="*/ 3 w 131"/>
                <a:gd name="T53" fmla="*/ 47 h 112"/>
                <a:gd name="T54" fmla="*/ 3 w 131"/>
                <a:gd name="T55" fmla="*/ 45 h 112"/>
                <a:gd name="T56" fmla="*/ 5 w 131"/>
                <a:gd name="T57" fmla="*/ 45 h 112"/>
                <a:gd name="T58" fmla="*/ 5 w 131"/>
                <a:gd name="T59" fmla="*/ 45 h 112"/>
                <a:gd name="T60" fmla="*/ 12 w 131"/>
                <a:gd name="T61" fmla="*/ 37 h 112"/>
                <a:gd name="T62" fmla="*/ 118 w 131"/>
                <a:gd name="T63" fmla="*/ 40 h 112"/>
                <a:gd name="T64" fmla="*/ 118 w 131"/>
                <a:gd name="T65" fmla="*/ 40 h 112"/>
                <a:gd name="T66" fmla="*/ 118 w 131"/>
                <a:gd name="T67" fmla="*/ 40 h 112"/>
                <a:gd name="T68" fmla="*/ 119 w 131"/>
                <a:gd name="T69" fmla="*/ 45 h 112"/>
                <a:gd name="T70" fmla="*/ 108 w 131"/>
                <a:gd name="T71" fmla="*/ 34 h 112"/>
                <a:gd name="T72" fmla="*/ 31 w 131"/>
                <a:gd name="T73" fmla="*/ 13 h 112"/>
                <a:gd name="T74" fmla="*/ 27 w 131"/>
                <a:gd name="T75" fmla="*/ 11 h 112"/>
                <a:gd name="T76" fmla="*/ 103 w 131"/>
                <a:gd name="T77" fmla="*/ 20 h 112"/>
                <a:gd name="T78" fmla="*/ 89 w 131"/>
                <a:gd name="T79" fmla="*/ 7 h 112"/>
                <a:gd name="T80" fmla="*/ 38 w 131"/>
                <a:gd name="T81" fmla="*/ 7 h 112"/>
                <a:gd name="T82" fmla="*/ 54 w 131"/>
                <a:gd name="T83" fmla="*/ 1 h 112"/>
                <a:gd name="T84" fmla="*/ 68 w 131"/>
                <a:gd name="T85" fmla="*/ 4 h 112"/>
                <a:gd name="T86" fmla="*/ 78 w 131"/>
                <a:gd name="T87" fmla="*/ 0 h 112"/>
                <a:gd name="T88" fmla="*/ 79 w 131"/>
                <a:gd name="T89" fmla="*/ 0 h 112"/>
                <a:gd name="T90" fmla="*/ 79 w 131"/>
                <a:gd name="T91" fmla="*/ 0 h 112"/>
                <a:gd name="T92" fmla="*/ 79 w 131"/>
                <a:gd name="T93" fmla="*/ 0 h 112"/>
                <a:gd name="T94" fmla="*/ 81 w 131"/>
                <a:gd name="T95" fmla="*/ 0 h 112"/>
                <a:gd name="T96" fmla="*/ 81 w 131"/>
                <a:gd name="T97" fmla="*/ 0 h 112"/>
                <a:gd name="T98" fmla="*/ 81 w 131"/>
                <a:gd name="T99" fmla="*/ 0 h 112"/>
                <a:gd name="T100" fmla="*/ 81 w 131"/>
                <a:gd name="T101" fmla="*/ 0 h 112"/>
                <a:gd name="T102" fmla="*/ 82 w 131"/>
                <a:gd name="T103" fmla="*/ 0 h 112"/>
                <a:gd name="T104" fmla="*/ 82 w 131"/>
                <a:gd name="T105" fmla="*/ 0 h 112"/>
                <a:gd name="T106" fmla="*/ 82 w 131"/>
                <a:gd name="T107" fmla="*/ 0 h 112"/>
                <a:gd name="T108" fmla="*/ 83 w 131"/>
                <a:gd name="T109" fmla="*/ 0 h 112"/>
                <a:gd name="T110" fmla="*/ 83 w 131"/>
                <a:gd name="T111" fmla="*/ 0 h 112"/>
                <a:gd name="T112" fmla="*/ 83 w 131"/>
                <a:gd name="T113" fmla="*/ 0 h 112"/>
                <a:gd name="T114" fmla="*/ 85 w 131"/>
                <a:gd name="T1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" h="112">
                  <a:moveTo>
                    <a:pt x="77" y="106"/>
                  </a:moveTo>
                  <a:lnTo>
                    <a:pt x="77" y="106"/>
                  </a:lnTo>
                  <a:lnTo>
                    <a:pt x="78" y="108"/>
                  </a:lnTo>
                  <a:lnTo>
                    <a:pt x="79" y="109"/>
                  </a:lnTo>
                  <a:lnTo>
                    <a:pt x="78" y="110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59" y="112"/>
                  </a:lnTo>
                  <a:lnTo>
                    <a:pt x="59" y="110"/>
                  </a:lnTo>
                  <a:lnTo>
                    <a:pt x="59" y="108"/>
                  </a:lnTo>
                  <a:lnTo>
                    <a:pt x="60" y="108"/>
                  </a:lnTo>
                  <a:lnTo>
                    <a:pt x="77" y="106"/>
                  </a:lnTo>
                  <a:close/>
                  <a:moveTo>
                    <a:pt x="107" y="97"/>
                  </a:moveTo>
                  <a:lnTo>
                    <a:pt x="107" y="97"/>
                  </a:lnTo>
                  <a:lnTo>
                    <a:pt x="108" y="98"/>
                  </a:lnTo>
                  <a:lnTo>
                    <a:pt x="108" y="99"/>
                  </a:lnTo>
                  <a:lnTo>
                    <a:pt x="108" y="101"/>
                  </a:lnTo>
                  <a:lnTo>
                    <a:pt x="107" y="101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0" y="103"/>
                  </a:lnTo>
                  <a:lnTo>
                    <a:pt x="90" y="103"/>
                  </a:lnTo>
                  <a:lnTo>
                    <a:pt x="89" y="103"/>
                  </a:lnTo>
                  <a:lnTo>
                    <a:pt x="88" y="103"/>
                  </a:lnTo>
                  <a:lnTo>
                    <a:pt x="88" y="101"/>
                  </a:lnTo>
                  <a:lnTo>
                    <a:pt x="89" y="99"/>
                  </a:lnTo>
                  <a:lnTo>
                    <a:pt x="93" y="98"/>
                  </a:lnTo>
                  <a:lnTo>
                    <a:pt x="95" y="97"/>
                  </a:lnTo>
                  <a:lnTo>
                    <a:pt x="107" y="97"/>
                  </a:lnTo>
                  <a:close/>
                  <a:moveTo>
                    <a:pt x="36" y="91"/>
                  </a:moveTo>
                  <a:lnTo>
                    <a:pt x="45" y="91"/>
                  </a:lnTo>
                  <a:lnTo>
                    <a:pt x="48" y="92"/>
                  </a:lnTo>
                  <a:lnTo>
                    <a:pt x="49" y="94"/>
                  </a:lnTo>
                  <a:lnTo>
                    <a:pt x="53" y="99"/>
                  </a:lnTo>
                  <a:lnTo>
                    <a:pt x="54" y="102"/>
                  </a:lnTo>
                  <a:lnTo>
                    <a:pt x="53" y="103"/>
                  </a:lnTo>
                  <a:lnTo>
                    <a:pt x="52" y="103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5" y="92"/>
                  </a:lnTo>
                  <a:lnTo>
                    <a:pt x="36" y="91"/>
                  </a:lnTo>
                  <a:close/>
                  <a:moveTo>
                    <a:pt x="5" y="91"/>
                  </a:moveTo>
                  <a:lnTo>
                    <a:pt x="21" y="91"/>
                  </a:lnTo>
                  <a:lnTo>
                    <a:pt x="23" y="92"/>
                  </a:lnTo>
                  <a:lnTo>
                    <a:pt x="23" y="94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5" y="97"/>
                  </a:lnTo>
                  <a:lnTo>
                    <a:pt x="3" y="95"/>
                  </a:lnTo>
                  <a:lnTo>
                    <a:pt x="2" y="94"/>
                  </a:lnTo>
                  <a:lnTo>
                    <a:pt x="3" y="92"/>
                  </a:lnTo>
                  <a:lnTo>
                    <a:pt x="5" y="91"/>
                  </a:lnTo>
                  <a:close/>
                  <a:moveTo>
                    <a:pt x="128" y="90"/>
                  </a:moveTo>
                  <a:lnTo>
                    <a:pt x="129" y="91"/>
                  </a:lnTo>
                  <a:lnTo>
                    <a:pt x="131" y="92"/>
                  </a:lnTo>
                  <a:lnTo>
                    <a:pt x="131" y="101"/>
                  </a:lnTo>
                  <a:lnTo>
                    <a:pt x="122" y="101"/>
                  </a:lnTo>
                  <a:lnTo>
                    <a:pt x="122" y="101"/>
                  </a:lnTo>
                  <a:lnTo>
                    <a:pt x="121" y="101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2" y="97"/>
                  </a:lnTo>
                  <a:lnTo>
                    <a:pt x="125" y="97"/>
                  </a:lnTo>
                  <a:lnTo>
                    <a:pt x="125" y="92"/>
                  </a:lnTo>
                  <a:lnTo>
                    <a:pt x="126" y="91"/>
                  </a:lnTo>
                  <a:lnTo>
                    <a:pt x="128" y="90"/>
                  </a:lnTo>
                  <a:lnTo>
                    <a:pt x="128" y="90"/>
                  </a:lnTo>
                  <a:close/>
                  <a:moveTo>
                    <a:pt x="3" y="65"/>
                  </a:moveTo>
                  <a:lnTo>
                    <a:pt x="5" y="66"/>
                  </a:lnTo>
                  <a:lnTo>
                    <a:pt x="6" y="67"/>
                  </a:lnTo>
                  <a:lnTo>
                    <a:pt x="6" y="84"/>
                  </a:lnTo>
                  <a:lnTo>
                    <a:pt x="5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4"/>
                  </a:lnTo>
                  <a:lnTo>
                    <a:pt x="0" y="67"/>
                  </a:lnTo>
                  <a:lnTo>
                    <a:pt x="2" y="66"/>
                  </a:lnTo>
                  <a:lnTo>
                    <a:pt x="3" y="65"/>
                  </a:lnTo>
                  <a:close/>
                  <a:moveTo>
                    <a:pt x="124" y="59"/>
                  </a:moveTo>
                  <a:lnTo>
                    <a:pt x="125" y="59"/>
                  </a:lnTo>
                  <a:lnTo>
                    <a:pt x="125" y="61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76"/>
                  </a:lnTo>
                  <a:lnTo>
                    <a:pt x="129" y="77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5" y="77"/>
                  </a:lnTo>
                  <a:lnTo>
                    <a:pt x="125" y="76"/>
                  </a:lnTo>
                  <a:lnTo>
                    <a:pt x="124" y="70"/>
                  </a:lnTo>
                  <a:lnTo>
                    <a:pt x="121" y="62"/>
                  </a:lnTo>
                  <a:lnTo>
                    <a:pt x="121" y="61"/>
                  </a:lnTo>
                  <a:lnTo>
                    <a:pt x="122" y="59"/>
                  </a:lnTo>
                  <a:lnTo>
                    <a:pt x="124" y="59"/>
                  </a:lnTo>
                  <a:close/>
                  <a:moveTo>
                    <a:pt x="12" y="37"/>
                  </a:moveTo>
                  <a:lnTo>
                    <a:pt x="13" y="37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2" y="37"/>
                  </a:lnTo>
                  <a:close/>
                  <a:moveTo>
                    <a:pt x="110" y="30"/>
                  </a:moveTo>
                  <a:lnTo>
                    <a:pt x="111" y="31"/>
                  </a:lnTo>
                  <a:lnTo>
                    <a:pt x="111" y="31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9" y="45"/>
                  </a:lnTo>
                  <a:lnTo>
                    <a:pt x="119" y="47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117" y="48"/>
                  </a:lnTo>
                  <a:lnTo>
                    <a:pt x="115" y="47"/>
                  </a:lnTo>
                  <a:lnTo>
                    <a:pt x="114" y="41"/>
                  </a:lnTo>
                  <a:lnTo>
                    <a:pt x="108" y="34"/>
                  </a:lnTo>
                  <a:lnTo>
                    <a:pt x="107" y="33"/>
                  </a:lnTo>
                  <a:lnTo>
                    <a:pt x="108" y="31"/>
                  </a:lnTo>
                  <a:lnTo>
                    <a:pt x="110" y="30"/>
                  </a:lnTo>
                  <a:close/>
                  <a:moveTo>
                    <a:pt x="28" y="9"/>
                  </a:moveTo>
                  <a:lnTo>
                    <a:pt x="30" y="9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8" y="9"/>
                  </a:lnTo>
                  <a:close/>
                  <a:moveTo>
                    <a:pt x="90" y="5"/>
                  </a:moveTo>
                  <a:lnTo>
                    <a:pt x="90" y="5"/>
                  </a:lnTo>
                  <a:lnTo>
                    <a:pt x="92" y="7"/>
                  </a:lnTo>
                  <a:lnTo>
                    <a:pt x="101" y="19"/>
                  </a:lnTo>
                  <a:lnTo>
                    <a:pt x="103" y="20"/>
                  </a:lnTo>
                  <a:lnTo>
                    <a:pt x="101" y="22"/>
                  </a:lnTo>
                  <a:lnTo>
                    <a:pt x="100" y="23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88" y="9"/>
                  </a:lnTo>
                  <a:lnTo>
                    <a:pt x="88" y="8"/>
                  </a:lnTo>
                  <a:lnTo>
                    <a:pt x="89" y="7"/>
                  </a:lnTo>
                  <a:lnTo>
                    <a:pt x="90" y="5"/>
                  </a:lnTo>
                  <a:close/>
                  <a:moveTo>
                    <a:pt x="54" y="1"/>
                  </a:moveTo>
                  <a:lnTo>
                    <a:pt x="56" y="1"/>
                  </a:lnTo>
                  <a:lnTo>
                    <a:pt x="57" y="4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54" y="1"/>
                  </a:lnTo>
                  <a:lnTo>
                    <a:pt x="54" y="1"/>
                  </a:lnTo>
                  <a:close/>
                  <a:moveTo>
                    <a:pt x="86" y="0"/>
                  </a:moveTo>
                  <a:lnTo>
                    <a:pt x="89" y="2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71" y="5"/>
                  </a:lnTo>
                  <a:lnTo>
                    <a:pt x="70" y="5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68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68" name="Freeform 140">
              <a:extLst>
                <a:ext uri="{FF2B5EF4-FFF2-40B4-BE49-F238E27FC236}">
                  <a16:creationId xmlns:a16="http://schemas.microsoft.com/office/drawing/2014/main" xmlns="" id="{E4DF7385-AAFD-45CA-AF0B-5CF5AA235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5563" y="3222625"/>
              <a:ext cx="1065213" cy="1208088"/>
            </a:xfrm>
            <a:custGeom>
              <a:avLst/>
              <a:gdLst>
                <a:gd name="T0" fmla="*/ 281 w 671"/>
                <a:gd name="T1" fmla="*/ 433 h 761"/>
                <a:gd name="T2" fmla="*/ 345 w 671"/>
                <a:gd name="T3" fmla="*/ 508 h 761"/>
                <a:gd name="T4" fmla="*/ 371 w 671"/>
                <a:gd name="T5" fmla="*/ 464 h 761"/>
                <a:gd name="T6" fmla="*/ 187 w 671"/>
                <a:gd name="T7" fmla="*/ 160 h 761"/>
                <a:gd name="T8" fmla="*/ 134 w 671"/>
                <a:gd name="T9" fmla="*/ 191 h 761"/>
                <a:gd name="T10" fmla="*/ 150 w 671"/>
                <a:gd name="T11" fmla="*/ 227 h 761"/>
                <a:gd name="T12" fmla="*/ 205 w 671"/>
                <a:gd name="T13" fmla="*/ 266 h 761"/>
                <a:gd name="T14" fmla="*/ 264 w 671"/>
                <a:gd name="T15" fmla="*/ 300 h 761"/>
                <a:gd name="T16" fmla="*/ 253 w 671"/>
                <a:gd name="T17" fmla="*/ 224 h 761"/>
                <a:gd name="T18" fmla="*/ 191 w 671"/>
                <a:gd name="T19" fmla="*/ 156 h 761"/>
                <a:gd name="T20" fmla="*/ 244 w 671"/>
                <a:gd name="T21" fmla="*/ 15 h 761"/>
                <a:gd name="T22" fmla="*/ 382 w 671"/>
                <a:gd name="T23" fmla="*/ 55 h 761"/>
                <a:gd name="T24" fmla="*/ 556 w 671"/>
                <a:gd name="T25" fmla="*/ 90 h 761"/>
                <a:gd name="T26" fmla="*/ 569 w 671"/>
                <a:gd name="T27" fmla="*/ 88 h 761"/>
                <a:gd name="T28" fmla="*/ 610 w 671"/>
                <a:gd name="T29" fmla="*/ 156 h 761"/>
                <a:gd name="T30" fmla="*/ 653 w 671"/>
                <a:gd name="T31" fmla="*/ 159 h 761"/>
                <a:gd name="T32" fmla="*/ 630 w 671"/>
                <a:gd name="T33" fmla="*/ 169 h 761"/>
                <a:gd name="T34" fmla="*/ 671 w 671"/>
                <a:gd name="T35" fmla="*/ 250 h 761"/>
                <a:gd name="T36" fmla="*/ 656 w 671"/>
                <a:gd name="T37" fmla="*/ 246 h 761"/>
                <a:gd name="T38" fmla="*/ 509 w 671"/>
                <a:gd name="T39" fmla="*/ 282 h 761"/>
                <a:gd name="T40" fmla="*/ 451 w 671"/>
                <a:gd name="T41" fmla="*/ 339 h 761"/>
                <a:gd name="T42" fmla="*/ 414 w 671"/>
                <a:gd name="T43" fmla="*/ 424 h 761"/>
                <a:gd name="T44" fmla="*/ 484 w 671"/>
                <a:gd name="T45" fmla="*/ 476 h 761"/>
                <a:gd name="T46" fmla="*/ 507 w 671"/>
                <a:gd name="T47" fmla="*/ 501 h 761"/>
                <a:gd name="T48" fmla="*/ 533 w 671"/>
                <a:gd name="T49" fmla="*/ 533 h 761"/>
                <a:gd name="T50" fmla="*/ 569 w 671"/>
                <a:gd name="T51" fmla="*/ 623 h 761"/>
                <a:gd name="T52" fmla="*/ 497 w 671"/>
                <a:gd name="T53" fmla="*/ 743 h 761"/>
                <a:gd name="T54" fmla="*/ 464 w 671"/>
                <a:gd name="T55" fmla="*/ 720 h 761"/>
                <a:gd name="T56" fmla="*/ 349 w 671"/>
                <a:gd name="T57" fmla="*/ 685 h 761"/>
                <a:gd name="T58" fmla="*/ 263 w 671"/>
                <a:gd name="T59" fmla="*/ 699 h 761"/>
                <a:gd name="T60" fmla="*/ 177 w 671"/>
                <a:gd name="T61" fmla="*/ 659 h 761"/>
                <a:gd name="T62" fmla="*/ 180 w 671"/>
                <a:gd name="T63" fmla="*/ 653 h 761"/>
                <a:gd name="T64" fmla="*/ 183 w 671"/>
                <a:gd name="T65" fmla="*/ 642 h 761"/>
                <a:gd name="T66" fmla="*/ 181 w 671"/>
                <a:gd name="T67" fmla="*/ 638 h 761"/>
                <a:gd name="T68" fmla="*/ 170 w 671"/>
                <a:gd name="T69" fmla="*/ 638 h 761"/>
                <a:gd name="T70" fmla="*/ 163 w 671"/>
                <a:gd name="T71" fmla="*/ 638 h 761"/>
                <a:gd name="T72" fmla="*/ 109 w 671"/>
                <a:gd name="T73" fmla="*/ 594 h 761"/>
                <a:gd name="T74" fmla="*/ 80 w 671"/>
                <a:gd name="T75" fmla="*/ 473 h 761"/>
                <a:gd name="T76" fmla="*/ 62 w 671"/>
                <a:gd name="T77" fmla="*/ 436 h 761"/>
                <a:gd name="T78" fmla="*/ 26 w 671"/>
                <a:gd name="T79" fmla="*/ 393 h 761"/>
                <a:gd name="T80" fmla="*/ 14 w 671"/>
                <a:gd name="T81" fmla="*/ 376 h 761"/>
                <a:gd name="T82" fmla="*/ 43 w 671"/>
                <a:gd name="T83" fmla="*/ 343 h 761"/>
                <a:gd name="T84" fmla="*/ 24 w 671"/>
                <a:gd name="T85" fmla="*/ 300 h 761"/>
                <a:gd name="T86" fmla="*/ 57 w 671"/>
                <a:gd name="T87" fmla="*/ 255 h 761"/>
                <a:gd name="T88" fmla="*/ 65 w 671"/>
                <a:gd name="T89" fmla="*/ 256 h 761"/>
                <a:gd name="T90" fmla="*/ 64 w 671"/>
                <a:gd name="T91" fmla="*/ 248 h 761"/>
                <a:gd name="T92" fmla="*/ 62 w 671"/>
                <a:gd name="T93" fmla="*/ 239 h 761"/>
                <a:gd name="T94" fmla="*/ 68 w 671"/>
                <a:gd name="T95" fmla="*/ 228 h 761"/>
                <a:gd name="T96" fmla="*/ 69 w 671"/>
                <a:gd name="T97" fmla="*/ 176 h 761"/>
                <a:gd name="T98" fmla="*/ 62 w 671"/>
                <a:gd name="T99" fmla="*/ 126 h 761"/>
                <a:gd name="T100" fmla="*/ 151 w 671"/>
                <a:gd name="T101" fmla="*/ 28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1" h="761">
                  <a:moveTo>
                    <a:pt x="324" y="428"/>
                  </a:moveTo>
                  <a:lnTo>
                    <a:pt x="292" y="458"/>
                  </a:lnTo>
                  <a:lnTo>
                    <a:pt x="281" y="433"/>
                  </a:lnTo>
                  <a:lnTo>
                    <a:pt x="271" y="447"/>
                  </a:lnTo>
                  <a:lnTo>
                    <a:pt x="292" y="497"/>
                  </a:lnTo>
                  <a:lnTo>
                    <a:pt x="345" y="508"/>
                  </a:lnTo>
                  <a:lnTo>
                    <a:pt x="349" y="494"/>
                  </a:lnTo>
                  <a:lnTo>
                    <a:pt x="365" y="494"/>
                  </a:lnTo>
                  <a:lnTo>
                    <a:pt x="371" y="464"/>
                  </a:lnTo>
                  <a:lnTo>
                    <a:pt x="324" y="428"/>
                  </a:lnTo>
                  <a:close/>
                  <a:moveTo>
                    <a:pt x="191" y="156"/>
                  </a:moveTo>
                  <a:lnTo>
                    <a:pt x="187" y="160"/>
                  </a:lnTo>
                  <a:lnTo>
                    <a:pt x="147" y="167"/>
                  </a:lnTo>
                  <a:lnTo>
                    <a:pt x="150" y="181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32" y="230"/>
                  </a:lnTo>
                  <a:lnTo>
                    <a:pt x="150" y="227"/>
                  </a:lnTo>
                  <a:lnTo>
                    <a:pt x="188" y="271"/>
                  </a:lnTo>
                  <a:lnTo>
                    <a:pt x="191" y="263"/>
                  </a:lnTo>
                  <a:lnTo>
                    <a:pt x="205" y="266"/>
                  </a:lnTo>
                  <a:lnTo>
                    <a:pt x="223" y="259"/>
                  </a:lnTo>
                  <a:lnTo>
                    <a:pt x="235" y="280"/>
                  </a:lnTo>
                  <a:lnTo>
                    <a:pt x="264" y="300"/>
                  </a:lnTo>
                  <a:lnTo>
                    <a:pt x="274" y="286"/>
                  </a:lnTo>
                  <a:lnTo>
                    <a:pt x="239" y="257"/>
                  </a:lnTo>
                  <a:lnTo>
                    <a:pt x="253" y="224"/>
                  </a:lnTo>
                  <a:lnTo>
                    <a:pt x="223" y="202"/>
                  </a:lnTo>
                  <a:lnTo>
                    <a:pt x="224" y="178"/>
                  </a:lnTo>
                  <a:lnTo>
                    <a:pt x="191" y="156"/>
                  </a:lnTo>
                  <a:close/>
                  <a:moveTo>
                    <a:pt x="197" y="0"/>
                  </a:moveTo>
                  <a:lnTo>
                    <a:pt x="209" y="15"/>
                  </a:lnTo>
                  <a:lnTo>
                    <a:pt x="244" y="15"/>
                  </a:lnTo>
                  <a:lnTo>
                    <a:pt x="282" y="34"/>
                  </a:lnTo>
                  <a:lnTo>
                    <a:pt x="282" y="55"/>
                  </a:lnTo>
                  <a:lnTo>
                    <a:pt x="382" y="55"/>
                  </a:lnTo>
                  <a:lnTo>
                    <a:pt x="458" y="21"/>
                  </a:lnTo>
                  <a:lnTo>
                    <a:pt x="527" y="61"/>
                  </a:lnTo>
                  <a:lnTo>
                    <a:pt x="556" y="90"/>
                  </a:lnTo>
                  <a:lnTo>
                    <a:pt x="556" y="69"/>
                  </a:lnTo>
                  <a:lnTo>
                    <a:pt x="569" y="69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2" y="131"/>
                  </a:lnTo>
                  <a:lnTo>
                    <a:pt x="610" y="156"/>
                  </a:lnTo>
                  <a:lnTo>
                    <a:pt x="627" y="156"/>
                  </a:lnTo>
                  <a:lnTo>
                    <a:pt x="638" y="144"/>
                  </a:lnTo>
                  <a:lnTo>
                    <a:pt x="653" y="159"/>
                  </a:lnTo>
                  <a:lnTo>
                    <a:pt x="664" y="159"/>
                  </a:lnTo>
                  <a:lnTo>
                    <a:pt x="655" y="169"/>
                  </a:lnTo>
                  <a:lnTo>
                    <a:pt x="630" y="169"/>
                  </a:lnTo>
                  <a:lnTo>
                    <a:pt x="630" y="188"/>
                  </a:lnTo>
                  <a:lnTo>
                    <a:pt x="671" y="223"/>
                  </a:lnTo>
                  <a:lnTo>
                    <a:pt x="671" y="250"/>
                  </a:lnTo>
                  <a:lnTo>
                    <a:pt x="661" y="239"/>
                  </a:lnTo>
                  <a:lnTo>
                    <a:pt x="656" y="246"/>
                  </a:lnTo>
                  <a:lnTo>
                    <a:pt x="656" y="246"/>
                  </a:lnTo>
                  <a:lnTo>
                    <a:pt x="650" y="241"/>
                  </a:lnTo>
                  <a:lnTo>
                    <a:pt x="551" y="241"/>
                  </a:lnTo>
                  <a:lnTo>
                    <a:pt x="509" y="282"/>
                  </a:lnTo>
                  <a:lnTo>
                    <a:pt x="509" y="347"/>
                  </a:lnTo>
                  <a:lnTo>
                    <a:pt x="484" y="372"/>
                  </a:lnTo>
                  <a:lnTo>
                    <a:pt x="451" y="339"/>
                  </a:lnTo>
                  <a:lnTo>
                    <a:pt x="433" y="357"/>
                  </a:lnTo>
                  <a:lnTo>
                    <a:pt x="433" y="389"/>
                  </a:lnTo>
                  <a:lnTo>
                    <a:pt x="414" y="424"/>
                  </a:lnTo>
                  <a:lnTo>
                    <a:pt x="472" y="448"/>
                  </a:lnTo>
                  <a:lnTo>
                    <a:pt x="472" y="476"/>
                  </a:lnTo>
                  <a:lnTo>
                    <a:pt x="484" y="476"/>
                  </a:lnTo>
                  <a:lnTo>
                    <a:pt x="484" y="509"/>
                  </a:lnTo>
                  <a:lnTo>
                    <a:pt x="507" y="509"/>
                  </a:lnTo>
                  <a:lnTo>
                    <a:pt x="507" y="501"/>
                  </a:lnTo>
                  <a:lnTo>
                    <a:pt x="552" y="501"/>
                  </a:lnTo>
                  <a:lnTo>
                    <a:pt x="552" y="533"/>
                  </a:lnTo>
                  <a:lnTo>
                    <a:pt x="533" y="533"/>
                  </a:lnTo>
                  <a:lnTo>
                    <a:pt x="513" y="565"/>
                  </a:lnTo>
                  <a:lnTo>
                    <a:pt x="513" y="581"/>
                  </a:lnTo>
                  <a:lnTo>
                    <a:pt x="569" y="623"/>
                  </a:lnTo>
                  <a:lnTo>
                    <a:pt x="537" y="685"/>
                  </a:lnTo>
                  <a:lnTo>
                    <a:pt x="537" y="723"/>
                  </a:lnTo>
                  <a:lnTo>
                    <a:pt x="497" y="743"/>
                  </a:lnTo>
                  <a:lnTo>
                    <a:pt x="473" y="761"/>
                  </a:lnTo>
                  <a:lnTo>
                    <a:pt x="457" y="727"/>
                  </a:lnTo>
                  <a:lnTo>
                    <a:pt x="464" y="720"/>
                  </a:lnTo>
                  <a:lnTo>
                    <a:pt x="457" y="699"/>
                  </a:lnTo>
                  <a:lnTo>
                    <a:pt x="360" y="731"/>
                  </a:lnTo>
                  <a:lnTo>
                    <a:pt x="349" y="685"/>
                  </a:lnTo>
                  <a:lnTo>
                    <a:pt x="316" y="699"/>
                  </a:lnTo>
                  <a:lnTo>
                    <a:pt x="307" y="684"/>
                  </a:lnTo>
                  <a:lnTo>
                    <a:pt x="263" y="699"/>
                  </a:lnTo>
                  <a:lnTo>
                    <a:pt x="194" y="700"/>
                  </a:lnTo>
                  <a:lnTo>
                    <a:pt x="208" y="662"/>
                  </a:lnTo>
                  <a:lnTo>
                    <a:pt x="177" y="659"/>
                  </a:lnTo>
                  <a:lnTo>
                    <a:pt x="179" y="659"/>
                  </a:lnTo>
                  <a:lnTo>
                    <a:pt x="179" y="656"/>
                  </a:lnTo>
                  <a:lnTo>
                    <a:pt x="180" y="653"/>
                  </a:lnTo>
                  <a:lnTo>
                    <a:pt x="181" y="649"/>
                  </a:lnTo>
                  <a:lnTo>
                    <a:pt x="181" y="646"/>
                  </a:lnTo>
                  <a:lnTo>
                    <a:pt x="183" y="642"/>
                  </a:lnTo>
                  <a:lnTo>
                    <a:pt x="183" y="640"/>
                  </a:lnTo>
                  <a:lnTo>
                    <a:pt x="183" y="638"/>
                  </a:lnTo>
                  <a:lnTo>
                    <a:pt x="181" y="638"/>
                  </a:lnTo>
                  <a:lnTo>
                    <a:pt x="179" y="638"/>
                  </a:lnTo>
                  <a:lnTo>
                    <a:pt x="174" y="638"/>
                  </a:lnTo>
                  <a:lnTo>
                    <a:pt x="170" y="638"/>
                  </a:lnTo>
                  <a:lnTo>
                    <a:pt x="166" y="638"/>
                  </a:lnTo>
                  <a:lnTo>
                    <a:pt x="163" y="638"/>
                  </a:lnTo>
                  <a:lnTo>
                    <a:pt x="163" y="638"/>
                  </a:lnTo>
                  <a:lnTo>
                    <a:pt x="123" y="656"/>
                  </a:lnTo>
                  <a:lnTo>
                    <a:pt x="86" y="619"/>
                  </a:lnTo>
                  <a:lnTo>
                    <a:pt x="109" y="594"/>
                  </a:lnTo>
                  <a:lnTo>
                    <a:pt x="130" y="605"/>
                  </a:lnTo>
                  <a:lnTo>
                    <a:pt x="144" y="565"/>
                  </a:lnTo>
                  <a:lnTo>
                    <a:pt x="80" y="473"/>
                  </a:lnTo>
                  <a:lnTo>
                    <a:pt x="51" y="482"/>
                  </a:lnTo>
                  <a:lnTo>
                    <a:pt x="32" y="455"/>
                  </a:lnTo>
                  <a:lnTo>
                    <a:pt x="62" y="436"/>
                  </a:lnTo>
                  <a:lnTo>
                    <a:pt x="46" y="374"/>
                  </a:lnTo>
                  <a:lnTo>
                    <a:pt x="25" y="376"/>
                  </a:lnTo>
                  <a:lnTo>
                    <a:pt x="26" y="393"/>
                  </a:lnTo>
                  <a:lnTo>
                    <a:pt x="3" y="399"/>
                  </a:lnTo>
                  <a:lnTo>
                    <a:pt x="0" y="381"/>
                  </a:lnTo>
                  <a:lnTo>
                    <a:pt x="14" y="376"/>
                  </a:lnTo>
                  <a:lnTo>
                    <a:pt x="3" y="352"/>
                  </a:lnTo>
                  <a:lnTo>
                    <a:pt x="35" y="335"/>
                  </a:lnTo>
                  <a:lnTo>
                    <a:pt x="43" y="343"/>
                  </a:lnTo>
                  <a:lnTo>
                    <a:pt x="58" y="343"/>
                  </a:lnTo>
                  <a:lnTo>
                    <a:pt x="58" y="321"/>
                  </a:lnTo>
                  <a:lnTo>
                    <a:pt x="24" y="300"/>
                  </a:lnTo>
                  <a:lnTo>
                    <a:pt x="39" y="249"/>
                  </a:lnTo>
                  <a:lnTo>
                    <a:pt x="49" y="252"/>
                  </a:lnTo>
                  <a:lnTo>
                    <a:pt x="57" y="255"/>
                  </a:lnTo>
                  <a:lnTo>
                    <a:pt x="62" y="257"/>
                  </a:lnTo>
                  <a:lnTo>
                    <a:pt x="65" y="257"/>
                  </a:lnTo>
                  <a:lnTo>
                    <a:pt x="65" y="256"/>
                  </a:lnTo>
                  <a:lnTo>
                    <a:pt x="65" y="255"/>
                  </a:lnTo>
                  <a:lnTo>
                    <a:pt x="64" y="250"/>
                  </a:lnTo>
                  <a:lnTo>
                    <a:pt x="64" y="248"/>
                  </a:lnTo>
                  <a:lnTo>
                    <a:pt x="62" y="244"/>
                  </a:lnTo>
                  <a:lnTo>
                    <a:pt x="62" y="241"/>
                  </a:lnTo>
                  <a:lnTo>
                    <a:pt x="62" y="239"/>
                  </a:lnTo>
                  <a:lnTo>
                    <a:pt x="61" y="238"/>
                  </a:lnTo>
                  <a:lnTo>
                    <a:pt x="72" y="231"/>
                  </a:lnTo>
                  <a:lnTo>
                    <a:pt x="68" y="228"/>
                  </a:lnTo>
                  <a:lnTo>
                    <a:pt x="91" y="228"/>
                  </a:lnTo>
                  <a:lnTo>
                    <a:pt x="78" y="209"/>
                  </a:lnTo>
                  <a:lnTo>
                    <a:pt x="69" y="176"/>
                  </a:lnTo>
                  <a:lnTo>
                    <a:pt x="87" y="165"/>
                  </a:lnTo>
                  <a:lnTo>
                    <a:pt x="53" y="134"/>
                  </a:lnTo>
                  <a:lnTo>
                    <a:pt x="62" y="126"/>
                  </a:lnTo>
                  <a:lnTo>
                    <a:pt x="97" y="142"/>
                  </a:lnTo>
                  <a:lnTo>
                    <a:pt x="176" y="52"/>
                  </a:lnTo>
                  <a:lnTo>
                    <a:pt x="151" y="28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69" name="Freeform 141">
              <a:extLst>
                <a:ext uri="{FF2B5EF4-FFF2-40B4-BE49-F238E27FC236}">
                  <a16:creationId xmlns:a16="http://schemas.microsoft.com/office/drawing/2014/main" xmlns="" id="{39C08F7D-F626-4C5E-B4C2-84C9B72A7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5563" y="3633788"/>
              <a:ext cx="898525" cy="796925"/>
            </a:xfrm>
            <a:custGeom>
              <a:avLst/>
              <a:gdLst>
                <a:gd name="T0" fmla="*/ 498 w 566"/>
                <a:gd name="T1" fmla="*/ 484 h 502"/>
                <a:gd name="T2" fmla="*/ 466 w 566"/>
                <a:gd name="T3" fmla="*/ 480 h 502"/>
                <a:gd name="T4" fmla="*/ 457 w 566"/>
                <a:gd name="T5" fmla="*/ 469 h 502"/>
                <a:gd name="T6" fmla="*/ 374 w 566"/>
                <a:gd name="T7" fmla="*/ 468 h 502"/>
                <a:gd name="T8" fmla="*/ 394 w 566"/>
                <a:gd name="T9" fmla="*/ 461 h 502"/>
                <a:gd name="T10" fmla="*/ 354 w 566"/>
                <a:gd name="T11" fmla="*/ 448 h 502"/>
                <a:gd name="T12" fmla="*/ 423 w 566"/>
                <a:gd name="T13" fmla="*/ 450 h 502"/>
                <a:gd name="T14" fmla="*/ 464 w 566"/>
                <a:gd name="T15" fmla="*/ 455 h 502"/>
                <a:gd name="T16" fmla="*/ 206 w 566"/>
                <a:gd name="T17" fmla="*/ 437 h 502"/>
                <a:gd name="T18" fmla="*/ 263 w 566"/>
                <a:gd name="T19" fmla="*/ 440 h 502"/>
                <a:gd name="T20" fmla="*/ 321 w 566"/>
                <a:gd name="T21" fmla="*/ 439 h 502"/>
                <a:gd name="T22" fmla="*/ 299 w 566"/>
                <a:gd name="T23" fmla="*/ 422 h 502"/>
                <a:gd name="T24" fmla="*/ 209 w 566"/>
                <a:gd name="T25" fmla="*/ 404 h 502"/>
                <a:gd name="T26" fmla="*/ 125 w 566"/>
                <a:gd name="T27" fmla="*/ 390 h 502"/>
                <a:gd name="T28" fmla="*/ 158 w 566"/>
                <a:gd name="T29" fmla="*/ 379 h 502"/>
                <a:gd name="T30" fmla="*/ 183 w 566"/>
                <a:gd name="T31" fmla="*/ 382 h 502"/>
                <a:gd name="T32" fmla="*/ 183 w 566"/>
                <a:gd name="T33" fmla="*/ 381 h 502"/>
                <a:gd name="T34" fmla="*/ 183 w 566"/>
                <a:gd name="T35" fmla="*/ 379 h 502"/>
                <a:gd name="T36" fmla="*/ 551 w 566"/>
                <a:gd name="T37" fmla="*/ 389 h 502"/>
                <a:gd name="T38" fmla="*/ 566 w 566"/>
                <a:gd name="T39" fmla="*/ 365 h 502"/>
                <a:gd name="T40" fmla="*/ 125 w 566"/>
                <a:gd name="T41" fmla="*/ 343 h 502"/>
                <a:gd name="T42" fmla="*/ 138 w 566"/>
                <a:gd name="T43" fmla="*/ 335 h 502"/>
                <a:gd name="T44" fmla="*/ 143 w 566"/>
                <a:gd name="T45" fmla="*/ 303 h 502"/>
                <a:gd name="T46" fmla="*/ 542 w 566"/>
                <a:gd name="T47" fmla="*/ 274 h 502"/>
                <a:gd name="T48" fmla="*/ 489 w 566"/>
                <a:gd name="T49" fmla="*/ 250 h 502"/>
                <a:gd name="T50" fmla="*/ 547 w 566"/>
                <a:gd name="T51" fmla="*/ 246 h 502"/>
                <a:gd name="T52" fmla="*/ 100 w 566"/>
                <a:gd name="T53" fmla="*/ 234 h 502"/>
                <a:gd name="T54" fmla="*/ 105 w 566"/>
                <a:gd name="T55" fmla="*/ 250 h 502"/>
                <a:gd name="T56" fmla="*/ 296 w 566"/>
                <a:gd name="T57" fmla="*/ 239 h 502"/>
                <a:gd name="T58" fmla="*/ 60 w 566"/>
                <a:gd name="T59" fmla="*/ 216 h 502"/>
                <a:gd name="T60" fmla="*/ 49 w 566"/>
                <a:gd name="T61" fmla="*/ 214 h 502"/>
                <a:gd name="T62" fmla="*/ 82 w 566"/>
                <a:gd name="T63" fmla="*/ 217 h 502"/>
                <a:gd name="T64" fmla="*/ 82 w 566"/>
                <a:gd name="T65" fmla="*/ 216 h 502"/>
                <a:gd name="T66" fmla="*/ 80 w 566"/>
                <a:gd name="T67" fmla="*/ 214 h 502"/>
                <a:gd name="T68" fmla="*/ 280 w 566"/>
                <a:gd name="T69" fmla="*/ 210 h 502"/>
                <a:gd name="T70" fmla="*/ 368 w 566"/>
                <a:gd name="T71" fmla="*/ 198 h 502"/>
                <a:gd name="T72" fmla="*/ 314 w 566"/>
                <a:gd name="T73" fmla="*/ 174 h 502"/>
                <a:gd name="T74" fmla="*/ 61 w 566"/>
                <a:gd name="T75" fmla="*/ 178 h 502"/>
                <a:gd name="T76" fmla="*/ 62 w 566"/>
                <a:gd name="T77" fmla="*/ 178 h 502"/>
                <a:gd name="T78" fmla="*/ 271 w 566"/>
                <a:gd name="T79" fmla="*/ 187 h 502"/>
                <a:gd name="T80" fmla="*/ 428 w 566"/>
                <a:gd name="T81" fmla="*/ 170 h 502"/>
                <a:gd name="T82" fmla="*/ 340 w 566"/>
                <a:gd name="T83" fmla="*/ 180 h 502"/>
                <a:gd name="T84" fmla="*/ 419 w 566"/>
                <a:gd name="T85" fmla="*/ 145 h 502"/>
                <a:gd name="T86" fmla="*/ 433 w 566"/>
                <a:gd name="T87" fmla="*/ 130 h 502"/>
                <a:gd name="T88" fmla="*/ 31 w 566"/>
                <a:gd name="T89" fmla="*/ 115 h 502"/>
                <a:gd name="T90" fmla="*/ 3 w 566"/>
                <a:gd name="T91" fmla="*/ 126 h 502"/>
                <a:gd name="T92" fmla="*/ 14 w 566"/>
                <a:gd name="T93" fmla="*/ 117 h 502"/>
                <a:gd name="T94" fmla="*/ 50 w 566"/>
                <a:gd name="T95" fmla="*/ 113 h 502"/>
                <a:gd name="T96" fmla="*/ 46 w 566"/>
                <a:gd name="T97" fmla="*/ 115 h 502"/>
                <a:gd name="T98" fmla="*/ 494 w 566"/>
                <a:gd name="T99" fmla="*/ 101 h 502"/>
                <a:gd name="T100" fmla="*/ 3 w 566"/>
                <a:gd name="T101" fmla="*/ 91 h 502"/>
                <a:gd name="T102" fmla="*/ 429 w 566"/>
                <a:gd name="T103" fmla="*/ 95 h 502"/>
                <a:gd name="T104" fmla="*/ 35 w 566"/>
                <a:gd name="T105" fmla="*/ 76 h 502"/>
                <a:gd name="T106" fmla="*/ 58 w 566"/>
                <a:gd name="T107" fmla="*/ 76 h 502"/>
                <a:gd name="T108" fmla="*/ 43 w 566"/>
                <a:gd name="T109" fmla="*/ 52 h 502"/>
                <a:gd name="T110" fmla="*/ 249 w 566"/>
                <a:gd name="T111" fmla="*/ 32 h 502"/>
                <a:gd name="T112" fmla="*/ 508 w 566"/>
                <a:gd name="T113" fmla="*/ 23 h 502"/>
                <a:gd name="T114" fmla="*/ 274 w 566"/>
                <a:gd name="T115" fmla="*/ 27 h 502"/>
                <a:gd name="T116" fmla="*/ 224 w 566"/>
                <a:gd name="T117" fmla="*/ 12 h 502"/>
                <a:gd name="T118" fmla="*/ 188 w 566"/>
                <a:gd name="T119" fmla="*/ 12 h 502"/>
                <a:gd name="T120" fmla="*/ 184 w 566"/>
                <a:gd name="T121" fmla="*/ 15 h 502"/>
                <a:gd name="T122" fmla="*/ 206 w 566"/>
                <a:gd name="T123" fmla="*/ 7 h 502"/>
                <a:gd name="T124" fmla="*/ 33 w 566"/>
                <a:gd name="T125" fmla="*/ 1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6" h="502">
                  <a:moveTo>
                    <a:pt x="472" y="491"/>
                  </a:moveTo>
                  <a:lnTo>
                    <a:pt x="473" y="493"/>
                  </a:lnTo>
                  <a:lnTo>
                    <a:pt x="473" y="493"/>
                  </a:lnTo>
                  <a:lnTo>
                    <a:pt x="475" y="495"/>
                  </a:lnTo>
                  <a:lnTo>
                    <a:pt x="477" y="493"/>
                  </a:lnTo>
                  <a:lnTo>
                    <a:pt x="479" y="493"/>
                  </a:lnTo>
                  <a:lnTo>
                    <a:pt x="479" y="493"/>
                  </a:lnTo>
                  <a:lnTo>
                    <a:pt x="480" y="494"/>
                  </a:lnTo>
                  <a:lnTo>
                    <a:pt x="480" y="495"/>
                  </a:lnTo>
                  <a:lnTo>
                    <a:pt x="480" y="497"/>
                  </a:lnTo>
                  <a:lnTo>
                    <a:pt x="473" y="502"/>
                  </a:lnTo>
                  <a:lnTo>
                    <a:pt x="469" y="495"/>
                  </a:lnTo>
                  <a:lnTo>
                    <a:pt x="469" y="493"/>
                  </a:lnTo>
                  <a:lnTo>
                    <a:pt x="471" y="491"/>
                  </a:lnTo>
                  <a:lnTo>
                    <a:pt x="472" y="491"/>
                  </a:lnTo>
                  <a:close/>
                  <a:moveTo>
                    <a:pt x="505" y="475"/>
                  </a:moveTo>
                  <a:lnTo>
                    <a:pt x="507" y="476"/>
                  </a:lnTo>
                  <a:lnTo>
                    <a:pt x="508" y="476"/>
                  </a:lnTo>
                  <a:lnTo>
                    <a:pt x="508" y="479"/>
                  </a:lnTo>
                  <a:lnTo>
                    <a:pt x="507" y="480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8" y="484"/>
                  </a:lnTo>
                  <a:lnTo>
                    <a:pt x="497" y="484"/>
                  </a:lnTo>
                  <a:lnTo>
                    <a:pt x="493" y="487"/>
                  </a:lnTo>
                  <a:lnTo>
                    <a:pt x="491" y="489"/>
                  </a:lnTo>
                  <a:lnTo>
                    <a:pt x="490" y="489"/>
                  </a:lnTo>
                  <a:lnTo>
                    <a:pt x="490" y="487"/>
                  </a:lnTo>
                  <a:lnTo>
                    <a:pt x="490" y="486"/>
                  </a:lnTo>
                  <a:lnTo>
                    <a:pt x="490" y="484"/>
                  </a:lnTo>
                  <a:lnTo>
                    <a:pt x="494" y="480"/>
                  </a:lnTo>
                  <a:lnTo>
                    <a:pt x="495" y="480"/>
                  </a:lnTo>
                  <a:lnTo>
                    <a:pt x="505" y="476"/>
                  </a:lnTo>
                  <a:lnTo>
                    <a:pt x="505" y="475"/>
                  </a:lnTo>
                  <a:close/>
                  <a:moveTo>
                    <a:pt x="459" y="466"/>
                  </a:moveTo>
                  <a:lnTo>
                    <a:pt x="461" y="466"/>
                  </a:lnTo>
                  <a:lnTo>
                    <a:pt x="462" y="468"/>
                  </a:lnTo>
                  <a:lnTo>
                    <a:pt x="462" y="469"/>
                  </a:lnTo>
                  <a:lnTo>
                    <a:pt x="466" y="479"/>
                  </a:lnTo>
                  <a:lnTo>
                    <a:pt x="466" y="480"/>
                  </a:lnTo>
                  <a:lnTo>
                    <a:pt x="465" y="482"/>
                  </a:lnTo>
                  <a:lnTo>
                    <a:pt x="465" y="482"/>
                  </a:lnTo>
                  <a:lnTo>
                    <a:pt x="464" y="482"/>
                  </a:lnTo>
                  <a:lnTo>
                    <a:pt x="462" y="480"/>
                  </a:lnTo>
                  <a:lnTo>
                    <a:pt x="462" y="480"/>
                  </a:lnTo>
                  <a:lnTo>
                    <a:pt x="461" y="479"/>
                  </a:lnTo>
                  <a:lnTo>
                    <a:pt x="459" y="476"/>
                  </a:lnTo>
                  <a:lnTo>
                    <a:pt x="459" y="473"/>
                  </a:lnTo>
                  <a:lnTo>
                    <a:pt x="458" y="472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9"/>
                  </a:lnTo>
                  <a:lnTo>
                    <a:pt x="457" y="468"/>
                  </a:lnTo>
                  <a:lnTo>
                    <a:pt x="457" y="468"/>
                  </a:lnTo>
                  <a:lnTo>
                    <a:pt x="457" y="468"/>
                  </a:lnTo>
                  <a:lnTo>
                    <a:pt x="457" y="468"/>
                  </a:lnTo>
                  <a:lnTo>
                    <a:pt x="457" y="468"/>
                  </a:lnTo>
                  <a:lnTo>
                    <a:pt x="457" y="468"/>
                  </a:lnTo>
                  <a:lnTo>
                    <a:pt x="457" y="468"/>
                  </a:lnTo>
                  <a:lnTo>
                    <a:pt x="457" y="468"/>
                  </a:lnTo>
                  <a:lnTo>
                    <a:pt x="457" y="468"/>
                  </a:lnTo>
                  <a:lnTo>
                    <a:pt x="457" y="468"/>
                  </a:lnTo>
                  <a:lnTo>
                    <a:pt x="458" y="466"/>
                  </a:lnTo>
                  <a:lnTo>
                    <a:pt x="458" y="466"/>
                  </a:lnTo>
                  <a:lnTo>
                    <a:pt x="459" y="466"/>
                  </a:lnTo>
                  <a:close/>
                  <a:moveTo>
                    <a:pt x="378" y="461"/>
                  </a:moveTo>
                  <a:lnTo>
                    <a:pt x="379" y="461"/>
                  </a:lnTo>
                  <a:lnTo>
                    <a:pt x="381" y="462"/>
                  </a:lnTo>
                  <a:lnTo>
                    <a:pt x="381" y="464"/>
                  </a:lnTo>
                  <a:lnTo>
                    <a:pt x="379" y="465"/>
                  </a:lnTo>
                  <a:lnTo>
                    <a:pt x="374" y="468"/>
                  </a:lnTo>
                  <a:lnTo>
                    <a:pt x="374" y="468"/>
                  </a:lnTo>
                  <a:lnTo>
                    <a:pt x="374" y="468"/>
                  </a:lnTo>
                  <a:lnTo>
                    <a:pt x="371" y="468"/>
                  </a:lnTo>
                  <a:lnTo>
                    <a:pt x="368" y="469"/>
                  </a:lnTo>
                  <a:lnTo>
                    <a:pt x="365" y="469"/>
                  </a:lnTo>
                  <a:lnTo>
                    <a:pt x="364" y="471"/>
                  </a:lnTo>
                  <a:lnTo>
                    <a:pt x="364" y="471"/>
                  </a:lnTo>
                  <a:lnTo>
                    <a:pt x="363" y="471"/>
                  </a:lnTo>
                  <a:lnTo>
                    <a:pt x="361" y="471"/>
                  </a:lnTo>
                  <a:lnTo>
                    <a:pt x="360" y="469"/>
                  </a:lnTo>
                  <a:lnTo>
                    <a:pt x="360" y="468"/>
                  </a:lnTo>
                  <a:lnTo>
                    <a:pt x="361" y="466"/>
                  </a:lnTo>
                  <a:lnTo>
                    <a:pt x="376" y="461"/>
                  </a:lnTo>
                  <a:lnTo>
                    <a:pt x="378" y="461"/>
                  </a:lnTo>
                  <a:close/>
                  <a:moveTo>
                    <a:pt x="534" y="461"/>
                  </a:moveTo>
                  <a:lnTo>
                    <a:pt x="536" y="461"/>
                  </a:lnTo>
                  <a:lnTo>
                    <a:pt x="537" y="462"/>
                  </a:lnTo>
                  <a:lnTo>
                    <a:pt x="537" y="464"/>
                  </a:lnTo>
                  <a:lnTo>
                    <a:pt x="536" y="465"/>
                  </a:lnTo>
                  <a:lnTo>
                    <a:pt x="522" y="472"/>
                  </a:lnTo>
                  <a:lnTo>
                    <a:pt x="520" y="472"/>
                  </a:lnTo>
                  <a:lnTo>
                    <a:pt x="519" y="472"/>
                  </a:lnTo>
                  <a:lnTo>
                    <a:pt x="518" y="472"/>
                  </a:lnTo>
                  <a:lnTo>
                    <a:pt x="518" y="469"/>
                  </a:lnTo>
                  <a:lnTo>
                    <a:pt x="519" y="468"/>
                  </a:lnTo>
                  <a:lnTo>
                    <a:pt x="533" y="461"/>
                  </a:lnTo>
                  <a:lnTo>
                    <a:pt x="534" y="461"/>
                  </a:lnTo>
                  <a:close/>
                  <a:moveTo>
                    <a:pt x="408" y="451"/>
                  </a:moveTo>
                  <a:lnTo>
                    <a:pt x="410" y="451"/>
                  </a:lnTo>
                  <a:lnTo>
                    <a:pt x="411" y="453"/>
                  </a:lnTo>
                  <a:lnTo>
                    <a:pt x="411" y="454"/>
                  </a:lnTo>
                  <a:lnTo>
                    <a:pt x="410" y="455"/>
                  </a:lnTo>
                  <a:lnTo>
                    <a:pt x="394" y="461"/>
                  </a:lnTo>
                  <a:lnTo>
                    <a:pt x="393" y="461"/>
                  </a:lnTo>
                  <a:lnTo>
                    <a:pt x="392" y="459"/>
                  </a:lnTo>
                  <a:lnTo>
                    <a:pt x="390" y="459"/>
                  </a:lnTo>
                  <a:lnTo>
                    <a:pt x="392" y="457"/>
                  </a:lnTo>
                  <a:lnTo>
                    <a:pt x="393" y="455"/>
                  </a:lnTo>
                  <a:lnTo>
                    <a:pt x="408" y="451"/>
                  </a:lnTo>
                  <a:lnTo>
                    <a:pt x="408" y="451"/>
                  </a:lnTo>
                  <a:close/>
                  <a:moveTo>
                    <a:pt x="356" y="441"/>
                  </a:moveTo>
                  <a:lnTo>
                    <a:pt x="357" y="441"/>
                  </a:lnTo>
                  <a:lnTo>
                    <a:pt x="358" y="443"/>
                  </a:lnTo>
                  <a:lnTo>
                    <a:pt x="361" y="458"/>
                  </a:lnTo>
                  <a:lnTo>
                    <a:pt x="361" y="461"/>
                  </a:lnTo>
                  <a:lnTo>
                    <a:pt x="360" y="461"/>
                  </a:lnTo>
                  <a:lnTo>
                    <a:pt x="360" y="461"/>
                  </a:lnTo>
                  <a:lnTo>
                    <a:pt x="358" y="461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6" y="457"/>
                  </a:lnTo>
                  <a:lnTo>
                    <a:pt x="356" y="454"/>
                  </a:lnTo>
                  <a:lnTo>
                    <a:pt x="354" y="450"/>
                  </a:lnTo>
                  <a:lnTo>
                    <a:pt x="354" y="450"/>
                  </a:lnTo>
                  <a:lnTo>
                    <a:pt x="354" y="450"/>
                  </a:lnTo>
                  <a:lnTo>
                    <a:pt x="354" y="450"/>
                  </a:lnTo>
                  <a:lnTo>
                    <a:pt x="354" y="450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3" y="444"/>
                  </a:lnTo>
                  <a:lnTo>
                    <a:pt x="353" y="443"/>
                  </a:lnTo>
                  <a:lnTo>
                    <a:pt x="356" y="441"/>
                  </a:lnTo>
                  <a:lnTo>
                    <a:pt x="356" y="441"/>
                  </a:lnTo>
                  <a:close/>
                  <a:moveTo>
                    <a:pt x="439" y="440"/>
                  </a:moveTo>
                  <a:lnTo>
                    <a:pt x="440" y="441"/>
                  </a:lnTo>
                  <a:lnTo>
                    <a:pt x="441" y="441"/>
                  </a:lnTo>
                  <a:lnTo>
                    <a:pt x="441" y="444"/>
                  </a:lnTo>
                  <a:lnTo>
                    <a:pt x="440" y="446"/>
                  </a:lnTo>
                  <a:lnTo>
                    <a:pt x="439" y="446"/>
                  </a:lnTo>
                  <a:lnTo>
                    <a:pt x="437" y="446"/>
                  </a:lnTo>
                  <a:lnTo>
                    <a:pt x="436" y="447"/>
                  </a:lnTo>
                  <a:lnTo>
                    <a:pt x="436" y="447"/>
                  </a:lnTo>
                  <a:lnTo>
                    <a:pt x="436" y="447"/>
                  </a:lnTo>
                  <a:lnTo>
                    <a:pt x="436" y="447"/>
                  </a:lnTo>
                  <a:lnTo>
                    <a:pt x="436" y="447"/>
                  </a:lnTo>
                  <a:lnTo>
                    <a:pt x="436" y="447"/>
                  </a:lnTo>
                  <a:lnTo>
                    <a:pt x="436" y="447"/>
                  </a:lnTo>
                  <a:lnTo>
                    <a:pt x="425" y="450"/>
                  </a:lnTo>
                  <a:lnTo>
                    <a:pt x="423" y="450"/>
                  </a:lnTo>
                  <a:lnTo>
                    <a:pt x="422" y="450"/>
                  </a:lnTo>
                  <a:lnTo>
                    <a:pt x="422" y="448"/>
                  </a:lnTo>
                  <a:lnTo>
                    <a:pt x="422" y="447"/>
                  </a:lnTo>
                  <a:lnTo>
                    <a:pt x="423" y="446"/>
                  </a:lnTo>
                  <a:lnTo>
                    <a:pt x="439" y="440"/>
                  </a:lnTo>
                  <a:lnTo>
                    <a:pt x="439" y="440"/>
                  </a:lnTo>
                  <a:close/>
                  <a:moveTo>
                    <a:pt x="237" y="436"/>
                  </a:moveTo>
                  <a:lnTo>
                    <a:pt x="239" y="436"/>
                  </a:lnTo>
                  <a:lnTo>
                    <a:pt x="239" y="437"/>
                  </a:lnTo>
                  <a:lnTo>
                    <a:pt x="239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4" y="440"/>
                  </a:lnTo>
                  <a:lnTo>
                    <a:pt x="231" y="440"/>
                  </a:lnTo>
                  <a:lnTo>
                    <a:pt x="227" y="440"/>
                  </a:lnTo>
                  <a:lnTo>
                    <a:pt x="227" y="440"/>
                  </a:lnTo>
                  <a:lnTo>
                    <a:pt x="227" y="440"/>
                  </a:lnTo>
                  <a:lnTo>
                    <a:pt x="221" y="440"/>
                  </a:lnTo>
                  <a:lnTo>
                    <a:pt x="221" y="440"/>
                  </a:lnTo>
                  <a:lnTo>
                    <a:pt x="220" y="440"/>
                  </a:lnTo>
                  <a:lnTo>
                    <a:pt x="219" y="439"/>
                  </a:lnTo>
                  <a:lnTo>
                    <a:pt x="219" y="436"/>
                  </a:lnTo>
                  <a:lnTo>
                    <a:pt x="221" y="436"/>
                  </a:lnTo>
                  <a:lnTo>
                    <a:pt x="237" y="436"/>
                  </a:lnTo>
                  <a:lnTo>
                    <a:pt x="237" y="436"/>
                  </a:lnTo>
                  <a:close/>
                  <a:moveTo>
                    <a:pt x="457" y="435"/>
                  </a:moveTo>
                  <a:lnTo>
                    <a:pt x="458" y="436"/>
                  </a:lnTo>
                  <a:lnTo>
                    <a:pt x="461" y="437"/>
                  </a:lnTo>
                  <a:lnTo>
                    <a:pt x="466" y="451"/>
                  </a:lnTo>
                  <a:lnTo>
                    <a:pt x="466" y="454"/>
                  </a:lnTo>
                  <a:lnTo>
                    <a:pt x="465" y="455"/>
                  </a:lnTo>
                  <a:lnTo>
                    <a:pt x="464" y="455"/>
                  </a:lnTo>
                  <a:lnTo>
                    <a:pt x="462" y="455"/>
                  </a:lnTo>
                  <a:lnTo>
                    <a:pt x="462" y="454"/>
                  </a:lnTo>
                  <a:lnTo>
                    <a:pt x="457" y="440"/>
                  </a:lnTo>
                  <a:lnTo>
                    <a:pt x="457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5" y="440"/>
                  </a:lnTo>
                  <a:lnTo>
                    <a:pt x="454" y="440"/>
                  </a:lnTo>
                  <a:lnTo>
                    <a:pt x="453" y="440"/>
                  </a:lnTo>
                  <a:lnTo>
                    <a:pt x="453" y="439"/>
                  </a:lnTo>
                  <a:lnTo>
                    <a:pt x="453" y="437"/>
                  </a:lnTo>
                  <a:lnTo>
                    <a:pt x="454" y="436"/>
                  </a:lnTo>
                  <a:lnTo>
                    <a:pt x="454" y="435"/>
                  </a:lnTo>
                  <a:lnTo>
                    <a:pt x="457" y="435"/>
                  </a:lnTo>
                  <a:close/>
                  <a:moveTo>
                    <a:pt x="198" y="435"/>
                  </a:moveTo>
                  <a:lnTo>
                    <a:pt x="199" y="435"/>
                  </a:lnTo>
                  <a:lnTo>
                    <a:pt x="201" y="435"/>
                  </a:lnTo>
                  <a:lnTo>
                    <a:pt x="201" y="436"/>
                  </a:lnTo>
                  <a:lnTo>
                    <a:pt x="205" y="436"/>
                  </a:lnTo>
                  <a:lnTo>
                    <a:pt x="205" y="436"/>
                  </a:lnTo>
                  <a:lnTo>
                    <a:pt x="206" y="437"/>
                  </a:lnTo>
                  <a:lnTo>
                    <a:pt x="208" y="439"/>
                  </a:lnTo>
                  <a:lnTo>
                    <a:pt x="206" y="440"/>
                  </a:lnTo>
                  <a:lnTo>
                    <a:pt x="205" y="441"/>
                  </a:lnTo>
                  <a:lnTo>
                    <a:pt x="203" y="441"/>
                  </a:lnTo>
                  <a:lnTo>
                    <a:pt x="202" y="441"/>
                  </a:lnTo>
                  <a:lnTo>
                    <a:pt x="199" y="441"/>
                  </a:lnTo>
                  <a:lnTo>
                    <a:pt x="194" y="441"/>
                  </a:lnTo>
                  <a:lnTo>
                    <a:pt x="197" y="436"/>
                  </a:lnTo>
                  <a:lnTo>
                    <a:pt x="197" y="436"/>
                  </a:lnTo>
                  <a:lnTo>
                    <a:pt x="197" y="435"/>
                  </a:lnTo>
                  <a:lnTo>
                    <a:pt x="198" y="435"/>
                  </a:lnTo>
                  <a:close/>
                  <a:moveTo>
                    <a:pt x="269" y="433"/>
                  </a:moveTo>
                  <a:lnTo>
                    <a:pt x="270" y="433"/>
                  </a:lnTo>
                  <a:lnTo>
                    <a:pt x="270" y="435"/>
                  </a:lnTo>
                  <a:lnTo>
                    <a:pt x="270" y="436"/>
                  </a:lnTo>
                  <a:lnTo>
                    <a:pt x="269" y="437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53" y="440"/>
                  </a:lnTo>
                  <a:lnTo>
                    <a:pt x="253" y="440"/>
                  </a:lnTo>
                  <a:lnTo>
                    <a:pt x="252" y="439"/>
                  </a:lnTo>
                  <a:lnTo>
                    <a:pt x="251" y="437"/>
                  </a:lnTo>
                  <a:lnTo>
                    <a:pt x="252" y="436"/>
                  </a:lnTo>
                  <a:lnTo>
                    <a:pt x="253" y="435"/>
                  </a:lnTo>
                  <a:lnTo>
                    <a:pt x="262" y="435"/>
                  </a:lnTo>
                  <a:lnTo>
                    <a:pt x="267" y="433"/>
                  </a:lnTo>
                  <a:lnTo>
                    <a:pt x="269" y="433"/>
                  </a:lnTo>
                  <a:close/>
                  <a:moveTo>
                    <a:pt x="534" y="432"/>
                  </a:moveTo>
                  <a:lnTo>
                    <a:pt x="537" y="432"/>
                  </a:lnTo>
                  <a:lnTo>
                    <a:pt x="537" y="433"/>
                  </a:lnTo>
                  <a:lnTo>
                    <a:pt x="537" y="450"/>
                  </a:lnTo>
                  <a:lnTo>
                    <a:pt x="537" y="451"/>
                  </a:lnTo>
                  <a:lnTo>
                    <a:pt x="534" y="453"/>
                  </a:lnTo>
                  <a:lnTo>
                    <a:pt x="533" y="451"/>
                  </a:lnTo>
                  <a:lnTo>
                    <a:pt x="533" y="450"/>
                  </a:lnTo>
                  <a:lnTo>
                    <a:pt x="533" y="433"/>
                  </a:lnTo>
                  <a:lnTo>
                    <a:pt x="533" y="432"/>
                  </a:lnTo>
                  <a:lnTo>
                    <a:pt x="534" y="432"/>
                  </a:lnTo>
                  <a:close/>
                  <a:moveTo>
                    <a:pt x="313" y="428"/>
                  </a:moveTo>
                  <a:lnTo>
                    <a:pt x="314" y="429"/>
                  </a:lnTo>
                  <a:lnTo>
                    <a:pt x="316" y="429"/>
                  </a:lnTo>
                  <a:lnTo>
                    <a:pt x="317" y="435"/>
                  </a:lnTo>
                  <a:lnTo>
                    <a:pt x="318" y="433"/>
                  </a:lnTo>
                  <a:lnTo>
                    <a:pt x="320" y="433"/>
                  </a:lnTo>
                  <a:lnTo>
                    <a:pt x="321" y="435"/>
                  </a:lnTo>
                  <a:lnTo>
                    <a:pt x="322" y="435"/>
                  </a:lnTo>
                  <a:lnTo>
                    <a:pt x="322" y="437"/>
                  </a:lnTo>
                  <a:lnTo>
                    <a:pt x="321" y="439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10" y="432"/>
                  </a:lnTo>
                  <a:lnTo>
                    <a:pt x="310" y="429"/>
                  </a:lnTo>
                  <a:lnTo>
                    <a:pt x="311" y="428"/>
                  </a:lnTo>
                  <a:lnTo>
                    <a:pt x="313" y="428"/>
                  </a:lnTo>
                  <a:close/>
                  <a:moveTo>
                    <a:pt x="299" y="422"/>
                  </a:moveTo>
                  <a:lnTo>
                    <a:pt x="300" y="422"/>
                  </a:lnTo>
                  <a:lnTo>
                    <a:pt x="300" y="423"/>
                  </a:lnTo>
                  <a:lnTo>
                    <a:pt x="300" y="426"/>
                  </a:lnTo>
                  <a:lnTo>
                    <a:pt x="299" y="426"/>
                  </a:lnTo>
                  <a:lnTo>
                    <a:pt x="288" y="430"/>
                  </a:lnTo>
                  <a:lnTo>
                    <a:pt x="287" y="432"/>
                  </a:lnTo>
                  <a:lnTo>
                    <a:pt x="285" y="432"/>
                  </a:lnTo>
                  <a:lnTo>
                    <a:pt x="284" y="432"/>
                  </a:lnTo>
                  <a:lnTo>
                    <a:pt x="284" y="432"/>
                  </a:lnTo>
                  <a:lnTo>
                    <a:pt x="282" y="432"/>
                  </a:lnTo>
                  <a:lnTo>
                    <a:pt x="281" y="430"/>
                  </a:lnTo>
                  <a:lnTo>
                    <a:pt x="281" y="429"/>
                  </a:lnTo>
                  <a:lnTo>
                    <a:pt x="282" y="428"/>
                  </a:lnTo>
                  <a:lnTo>
                    <a:pt x="298" y="422"/>
                  </a:lnTo>
                  <a:lnTo>
                    <a:pt x="299" y="422"/>
                  </a:lnTo>
                  <a:close/>
                  <a:moveTo>
                    <a:pt x="349" y="422"/>
                  </a:moveTo>
                  <a:lnTo>
                    <a:pt x="352" y="422"/>
                  </a:lnTo>
                  <a:lnTo>
                    <a:pt x="353" y="423"/>
                  </a:lnTo>
                  <a:lnTo>
                    <a:pt x="354" y="426"/>
                  </a:lnTo>
                  <a:lnTo>
                    <a:pt x="354" y="428"/>
                  </a:lnTo>
                  <a:lnTo>
                    <a:pt x="354" y="429"/>
                  </a:lnTo>
                  <a:lnTo>
                    <a:pt x="353" y="430"/>
                  </a:lnTo>
                  <a:lnTo>
                    <a:pt x="352" y="430"/>
                  </a:lnTo>
                  <a:lnTo>
                    <a:pt x="350" y="429"/>
                  </a:lnTo>
                  <a:lnTo>
                    <a:pt x="350" y="429"/>
                  </a:lnTo>
                  <a:lnTo>
                    <a:pt x="349" y="426"/>
                  </a:lnTo>
                  <a:lnTo>
                    <a:pt x="336" y="432"/>
                  </a:lnTo>
                  <a:lnTo>
                    <a:pt x="335" y="432"/>
                  </a:lnTo>
                  <a:lnTo>
                    <a:pt x="334" y="432"/>
                  </a:lnTo>
                  <a:lnTo>
                    <a:pt x="332" y="430"/>
                  </a:lnTo>
                  <a:lnTo>
                    <a:pt x="332" y="429"/>
                  </a:lnTo>
                  <a:lnTo>
                    <a:pt x="334" y="428"/>
                  </a:lnTo>
                  <a:lnTo>
                    <a:pt x="347" y="422"/>
                  </a:lnTo>
                  <a:lnTo>
                    <a:pt x="349" y="422"/>
                  </a:lnTo>
                  <a:close/>
                  <a:moveTo>
                    <a:pt x="209" y="404"/>
                  </a:moveTo>
                  <a:lnTo>
                    <a:pt x="209" y="404"/>
                  </a:lnTo>
                  <a:lnTo>
                    <a:pt x="210" y="405"/>
                  </a:lnTo>
                  <a:lnTo>
                    <a:pt x="210" y="407"/>
                  </a:lnTo>
                  <a:lnTo>
                    <a:pt x="206" y="422"/>
                  </a:lnTo>
                  <a:lnTo>
                    <a:pt x="205" y="423"/>
                  </a:lnTo>
                  <a:lnTo>
                    <a:pt x="203" y="423"/>
                  </a:lnTo>
                  <a:lnTo>
                    <a:pt x="202" y="423"/>
                  </a:lnTo>
                  <a:lnTo>
                    <a:pt x="201" y="422"/>
                  </a:lnTo>
                  <a:lnTo>
                    <a:pt x="201" y="421"/>
                  </a:lnTo>
                  <a:lnTo>
                    <a:pt x="206" y="405"/>
                  </a:lnTo>
                  <a:lnTo>
                    <a:pt x="208" y="404"/>
                  </a:lnTo>
                  <a:lnTo>
                    <a:pt x="209" y="404"/>
                  </a:lnTo>
                  <a:close/>
                  <a:moveTo>
                    <a:pt x="547" y="401"/>
                  </a:moveTo>
                  <a:lnTo>
                    <a:pt x="548" y="401"/>
                  </a:lnTo>
                  <a:lnTo>
                    <a:pt x="548" y="403"/>
                  </a:lnTo>
                  <a:lnTo>
                    <a:pt x="548" y="404"/>
                  </a:lnTo>
                  <a:lnTo>
                    <a:pt x="541" y="418"/>
                  </a:lnTo>
                  <a:lnTo>
                    <a:pt x="541" y="419"/>
                  </a:lnTo>
                  <a:lnTo>
                    <a:pt x="540" y="419"/>
                  </a:lnTo>
                  <a:lnTo>
                    <a:pt x="538" y="419"/>
                  </a:lnTo>
                  <a:lnTo>
                    <a:pt x="537" y="418"/>
                  </a:lnTo>
                  <a:lnTo>
                    <a:pt x="537" y="417"/>
                  </a:lnTo>
                  <a:lnTo>
                    <a:pt x="544" y="403"/>
                  </a:lnTo>
                  <a:lnTo>
                    <a:pt x="545" y="401"/>
                  </a:lnTo>
                  <a:lnTo>
                    <a:pt x="547" y="401"/>
                  </a:lnTo>
                  <a:close/>
                  <a:moveTo>
                    <a:pt x="179" y="396"/>
                  </a:moveTo>
                  <a:lnTo>
                    <a:pt x="194" y="397"/>
                  </a:lnTo>
                  <a:lnTo>
                    <a:pt x="195" y="399"/>
                  </a:lnTo>
                  <a:lnTo>
                    <a:pt x="197" y="400"/>
                  </a:lnTo>
                  <a:lnTo>
                    <a:pt x="195" y="401"/>
                  </a:lnTo>
                  <a:lnTo>
                    <a:pt x="194" y="401"/>
                  </a:lnTo>
                  <a:lnTo>
                    <a:pt x="194" y="401"/>
                  </a:lnTo>
                  <a:lnTo>
                    <a:pt x="192" y="401"/>
                  </a:lnTo>
                  <a:lnTo>
                    <a:pt x="190" y="401"/>
                  </a:lnTo>
                  <a:lnTo>
                    <a:pt x="186" y="401"/>
                  </a:lnTo>
                  <a:lnTo>
                    <a:pt x="183" y="401"/>
                  </a:lnTo>
                  <a:lnTo>
                    <a:pt x="177" y="400"/>
                  </a:lnTo>
                  <a:lnTo>
                    <a:pt x="177" y="400"/>
                  </a:lnTo>
                  <a:lnTo>
                    <a:pt x="179" y="399"/>
                  </a:lnTo>
                  <a:lnTo>
                    <a:pt x="179" y="396"/>
                  </a:lnTo>
                  <a:close/>
                  <a:moveTo>
                    <a:pt x="116" y="385"/>
                  </a:moveTo>
                  <a:lnTo>
                    <a:pt x="118" y="385"/>
                  </a:lnTo>
                  <a:lnTo>
                    <a:pt x="123" y="392"/>
                  </a:lnTo>
                  <a:lnTo>
                    <a:pt x="125" y="390"/>
                  </a:lnTo>
                  <a:lnTo>
                    <a:pt x="126" y="390"/>
                  </a:lnTo>
                  <a:lnTo>
                    <a:pt x="127" y="392"/>
                  </a:lnTo>
                  <a:lnTo>
                    <a:pt x="127" y="392"/>
                  </a:lnTo>
                  <a:lnTo>
                    <a:pt x="127" y="394"/>
                  </a:lnTo>
                  <a:lnTo>
                    <a:pt x="126" y="396"/>
                  </a:lnTo>
                  <a:lnTo>
                    <a:pt x="123" y="397"/>
                  </a:lnTo>
                  <a:lnTo>
                    <a:pt x="122" y="397"/>
                  </a:lnTo>
                  <a:lnTo>
                    <a:pt x="122" y="396"/>
                  </a:lnTo>
                  <a:lnTo>
                    <a:pt x="120" y="394"/>
                  </a:lnTo>
                  <a:lnTo>
                    <a:pt x="120" y="394"/>
                  </a:lnTo>
                  <a:lnTo>
                    <a:pt x="119" y="393"/>
                  </a:lnTo>
                  <a:lnTo>
                    <a:pt x="119" y="393"/>
                  </a:lnTo>
                  <a:lnTo>
                    <a:pt x="119" y="393"/>
                  </a:lnTo>
                  <a:lnTo>
                    <a:pt x="119" y="393"/>
                  </a:lnTo>
                  <a:lnTo>
                    <a:pt x="118" y="392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6" y="392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15" y="389"/>
                  </a:lnTo>
                  <a:lnTo>
                    <a:pt x="115" y="389"/>
                  </a:lnTo>
                  <a:lnTo>
                    <a:pt x="115" y="389"/>
                  </a:lnTo>
                  <a:lnTo>
                    <a:pt x="115" y="389"/>
                  </a:lnTo>
                  <a:lnTo>
                    <a:pt x="114" y="389"/>
                  </a:lnTo>
                  <a:lnTo>
                    <a:pt x="114" y="387"/>
                  </a:lnTo>
                  <a:lnTo>
                    <a:pt x="114" y="385"/>
                  </a:lnTo>
                  <a:lnTo>
                    <a:pt x="116" y="385"/>
                  </a:lnTo>
                  <a:close/>
                  <a:moveTo>
                    <a:pt x="155" y="378"/>
                  </a:moveTo>
                  <a:lnTo>
                    <a:pt x="156" y="378"/>
                  </a:lnTo>
                  <a:lnTo>
                    <a:pt x="158" y="379"/>
                  </a:lnTo>
                  <a:lnTo>
                    <a:pt x="158" y="382"/>
                  </a:lnTo>
                  <a:lnTo>
                    <a:pt x="156" y="382"/>
                  </a:lnTo>
                  <a:lnTo>
                    <a:pt x="155" y="383"/>
                  </a:lnTo>
                  <a:lnTo>
                    <a:pt x="154" y="383"/>
                  </a:lnTo>
                  <a:lnTo>
                    <a:pt x="154" y="383"/>
                  </a:lnTo>
                  <a:lnTo>
                    <a:pt x="154" y="383"/>
                  </a:lnTo>
                  <a:lnTo>
                    <a:pt x="154" y="383"/>
                  </a:lnTo>
                  <a:lnTo>
                    <a:pt x="154" y="383"/>
                  </a:lnTo>
                  <a:lnTo>
                    <a:pt x="141" y="389"/>
                  </a:lnTo>
                  <a:lnTo>
                    <a:pt x="140" y="389"/>
                  </a:lnTo>
                  <a:lnTo>
                    <a:pt x="140" y="389"/>
                  </a:lnTo>
                  <a:lnTo>
                    <a:pt x="138" y="387"/>
                  </a:lnTo>
                  <a:lnTo>
                    <a:pt x="138" y="386"/>
                  </a:lnTo>
                  <a:lnTo>
                    <a:pt x="140" y="385"/>
                  </a:lnTo>
                  <a:lnTo>
                    <a:pt x="154" y="378"/>
                  </a:lnTo>
                  <a:lnTo>
                    <a:pt x="155" y="378"/>
                  </a:lnTo>
                  <a:close/>
                  <a:moveTo>
                    <a:pt x="177" y="375"/>
                  </a:moveTo>
                  <a:lnTo>
                    <a:pt x="181" y="375"/>
                  </a:lnTo>
                  <a:lnTo>
                    <a:pt x="184" y="375"/>
                  </a:lnTo>
                  <a:lnTo>
                    <a:pt x="186" y="376"/>
                  </a:lnTo>
                  <a:lnTo>
                    <a:pt x="187" y="379"/>
                  </a:lnTo>
                  <a:lnTo>
                    <a:pt x="187" y="382"/>
                  </a:lnTo>
                  <a:lnTo>
                    <a:pt x="187" y="386"/>
                  </a:lnTo>
                  <a:lnTo>
                    <a:pt x="186" y="387"/>
                  </a:lnTo>
                  <a:lnTo>
                    <a:pt x="184" y="387"/>
                  </a:lnTo>
                  <a:lnTo>
                    <a:pt x="184" y="387"/>
                  </a:lnTo>
                  <a:lnTo>
                    <a:pt x="183" y="386"/>
                  </a:lnTo>
                  <a:lnTo>
                    <a:pt x="183" y="385"/>
                  </a:lnTo>
                  <a:lnTo>
                    <a:pt x="183" y="382"/>
                  </a:lnTo>
                  <a:lnTo>
                    <a:pt x="183" y="382"/>
                  </a:lnTo>
                  <a:lnTo>
                    <a:pt x="183" y="382"/>
                  </a:lnTo>
                  <a:lnTo>
                    <a:pt x="183" y="382"/>
                  </a:lnTo>
                  <a:lnTo>
                    <a:pt x="183" y="382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81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3" y="379"/>
                  </a:lnTo>
                  <a:lnTo>
                    <a:pt x="181" y="379"/>
                  </a:lnTo>
                  <a:lnTo>
                    <a:pt x="180" y="379"/>
                  </a:lnTo>
                  <a:lnTo>
                    <a:pt x="177" y="379"/>
                  </a:lnTo>
                  <a:lnTo>
                    <a:pt x="177" y="379"/>
                  </a:lnTo>
                  <a:lnTo>
                    <a:pt x="176" y="379"/>
                  </a:lnTo>
                  <a:lnTo>
                    <a:pt x="176" y="379"/>
                  </a:lnTo>
                  <a:lnTo>
                    <a:pt x="176" y="379"/>
                  </a:lnTo>
                  <a:lnTo>
                    <a:pt x="176" y="379"/>
                  </a:lnTo>
                  <a:lnTo>
                    <a:pt x="176" y="379"/>
                  </a:lnTo>
                  <a:lnTo>
                    <a:pt x="176" y="379"/>
                  </a:lnTo>
                  <a:lnTo>
                    <a:pt x="172" y="379"/>
                  </a:lnTo>
                  <a:lnTo>
                    <a:pt x="172" y="379"/>
                  </a:lnTo>
                  <a:lnTo>
                    <a:pt x="170" y="379"/>
                  </a:lnTo>
                  <a:lnTo>
                    <a:pt x="169" y="376"/>
                  </a:lnTo>
                  <a:lnTo>
                    <a:pt x="170" y="375"/>
                  </a:lnTo>
                  <a:lnTo>
                    <a:pt x="172" y="375"/>
                  </a:lnTo>
                  <a:lnTo>
                    <a:pt x="177" y="375"/>
                  </a:lnTo>
                  <a:close/>
                  <a:moveTo>
                    <a:pt x="560" y="372"/>
                  </a:moveTo>
                  <a:lnTo>
                    <a:pt x="562" y="372"/>
                  </a:lnTo>
                  <a:lnTo>
                    <a:pt x="563" y="374"/>
                  </a:lnTo>
                  <a:lnTo>
                    <a:pt x="563" y="375"/>
                  </a:lnTo>
                  <a:lnTo>
                    <a:pt x="556" y="390"/>
                  </a:lnTo>
                  <a:lnTo>
                    <a:pt x="555" y="390"/>
                  </a:lnTo>
                  <a:lnTo>
                    <a:pt x="554" y="392"/>
                  </a:lnTo>
                  <a:lnTo>
                    <a:pt x="552" y="390"/>
                  </a:lnTo>
                  <a:lnTo>
                    <a:pt x="551" y="389"/>
                  </a:lnTo>
                  <a:lnTo>
                    <a:pt x="552" y="387"/>
                  </a:lnTo>
                  <a:lnTo>
                    <a:pt x="559" y="374"/>
                  </a:lnTo>
                  <a:lnTo>
                    <a:pt x="559" y="372"/>
                  </a:lnTo>
                  <a:lnTo>
                    <a:pt x="560" y="372"/>
                  </a:lnTo>
                  <a:close/>
                  <a:moveTo>
                    <a:pt x="93" y="363"/>
                  </a:moveTo>
                  <a:lnTo>
                    <a:pt x="94" y="363"/>
                  </a:lnTo>
                  <a:lnTo>
                    <a:pt x="107" y="374"/>
                  </a:lnTo>
                  <a:lnTo>
                    <a:pt x="107" y="375"/>
                  </a:lnTo>
                  <a:lnTo>
                    <a:pt x="107" y="378"/>
                  </a:lnTo>
                  <a:lnTo>
                    <a:pt x="104" y="378"/>
                  </a:lnTo>
                  <a:lnTo>
                    <a:pt x="102" y="378"/>
                  </a:lnTo>
                  <a:lnTo>
                    <a:pt x="91" y="365"/>
                  </a:lnTo>
                  <a:lnTo>
                    <a:pt x="90" y="364"/>
                  </a:lnTo>
                  <a:lnTo>
                    <a:pt x="91" y="363"/>
                  </a:lnTo>
                  <a:lnTo>
                    <a:pt x="93" y="363"/>
                  </a:lnTo>
                  <a:close/>
                  <a:moveTo>
                    <a:pt x="551" y="351"/>
                  </a:moveTo>
                  <a:lnTo>
                    <a:pt x="552" y="353"/>
                  </a:lnTo>
                  <a:lnTo>
                    <a:pt x="554" y="353"/>
                  </a:lnTo>
                  <a:lnTo>
                    <a:pt x="554" y="353"/>
                  </a:lnTo>
                  <a:lnTo>
                    <a:pt x="554" y="353"/>
                  </a:lnTo>
                  <a:lnTo>
                    <a:pt x="554" y="353"/>
                  </a:lnTo>
                  <a:lnTo>
                    <a:pt x="554" y="353"/>
                  </a:lnTo>
                  <a:lnTo>
                    <a:pt x="554" y="353"/>
                  </a:lnTo>
                  <a:lnTo>
                    <a:pt x="554" y="353"/>
                  </a:lnTo>
                  <a:lnTo>
                    <a:pt x="555" y="354"/>
                  </a:lnTo>
                  <a:lnTo>
                    <a:pt x="558" y="356"/>
                  </a:lnTo>
                  <a:lnTo>
                    <a:pt x="560" y="358"/>
                  </a:lnTo>
                  <a:lnTo>
                    <a:pt x="563" y="360"/>
                  </a:lnTo>
                  <a:lnTo>
                    <a:pt x="565" y="361"/>
                  </a:lnTo>
                  <a:lnTo>
                    <a:pt x="566" y="363"/>
                  </a:lnTo>
                  <a:lnTo>
                    <a:pt x="566" y="364"/>
                  </a:lnTo>
                  <a:lnTo>
                    <a:pt x="566" y="365"/>
                  </a:lnTo>
                  <a:lnTo>
                    <a:pt x="565" y="365"/>
                  </a:lnTo>
                  <a:lnTo>
                    <a:pt x="565" y="367"/>
                  </a:lnTo>
                  <a:lnTo>
                    <a:pt x="563" y="365"/>
                  </a:lnTo>
                  <a:lnTo>
                    <a:pt x="549" y="356"/>
                  </a:lnTo>
                  <a:lnTo>
                    <a:pt x="549" y="354"/>
                  </a:lnTo>
                  <a:lnTo>
                    <a:pt x="549" y="353"/>
                  </a:lnTo>
                  <a:lnTo>
                    <a:pt x="551" y="351"/>
                  </a:lnTo>
                  <a:lnTo>
                    <a:pt x="551" y="351"/>
                  </a:lnTo>
                  <a:close/>
                  <a:moveTo>
                    <a:pt x="104" y="342"/>
                  </a:moveTo>
                  <a:lnTo>
                    <a:pt x="105" y="343"/>
                  </a:lnTo>
                  <a:lnTo>
                    <a:pt x="105" y="345"/>
                  </a:lnTo>
                  <a:lnTo>
                    <a:pt x="105" y="346"/>
                  </a:lnTo>
                  <a:lnTo>
                    <a:pt x="94" y="358"/>
                  </a:lnTo>
                  <a:lnTo>
                    <a:pt x="93" y="358"/>
                  </a:lnTo>
                  <a:lnTo>
                    <a:pt x="91" y="358"/>
                  </a:lnTo>
                  <a:lnTo>
                    <a:pt x="90" y="356"/>
                  </a:lnTo>
                  <a:lnTo>
                    <a:pt x="91" y="354"/>
                  </a:lnTo>
                  <a:lnTo>
                    <a:pt x="91" y="354"/>
                  </a:lnTo>
                  <a:lnTo>
                    <a:pt x="93" y="353"/>
                  </a:lnTo>
                  <a:lnTo>
                    <a:pt x="94" y="350"/>
                  </a:lnTo>
                  <a:lnTo>
                    <a:pt x="97" y="349"/>
                  </a:lnTo>
                  <a:lnTo>
                    <a:pt x="98" y="346"/>
                  </a:lnTo>
                  <a:lnTo>
                    <a:pt x="98" y="346"/>
                  </a:lnTo>
                  <a:lnTo>
                    <a:pt x="98" y="346"/>
                  </a:lnTo>
                  <a:lnTo>
                    <a:pt x="102" y="343"/>
                  </a:lnTo>
                  <a:lnTo>
                    <a:pt x="104" y="342"/>
                  </a:lnTo>
                  <a:close/>
                  <a:moveTo>
                    <a:pt x="112" y="336"/>
                  </a:moveTo>
                  <a:lnTo>
                    <a:pt x="114" y="336"/>
                  </a:lnTo>
                  <a:lnTo>
                    <a:pt x="125" y="343"/>
                  </a:lnTo>
                  <a:lnTo>
                    <a:pt x="125" y="343"/>
                  </a:lnTo>
                  <a:lnTo>
                    <a:pt x="125" y="343"/>
                  </a:lnTo>
                  <a:lnTo>
                    <a:pt x="125" y="343"/>
                  </a:lnTo>
                  <a:lnTo>
                    <a:pt x="125" y="343"/>
                  </a:lnTo>
                  <a:lnTo>
                    <a:pt x="127" y="343"/>
                  </a:lnTo>
                  <a:lnTo>
                    <a:pt x="127" y="345"/>
                  </a:lnTo>
                  <a:lnTo>
                    <a:pt x="129" y="346"/>
                  </a:lnTo>
                  <a:lnTo>
                    <a:pt x="129" y="347"/>
                  </a:lnTo>
                  <a:lnTo>
                    <a:pt x="127" y="349"/>
                  </a:lnTo>
                  <a:lnTo>
                    <a:pt x="126" y="349"/>
                  </a:lnTo>
                  <a:lnTo>
                    <a:pt x="126" y="349"/>
                  </a:lnTo>
                  <a:lnTo>
                    <a:pt x="111" y="340"/>
                  </a:lnTo>
                  <a:lnTo>
                    <a:pt x="111" y="339"/>
                  </a:lnTo>
                  <a:lnTo>
                    <a:pt x="111" y="338"/>
                  </a:lnTo>
                  <a:lnTo>
                    <a:pt x="111" y="336"/>
                  </a:lnTo>
                  <a:lnTo>
                    <a:pt x="112" y="336"/>
                  </a:lnTo>
                  <a:close/>
                  <a:moveTo>
                    <a:pt x="526" y="332"/>
                  </a:moveTo>
                  <a:lnTo>
                    <a:pt x="527" y="333"/>
                  </a:lnTo>
                  <a:lnTo>
                    <a:pt x="540" y="343"/>
                  </a:lnTo>
                  <a:lnTo>
                    <a:pt x="541" y="345"/>
                  </a:lnTo>
                  <a:lnTo>
                    <a:pt x="540" y="346"/>
                  </a:lnTo>
                  <a:lnTo>
                    <a:pt x="540" y="347"/>
                  </a:lnTo>
                  <a:lnTo>
                    <a:pt x="538" y="347"/>
                  </a:lnTo>
                  <a:lnTo>
                    <a:pt x="537" y="346"/>
                  </a:lnTo>
                  <a:lnTo>
                    <a:pt x="524" y="336"/>
                  </a:lnTo>
                  <a:lnTo>
                    <a:pt x="523" y="335"/>
                  </a:lnTo>
                  <a:lnTo>
                    <a:pt x="523" y="333"/>
                  </a:lnTo>
                  <a:lnTo>
                    <a:pt x="524" y="333"/>
                  </a:lnTo>
                  <a:lnTo>
                    <a:pt x="526" y="332"/>
                  </a:lnTo>
                  <a:close/>
                  <a:moveTo>
                    <a:pt x="143" y="315"/>
                  </a:moveTo>
                  <a:lnTo>
                    <a:pt x="143" y="317"/>
                  </a:lnTo>
                  <a:lnTo>
                    <a:pt x="144" y="317"/>
                  </a:lnTo>
                  <a:lnTo>
                    <a:pt x="144" y="320"/>
                  </a:lnTo>
                  <a:lnTo>
                    <a:pt x="138" y="335"/>
                  </a:lnTo>
                  <a:lnTo>
                    <a:pt x="138" y="335"/>
                  </a:lnTo>
                  <a:lnTo>
                    <a:pt x="137" y="336"/>
                  </a:lnTo>
                  <a:lnTo>
                    <a:pt x="136" y="336"/>
                  </a:lnTo>
                  <a:lnTo>
                    <a:pt x="134" y="335"/>
                  </a:lnTo>
                  <a:lnTo>
                    <a:pt x="134" y="333"/>
                  </a:lnTo>
                  <a:lnTo>
                    <a:pt x="140" y="318"/>
                  </a:lnTo>
                  <a:lnTo>
                    <a:pt x="141" y="317"/>
                  </a:lnTo>
                  <a:lnTo>
                    <a:pt x="143" y="315"/>
                  </a:lnTo>
                  <a:close/>
                  <a:moveTo>
                    <a:pt x="511" y="306"/>
                  </a:moveTo>
                  <a:lnTo>
                    <a:pt x="512" y="306"/>
                  </a:lnTo>
                  <a:lnTo>
                    <a:pt x="513" y="307"/>
                  </a:lnTo>
                  <a:lnTo>
                    <a:pt x="513" y="322"/>
                  </a:lnTo>
                  <a:lnTo>
                    <a:pt x="513" y="324"/>
                  </a:lnTo>
                  <a:lnTo>
                    <a:pt x="515" y="325"/>
                  </a:lnTo>
                  <a:lnTo>
                    <a:pt x="515" y="327"/>
                  </a:lnTo>
                  <a:lnTo>
                    <a:pt x="513" y="328"/>
                  </a:lnTo>
                  <a:lnTo>
                    <a:pt x="512" y="328"/>
                  </a:lnTo>
                  <a:lnTo>
                    <a:pt x="511" y="327"/>
                  </a:lnTo>
                  <a:lnTo>
                    <a:pt x="511" y="327"/>
                  </a:lnTo>
                  <a:lnTo>
                    <a:pt x="509" y="325"/>
                  </a:lnTo>
                  <a:lnTo>
                    <a:pt x="508" y="322"/>
                  </a:lnTo>
                  <a:lnTo>
                    <a:pt x="508" y="307"/>
                  </a:lnTo>
                  <a:lnTo>
                    <a:pt x="509" y="306"/>
                  </a:lnTo>
                  <a:lnTo>
                    <a:pt x="511" y="306"/>
                  </a:lnTo>
                  <a:close/>
                  <a:moveTo>
                    <a:pt x="134" y="286"/>
                  </a:moveTo>
                  <a:lnTo>
                    <a:pt x="136" y="286"/>
                  </a:lnTo>
                  <a:lnTo>
                    <a:pt x="137" y="286"/>
                  </a:lnTo>
                  <a:lnTo>
                    <a:pt x="147" y="300"/>
                  </a:lnTo>
                  <a:lnTo>
                    <a:pt x="147" y="302"/>
                  </a:lnTo>
                  <a:lnTo>
                    <a:pt x="145" y="303"/>
                  </a:lnTo>
                  <a:lnTo>
                    <a:pt x="144" y="304"/>
                  </a:lnTo>
                  <a:lnTo>
                    <a:pt x="143" y="303"/>
                  </a:lnTo>
                  <a:lnTo>
                    <a:pt x="143" y="303"/>
                  </a:lnTo>
                  <a:lnTo>
                    <a:pt x="133" y="289"/>
                  </a:lnTo>
                  <a:lnTo>
                    <a:pt x="133" y="288"/>
                  </a:lnTo>
                  <a:lnTo>
                    <a:pt x="133" y="286"/>
                  </a:lnTo>
                  <a:lnTo>
                    <a:pt x="134" y="286"/>
                  </a:lnTo>
                  <a:close/>
                  <a:moveTo>
                    <a:pt x="527" y="277"/>
                  </a:moveTo>
                  <a:lnTo>
                    <a:pt x="529" y="277"/>
                  </a:lnTo>
                  <a:lnTo>
                    <a:pt x="530" y="278"/>
                  </a:lnTo>
                  <a:lnTo>
                    <a:pt x="530" y="281"/>
                  </a:lnTo>
                  <a:lnTo>
                    <a:pt x="523" y="291"/>
                  </a:lnTo>
                  <a:lnTo>
                    <a:pt x="523" y="291"/>
                  </a:lnTo>
                  <a:lnTo>
                    <a:pt x="523" y="291"/>
                  </a:lnTo>
                  <a:lnTo>
                    <a:pt x="523" y="291"/>
                  </a:lnTo>
                  <a:lnTo>
                    <a:pt x="523" y="291"/>
                  </a:lnTo>
                  <a:lnTo>
                    <a:pt x="523" y="291"/>
                  </a:lnTo>
                  <a:lnTo>
                    <a:pt x="523" y="291"/>
                  </a:lnTo>
                  <a:lnTo>
                    <a:pt x="522" y="291"/>
                  </a:lnTo>
                  <a:lnTo>
                    <a:pt x="522" y="293"/>
                  </a:lnTo>
                  <a:lnTo>
                    <a:pt x="520" y="293"/>
                  </a:lnTo>
                  <a:lnTo>
                    <a:pt x="520" y="293"/>
                  </a:lnTo>
                  <a:lnTo>
                    <a:pt x="520" y="295"/>
                  </a:lnTo>
                  <a:lnTo>
                    <a:pt x="519" y="295"/>
                  </a:lnTo>
                  <a:lnTo>
                    <a:pt x="518" y="295"/>
                  </a:lnTo>
                  <a:lnTo>
                    <a:pt x="516" y="293"/>
                  </a:lnTo>
                  <a:lnTo>
                    <a:pt x="516" y="292"/>
                  </a:lnTo>
                  <a:lnTo>
                    <a:pt x="526" y="278"/>
                  </a:lnTo>
                  <a:lnTo>
                    <a:pt x="526" y="277"/>
                  </a:lnTo>
                  <a:lnTo>
                    <a:pt x="527" y="277"/>
                  </a:lnTo>
                  <a:close/>
                  <a:moveTo>
                    <a:pt x="549" y="266"/>
                  </a:moveTo>
                  <a:lnTo>
                    <a:pt x="551" y="267"/>
                  </a:lnTo>
                  <a:lnTo>
                    <a:pt x="552" y="268"/>
                  </a:lnTo>
                  <a:lnTo>
                    <a:pt x="552" y="274"/>
                  </a:lnTo>
                  <a:lnTo>
                    <a:pt x="542" y="274"/>
                  </a:lnTo>
                  <a:lnTo>
                    <a:pt x="541" y="274"/>
                  </a:lnTo>
                  <a:lnTo>
                    <a:pt x="540" y="273"/>
                  </a:lnTo>
                  <a:lnTo>
                    <a:pt x="541" y="270"/>
                  </a:lnTo>
                  <a:lnTo>
                    <a:pt x="542" y="270"/>
                  </a:lnTo>
                  <a:lnTo>
                    <a:pt x="548" y="270"/>
                  </a:lnTo>
                  <a:lnTo>
                    <a:pt x="548" y="268"/>
                  </a:lnTo>
                  <a:lnTo>
                    <a:pt x="548" y="267"/>
                  </a:lnTo>
                  <a:lnTo>
                    <a:pt x="549" y="266"/>
                  </a:lnTo>
                  <a:close/>
                  <a:moveTo>
                    <a:pt x="116" y="260"/>
                  </a:moveTo>
                  <a:lnTo>
                    <a:pt x="118" y="260"/>
                  </a:lnTo>
                  <a:lnTo>
                    <a:pt x="118" y="260"/>
                  </a:lnTo>
                  <a:lnTo>
                    <a:pt x="127" y="274"/>
                  </a:lnTo>
                  <a:lnTo>
                    <a:pt x="127" y="275"/>
                  </a:lnTo>
                  <a:lnTo>
                    <a:pt x="127" y="277"/>
                  </a:lnTo>
                  <a:lnTo>
                    <a:pt x="126" y="278"/>
                  </a:lnTo>
                  <a:lnTo>
                    <a:pt x="125" y="277"/>
                  </a:lnTo>
                  <a:lnTo>
                    <a:pt x="123" y="277"/>
                  </a:lnTo>
                  <a:lnTo>
                    <a:pt x="115" y="263"/>
                  </a:lnTo>
                  <a:lnTo>
                    <a:pt x="114" y="261"/>
                  </a:lnTo>
                  <a:lnTo>
                    <a:pt x="115" y="260"/>
                  </a:lnTo>
                  <a:lnTo>
                    <a:pt x="116" y="260"/>
                  </a:lnTo>
                  <a:close/>
                  <a:moveTo>
                    <a:pt x="508" y="248"/>
                  </a:moveTo>
                  <a:lnTo>
                    <a:pt x="511" y="248"/>
                  </a:lnTo>
                  <a:lnTo>
                    <a:pt x="511" y="249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8" y="255"/>
                  </a:lnTo>
                  <a:lnTo>
                    <a:pt x="507" y="255"/>
                  </a:lnTo>
                  <a:lnTo>
                    <a:pt x="490" y="255"/>
                  </a:lnTo>
                  <a:lnTo>
                    <a:pt x="489" y="255"/>
                  </a:lnTo>
                  <a:lnTo>
                    <a:pt x="489" y="252"/>
                  </a:lnTo>
                  <a:lnTo>
                    <a:pt x="489" y="250"/>
                  </a:lnTo>
                  <a:lnTo>
                    <a:pt x="490" y="250"/>
                  </a:lnTo>
                  <a:lnTo>
                    <a:pt x="507" y="250"/>
                  </a:lnTo>
                  <a:lnTo>
                    <a:pt x="507" y="249"/>
                  </a:lnTo>
                  <a:lnTo>
                    <a:pt x="507" y="248"/>
                  </a:lnTo>
                  <a:lnTo>
                    <a:pt x="508" y="248"/>
                  </a:lnTo>
                  <a:close/>
                  <a:moveTo>
                    <a:pt x="318" y="243"/>
                  </a:moveTo>
                  <a:lnTo>
                    <a:pt x="318" y="243"/>
                  </a:lnTo>
                  <a:lnTo>
                    <a:pt x="331" y="246"/>
                  </a:lnTo>
                  <a:lnTo>
                    <a:pt x="331" y="246"/>
                  </a:lnTo>
                  <a:lnTo>
                    <a:pt x="331" y="246"/>
                  </a:lnTo>
                  <a:lnTo>
                    <a:pt x="332" y="246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35" y="248"/>
                  </a:lnTo>
                  <a:lnTo>
                    <a:pt x="336" y="249"/>
                  </a:lnTo>
                  <a:lnTo>
                    <a:pt x="335" y="250"/>
                  </a:lnTo>
                  <a:lnTo>
                    <a:pt x="334" y="250"/>
                  </a:lnTo>
                  <a:lnTo>
                    <a:pt x="334" y="250"/>
                  </a:lnTo>
                  <a:lnTo>
                    <a:pt x="317" y="248"/>
                  </a:lnTo>
                  <a:lnTo>
                    <a:pt x="316" y="246"/>
                  </a:lnTo>
                  <a:lnTo>
                    <a:pt x="316" y="245"/>
                  </a:lnTo>
                  <a:lnTo>
                    <a:pt x="317" y="243"/>
                  </a:lnTo>
                  <a:lnTo>
                    <a:pt x="318" y="243"/>
                  </a:lnTo>
                  <a:close/>
                  <a:moveTo>
                    <a:pt x="547" y="242"/>
                  </a:moveTo>
                  <a:lnTo>
                    <a:pt x="552" y="242"/>
                  </a:lnTo>
                  <a:lnTo>
                    <a:pt x="552" y="252"/>
                  </a:lnTo>
                  <a:lnTo>
                    <a:pt x="551" y="253"/>
                  </a:lnTo>
                  <a:lnTo>
                    <a:pt x="549" y="255"/>
                  </a:lnTo>
                  <a:lnTo>
                    <a:pt x="548" y="253"/>
                  </a:lnTo>
                  <a:lnTo>
                    <a:pt x="548" y="252"/>
                  </a:lnTo>
                  <a:lnTo>
                    <a:pt x="548" y="246"/>
                  </a:lnTo>
                  <a:lnTo>
                    <a:pt x="547" y="246"/>
                  </a:lnTo>
                  <a:lnTo>
                    <a:pt x="545" y="246"/>
                  </a:lnTo>
                  <a:lnTo>
                    <a:pt x="544" y="243"/>
                  </a:lnTo>
                  <a:lnTo>
                    <a:pt x="545" y="242"/>
                  </a:lnTo>
                  <a:lnTo>
                    <a:pt x="547" y="242"/>
                  </a:lnTo>
                  <a:close/>
                  <a:moveTo>
                    <a:pt x="515" y="242"/>
                  </a:moveTo>
                  <a:lnTo>
                    <a:pt x="530" y="242"/>
                  </a:lnTo>
                  <a:lnTo>
                    <a:pt x="531" y="242"/>
                  </a:lnTo>
                  <a:lnTo>
                    <a:pt x="533" y="243"/>
                  </a:lnTo>
                  <a:lnTo>
                    <a:pt x="531" y="246"/>
                  </a:lnTo>
                  <a:lnTo>
                    <a:pt x="530" y="246"/>
                  </a:lnTo>
                  <a:lnTo>
                    <a:pt x="515" y="246"/>
                  </a:lnTo>
                  <a:lnTo>
                    <a:pt x="512" y="246"/>
                  </a:lnTo>
                  <a:lnTo>
                    <a:pt x="512" y="243"/>
                  </a:lnTo>
                  <a:lnTo>
                    <a:pt x="512" y="242"/>
                  </a:lnTo>
                  <a:lnTo>
                    <a:pt x="515" y="242"/>
                  </a:lnTo>
                  <a:close/>
                  <a:moveTo>
                    <a:pt x="349" y="235"/>
                  </a:moveTo>
                  <a:lnTo>
                    <a:pt x="357" y="235"/>
                  </a:lnTo>
                  <a:lnTo>
                    <a:pt x="360" y="237"/>
                  </a:lnTo>
                  <a:lnTo>
                    <a:pt x="360" y="238"/>
                  </a:lnTo>
                  <a:lnTo>
                    <a:pt x="360" y="239"/>
                  </a:lnTo>
                  <a:lnTo>
                    <a:pt x="357" y="241"/>
                  </a:lnTo>
                  <a:lnTo>
                    <a:pt x="353" y="241"/>
                  </a:lnTo>
                  <a:lnTo>
                    <a:pt x="350" y="245"/>
                  </a:lnTo>
                  <a:lnTo>
                    <a:pt x="350" y="246"/>
                  </a:lnTo>
                  <a:lnTo>
                    <a:pt x="349" y="246"/>
                  </a:lnTo>
                  <a:lnTo>
                    <a:pt x="347" y="246"/>
                  </a:lnTo>
                  <a:lnTo>
                    <a:pt x="346" y="245"/>
                  </a:lnTo>
                  <a:lnTo>
                    <a:pt x="346" y="243"/>
                  </a:lnTo>
                  <a:lnTo>
                    <a:pt x="349" y="235"/>
                  </a:lnTo>
                  <a:close/>
                  <a:moveTo>
                    <a:pt x="98" y="234"/>
                  </a:moveTo>
                  <a:lnTo>
                    <a:pt x="98" y="234"/>
                  </a:lnTo>
                  <a:lnTo>
                    <a:pt x="100" y="234"/>
                  </a:lnTo>
                  <a:lnTo>
                    <a:pt x="109" y="248"/>
                  </a:lnTo>
                  <a:lnTo>
                    <a:pt x="109" y="249"/>
                  </a:lnTo>
                  <a:lnTo>
                    <a:pt x="108" y="250"/>
                  </a:lnTo>
                  <a:lnTo>
                    <a:pt x="107" y="252"/>
                  </a:lnTo>
                  <a:lnTo>
                    <a:pt x="107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04" y="249"/>
                  </a:lnTo>
                  <a:lnTo>
                    <a:pt x="102" y="246"/>
                  </a:lnTo>
                  <a:lnTo>
                    <a:pt x="101" y="243"/>
                  </a:lnTo>
                  <a:lnTo>
                    <a:pt x="98" y="242"/>
                  </a:lnTo>
                  <a:lnTo>
                    <a:pt x="97" y="239"/>
                  </a:lnTo>
                  <a:lnTo>
                    <a:pt x="97" y="238"/>
                  </a:lnTo>
                  <a:lnTo>
                    <a:pt x="96" y="237"/>
                  </a:lnTo>
                  <a:lnTo>
                    <a:pt x="96" y="235"/>
                  </a:lnTo>
                  <a:lnTo>
                    <a:pt x="97" y="234"/>
                  </a:lnTo>
                  <a:lnTo>
                    <a:pt x="98" y="234"/>
                  </a:lnTo>
                  <a:close/>
                  <a:moveTo>
                    <a:pt x="288" y="231"/>
                  </a:moveTo>
                  <a:lnTo>
                    <a:pt x="289" y="232"/>
                  </a:lnTo>
                  <a:lnTo>
                    <a:pt x="289" y="234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3" y="238"/>
                  </a:lnTo>
                  <a:lnTo>
                    <a:pt x="296" y="239"/>
                  </a:lnTo>
                  <a:lnTo>
                    <a:pt x="299" y="239"/>
                  </a:lnTo>
                  <a:lnTo>
                    <a:pt x="302" y="239"/>
                  </a:lnTo>
                  <a:lnTo>
                    <a:pt x="303" y="241"/>
                  </a:lnTo>
                  <a:lnTo>
                    <a:pt x="304" y="241"/>
                  </a:lnTo>
                  <a:lnTo>
                    <a:pt x="304" y="243"/>
                  </a:lnTo>
                  <a:lnTo>
                    <a:pt x="303" y="245"/>
                  </a:lnTo>
                  <a:lnTo>
                    <a:pt x="302" y="245"/>
                  </a:lnTo>
                  <a:lnTo>
                    <a:pt x="302" y="245"/>
                  </a:lnTo>
                  <a:lnTo>
                    <a:pt x="291" y="242"/>
                  </a:lnTo>
                  <a:lnTo>
                    <a:pt x="289" y="242"/>
                  </a:lnTo>
                  <a:lnTo>
                    <a:pt x="288" y="239"/>
                  </a:lnTo>
                  <a:lnTo>
                    <a:pt x="285" y="235"/>
                  </a:lnTo>
                  <a:lnTo>
                    <a:pt x="285" y="234"/>
                  </a:lnTo>
                  <a:lnTo>
                    <a:pt x="287" y="232"/>
                  </a:lnTo>
                  <a:lnTo>
                    <a:pt x="288" y="231"/>
                  </a:lnTo>
                  <a:close/>
                  <a:moveTo>
                    <a:pt x="482" y="221"/>
                  </a:moveTo>
                  <a:lnTo>
                    <a:pt x="484" y="223"/>
                  </a:lnTo>
                  <a:lnTo>
                    <a:pt x="484" y="224"/>
                  </a:lnTo>
                  <a:lnTo>
                    <a:pt x="484" y="239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0" y="242"/>
                  </a:lnTo>
                  <a:lnTo>
                    <a:pt x="480" y="239"/>
                  </a:lnTo>
                  <a:lnTo>
                    <a:pt x="480" y="224"/>
                  </a:lnTo>
                  <a:lnTo>
                    <a:pt x="480" y="223"/>
                  </a:lnTo>
                  <a:lnTo>
                    <a:pt x="482" y="221"/>
                  </a:lnTo>
                  <a:close/>
                  <a:moveTo>
                    <a:pt x="50" y="213"/>
                  </a:moveTo>
                  <a:lnTo>
                    <a:pt x="50" y="214"/>
                  </a:lnTo>
                  <a:lnTo>
                    <a:pt x="51" y="214"/>
                  </a:lnTo>
                  <a:lnTo>
                    <a:pt x="54" y="217"/>
                  </a:lnTo>
                  <a:lnTo>
                    <a:pt x="58" y="216"/>
                  </a:lnTo>
                  <a:lnTo>
                    <a:pt x="60" y="216"/>
                  </a:lnTo>
                  <a:lnTo>
                    <a:pt x="61" y="216"/>
                  </a:lnTo>
                  <a:lnTo>
                    <a:pt x="62" y="217"/>
                  </a:lnTo>
                  <a:lnTo>
                    <a:pt x="61" y="220"/>
                  </a:lnTo>
                  <a:lnTo>
                    <a:pt x="60" y="220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51" y="223"/>
                  </a:lnTo>
                  <a:lnTo>
                    <a:pt x="47" y="217"/>
                  </a:lnTo>
                  <a:lnTo>
                    <a:pt x="47" y="216"/>
                  </a:lnTo>
                  <a:lnTo>
                    <a:pt x="49" y="214"/>
                  </a:lnTo>
                  <a:lnTo>
                    <a:pt x="50" y="213"/>
                  </a:lnTo>
                  <a:close/>
                  <a:moveTo>
                    <a:pt x="372" y="210"/>
                  </a:moveTo>
                  <a:lnTo>
                    <a:pt x="372" y="210"/>
                  </a:lnTo>
                  <a:lnTo>
                    <a:pt x="374" y="212"/>
                  </a:lnTo>
                  <a:lnTo>
                    <a:pt x="375" y="213"/>
                  </a:lnTo>
                  <a:lnTo>
                    <a:pt x="372" y="228"/>
                  </a:lnTo>
                  <a:lnTo>
                    <a:pt x="371" y="230"/>
                  </a:lnTo>
                  <a:lnTo>
                    <a:pt x="370" y="231"/>
                  </a:lnTo>
                  <a:lnTo>
                    <a:pt x="370" y="231"/>
                  </a:lnTo>
                  <a:lnTo>
                    <a:pt x="367" y="230"/>
                  </a:lnTo>
                  <a:lnTo>
                    <a:pt x="367" y="228"/>
                  </a:lnTo>
                  <a:lnTo>
                    <a:pt x="368" y="221"/>
                  </a:lnTo>
                  <a:lnTo>
                    <a:pt x="368" y="221"/>
                  </a:lnTo>
                  <a:lnTo>
                    <a:pt x="368" y="221"/>
                  </a:lnTo>
                  <a:lnTo>
                    <a:pt x="370" y="217"/>
                  </a:lnTo>
                  <a:lnTo>
                    <a:pt x="370" y="214"/>
                  </a:lnTo>
                  <a:lnTo>
                    <a:pt x="370" y="213"/>
                  </a:lnTo>
                  <a:lnTo>
                    <a:pt x="370" y="212"/>
                  </a:lnTo>
                  <a:lnTo>
                    <a:pt x="371" y="210"/>
                  </a:lnTo>
                  <a:lnTo>
                    <a:pt x="372" y="210"/>
                  </a:lnTo>
                  <a:close/>
                  <a:moveTo>
                    <a:pt x="80" y="210"/>
                  </a:moveTo>
                  <a:lnTo>
                    <a:pt x="82" y="210"/>
                  </a:lnTo>
                  <a:lnTo>
                    <a:pt x="84" y="212"/>
                  </a:lnTo>
                  <a:lnTo>
                    <a:pt x="90" y="221"/>
                  </a:lnTo>
                  <a:lnTo>
                    <a:pt x="91" y="223"/>
                  </a:lnTo>
                  <a:lnTo>
                    <a:pt x="90" y="224"/>
                  </a:lnTo>
                  <a:lnTo>
                    <a:pt x="89" y="225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6" y="216"/>
                  </a:lnTo>
                  <a:lnTo>
                    <a:pt x="75" y="216"/>
                  </a:lnTo>
                  <a:lnTo>
                    <a:pt x="73" y="216"/>
                  </a:lnTo>
                  <a:lnTo>
                    <a:pt x="72" y="214"/>
                  </a:lnTo>
                  <a:lnTo>
                    <a:pt x="73" y="213"/>
                  </a:lnTo>
                  <a:lnTo>
                    <a:pt x="75" y="212"/>
                  </a:lnTo>
                  <a:lnTo>
                    <a:pt x="79" y="210"/>
                  </a:lnTo>
                  <a:lnTo>
                    <a:pt x="80" y="210"/>
                  </a:lnTo>
                  <a:close/>
                  <a:moveTo>
                    <a:pt x="469" y="202"/>
                  </a:moveTo>
                  <a:lnTo>
                    <a:pt x="471" y="203"/>
                  </a:lnTo>
                  <a:lnTo>
                    <a:pt x="472" y="205"/>
                  </a:lnTo>
                  <a:lnTo>
                    <a:pt x="472" y="217"/>
                  </a:lnTo>
                  <a:lnTo>
                    <a:pt x="475" y="217"/>
                  </a:lnTo>
                  <a:lnTo>
                    <a:pt x="476" y="219"/>
                  </a:lnTo>
                  <a:lnTo>
                    <a:pt x="477" y="220"/>
                  </a:lnTo>
                  <a:lnTo>
                    <a:pt x="476" y="221"/>
                  </a:lnTo>
                  <a:lnTo>
                    <a:pt x="475" y="223"/>
                  </a:lnTo>
                  <a:lnTo>
                    <a:pt x="472" y="223"/>
                  </a:lnTo>
                  <a:lnTo>
                    <a:pt x="469" y="221"/>
                  </a:lnTo>
                  <a:lnTo>
                    <a:pt x="468" y="220"/>
                  </a:lnTo>
                  <a:lnTo>
                    <a:pt x="466" y="217"/>
                  </a:lnTo>
                  <a:lnTo>
                    <a:pt x="466" y="205"/>
                  </a:lnTo>
                  <a:lnTo>
                    <a:pt x="468" y="203"/>
                  </a:lnTo>
                  <a:lnTo>
                    <a:pt x="469" y="202"/>
                  </a:lnTo>
                  <a:close/>
                  <a:moveTo>
                    <a:pt x="275" y="202"/>
                  </a:moveTo>
                  <a:lnTo>
                    <a:pt x="277" y="202"/>
                  </a:lnTo>
                  <a:lnTo>
                    <a:pt x="277" y="203"/>
                  </a:lnTo>
                  <a:lnTo>
                    <a:pt x="278" y="206"/>
                  </a:lnTo>
                  <a:lnTo>
                    <a:pt x="280" y="207"/>
                  </a:lnTo>
                  <a:lnTo>
                    <a:pt x="280" y="207"/>
                  </a:lnTo>
                  <a:lnTo>
                    <a:pt x="280" y="210"/>
                  </a:lnTo>
                  <a:lnTo>
                    <a:pt x="281" y="213"/>
                  </a:lnTo>
                  <a:lnTo>
                    <a:pt x="282" y="216"/>
                  </a:lnTo>
                  <a:lnTo>
                    <a:pt x="284" y="217"/>
                  </a:lnTo>
                  <a:lnTo>
                    <a:pt x="284" y="219"/>
                  </a:lnTo>
                  <a:lnTo>
                    <a:pt x="284" y="220"/>
                  </a:lnTo>
                  <a:lnTo>
                    <a:pt x="282" y="221"/>
                  </a:lnTo>
                  <a:lnTo>
                    <a:pt x="281" y="221"/>
                  </a:lnTo>
                  <a:lnTo>
                    <a:pt x="280" y="221"/>
                  </a:lnTo>
                  <a:lnTo>
                    <a:pt x="280" y="220"/>
                  </a:lnTo>
                  <a:lnTo>
                    <a:pt x="273" y="205"/>
                  </a:lnTo>
                  <a:lnTo>
                    <a:pt x="273" y="203"/>
                  </a:lnTo>
                  <a:lnTo>
                    <a:pt x="274" y="202"/>
                  </a:lnTo>
                  <a:lnTo>
                    <a:pt x="275" y="202"/>
                  </a:lnTo>
                  <a:close/>
                  <a:moveTo>
                    <a:pt x="37" y="192"/>
                  </a:moveTo>
                  <a:lnTo>
                    <a:pt x="39" y="194"/>
                  </a:lnTo>
                  <a:lnTo>
                    <a:pt x="40" y="194"/>
                  </a:lnTo>
                  <a:lnTo>
                    <a:pt x="40" y="195"/>
                  </a:lnTo>
                  <a:lnTo>
                    <a:pt x="39" y="196"/>
                  </a:lnTo>
                  <a:lnTo>
                    <a:pt x="39" y="198"/>
                  </a:lnTo>
                  <a:lnTo>
                    <a:pt x="42" y="202"/>
                  </a:lnTo>
                  <a:lnTo>
                    <a:pt x="42" y="203"/>
                  </a:lnTo>
                  <a:lnTo>
                    <a:pt x="42" y="205"/>
                  </a:lnTo>
                  <a:lnTo>
                    <a:pt x="40" y="205"/>
                  </a:lnTo>
                  <a:lnTo>
                    <a:pt x="39" y="205"/>
                  </a:lnTo>
                  <a:lnTo>
                    <a:pt x="37" y="205"/>
                  </a:lnTo>
                  <a:lnTo>
                    <a:pt x="32" y="196"/>
                  </a:lnTo>
                  <a:lnTo>
                    <a:pt x="36" y="194"/>
                  </a:lnTo>
                  <a:lnTo>
                    <a:pt x="37" y="192"/>
                  </a:lnTo>
                  <a:close/>
                  <a:moveTo>
                    <a:pt x="353" y="185"/>
                  </a:moveTo>
                  <a:lnTo>
                    <a:pt x="354" y="187"/>
                  </a:lnTo>
                  <a:lnTo>
                    <a:pt x="367" y="196"/>
                  </a:lnTo>
                  <a:lnTo>
                    <a:pt x="368" y="198"/>
                  </a:lnTo>
                  <a:lnTo>
                    <a:pt x="367" y="199"/>
                  </a:lnTo>
                  <a:lnTo>
                    <a:pt x="367" y="201"/>
                  </a:lnTo>
                  <a:lnTo>
                    <a:pt x="365" y="201"/>
                  </a:lnTo>
                  <a:lnTo>
                    <a:pt x="364" y="199"/>
                  </a:lnTo>
                  <a:lnTo>
                    <a:pt x="352" y="189"/>
                  </a:lnTo>
                  <a:lnTo>
                    <a:pt x="350" y="188"/>
                  </a:lnTo>
                  <a:lnTo>
                    <a:pt x="352" y="187"/>
                  </a:lnTo>
                  <a:lnTo>
                    <a:pt x="352" y="185"/>
                  </a:lnTo>
                  <a:lnTo>
                    <a:pt x="353" y="185"/>
                  </a:lnTo>
                  <a:close/>
                  <a:moveTo>
                    <a:pt x="289" y="185"/>
                  </a:moveTo>
                  <a:lnTo>
                    <a:pt x="291" y="185"/>
                  </a:lnTo>
                  <a:lnTo>
                    <a:pt x="292" y="187"/>
                  </a:lnTo>
                  <a:lnTo>
                    <a:pt x="296" y="195"/>
                  </a:lnTo>
                  <a:lnTo>
                    <a:pt x="292" y="199"/>
                  </a:lnTo>
                  <a:lnTo>
                    <a:pt x="287" y="188"/>
                  </a:lnTo>
                  <a:lnTo>
                    <a:pt x="287" y="187"/>
                  </a:lnTo>
                  <a:lnTo>
                    <a:pt x="288" y="185"/>
                  </a:lnTo>
                  <a:lnTo>
                    <a:pt x="289" y="185"/>
                  </a:lnTo>
                  <a:close/>
                  <a:moveTo>
                    <a:pt x="455" y="183"/>
                  </a:moveTo>
                  <a:lnTo>
                    <a:pt x="457" y="183"/>
                  </a:lnTo>
                  <a:lnTo>
                    <a:pt x="472" y="188"/>
                  </a:lnTo>
                  <a:lnTo>
                    <a:pt x="472" y="189"/>
                  </a:lnTo>
                  <a:lnTo>
                    <a:pt x="472" y="192"/>
                  </a:lnTo>
                  <a:lnTo>
                    <a:pt x="471" y="194"/>
                  </a:lnTo>
                  <a:lnTo>
                    <a:pt x="469" y="194"/>
                  </a:lnTo>
                  <a:lnTo>
                    <a:pt x="454" y="187"/>
                  </a:lnTo>
                  <a:lnTo>
                    <a:pt x="454" y="185"/>
                  </a:lnTo>
                  <a:lnTo>
                    <a:pt x="454" y="184"/>
                  </a:lnTo>
                  <a:lnTo>
                    <a:pt x="454" y="183"/>
                  </a:lnTo>
                  <a:lnTo>
                    <a:pt x="455" y="183"/>
                  </a:lnTo>
                  <a:close/>
                  <a:moveTo>
                    <a:pt x="313" y="174"/>
                  </a:moveTo>
                  <a:lnTo>
                    <a:pt x="314" y="174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4" y="178"/>
                  </a:lnTo>
                  <a:lnTo>
                    <a:pt x="313" y="180"/>
                  </a:lnTo>
                  <a:lnTo>
                    <a:pt x="302" y="189"/>
                  </a:lnTo>
                  <a:lnTo>
                    <a:pt x="300" y="189"/>
                  </a:lnTo>
                  <a:lnTo>
                    <a:pt x="299" y="189"/>
                  </a:lnTo>
                  <a:lnTo>
                    <a:pt x="299" y="187"/>
                  </a:lnTo>
                  <a:lnTo>
                    <a:pt x="299" y="185"/>
                  </a:lnTo>
                  <a:lnTo>
                    <a:pt x="311" y="174"/>
                  </a:lnTo>
                  <a:lnTo>
                    <a:pt x="313" y="174"/>
                  </a:lnTo>
                  <a:close/>
                  <a:moveTo>
                    <a:pt x="65" y="173"/>
                  </a:moveTo>
                  <a:lnTo>
                    <a:pt x="67" y="173"/>
                  </a:lnTo>
                  <a:lnTo>
                    <a:pt x="67" y="174"/>
                  </a:lnTo>
                  <a:lnTo>
                    <a:pt x="68" y="176"/>
                  </a:lnTo>
                  <a:lnTo>
                    <a:pt x="68" y="178"/>
                  </a:lnTo>
                  <a:lnTo>
                    <a:pt x="67" y="180"/>
                  </a:lnTo>
                  <a:lnTo>
                    <a:pt x="65" y="181"/>
                  </a:lnTo>
                  <a:lnTo>
                    <a:pt x="53" y="189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0" y="185"/>
                  </a:lnTo>
                  <a:lnTo>
                    <a:pt x="51" y="184"/>
                  </a:lnTo>
                  <a:lnTo>
                    <a:pt x="53" y="184"/>
                  </a:lnTo>
                  <a:lnTo>
                    <a:pt x="55" y="183"/>
                  </a:lnTo>
                  <a:lnTo>
                    <a:pt x="58" y="181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6"/>
                  </a:lnTo>
                  <a:lnTo>
                    <a:pt x="62" y="174"/>
                  </a:lnTo>
                  <a:lnTo>
                    <a:pt x="64" y="173"/>
                  </a:lnTo>
                  <a:lnTo>
                    <a:pt x="65" y="173"/>
                  </a:lnTo>
                  <a:close/>
                  <a:moveTo>
                    <a:pt x="278" y="171"/>
                  </a:moveTo>
                  <a:lnTo>
                    <a:pt x="280" y="171"/>
                  </a:lnTo>
                  <a:lnTo>
                    <a:pt x="281" y="174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78" y="177"/>
                  </a:lnTo>
                  <a:lnTo>
                    <a:pt x="277" y="180"/>
                  </a:lnTo>
                  <a:lnTo>
                    <a:pt x="275" y="181"/>
                  </a:lnTo>
                  <a:lnTo>
                    <a:pt x="274" y="184"/>
                  </a:lnTo>
                  <a:lnTo>
                    <a:pt x="273" y="185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8"/>
                  </a:lnTo>
                  <a:lnTo>
                    <a:pt x="271" y="188"/>
                  </a:lnTo>
                  <a:lnTo>
                    <a:pt x="271" y="188"/>
                  </a:lnTo>
                  <a:lnTo>
                    <a:pt x="271" y="191"/>
                  </a:lnTo>
                  <a:lnTo>
                    <a:pt x="270" y="192"/>
                  </a:lnTo>
                  <a:lnTo>
                    <a:pt x="269" y="192"/>
                  </a:lnTo>
                  <a:lnTo>
                    <a:pt x="269" y="191"/>
                  </a:lnTo>
                  <a:lnTo>
                    <a:pt x="267" y="191"/>
                  </a:lnTo>
                  <a:lnTo>
                    <a:pt x="267" y="189"/>
                  </a:lnTo>
                  <a:lnTo>
                    <a:pt x="266" y="187"/>
                  </a:lnTo>
                  <a:lnTo>
                    <a:pt x="267" y="184"/>
                  </a:lnTo>
                  <a:lnTo>
                    <a:pt x="275" y="173"/>
                  </a:lnTo>
                  <a:lnTo>
                    <a:pt x="277" y="171"/>
                  </a:lnTo>
                  <a:lnTo>
                    <a:pt x="278" y="171"/>
                  </a:lnTo>
                  <a:close/>
                  <a:moveTo>
                    <a:pt x="426" y="170"/>
                  </a:moveTo>
                  <a:lnTo>
                    <a:pt x="426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8" y="170"/>
                  </a:lnTo>
                  <a:lnTo>
                    <a:pt x="429" y="171"/>
                  </a:lnTo>
                  <a:lnTo>
                    <a:pt x="433" y="173"/>
                  </a:lnTo>
                  <a:lnTo>
                    <a:pt x="436" y="174"/>
                  </a:lnTo>
                  <a:lnTo>
                    <a:pt x="439" y="176"/>
                  </a:lnTo>
                  <a:lnTo>
                    <a:pt x="440" y="176"/>
                  </a:lnTo>
                  <a:lnTo>
                    <a:pt x="441" y="177"/>
                  </a:lnTo>
                  <a:lnTo>
                    <a:pt x="443" y="177"/>
                  </a:lnTo>
                  <a:lnTo>
                    <a:pt x="443" y="180"/>
                  </a:lnTo>
                  <a:lnTo>
                    <a:pt x="441" y="181"/>
                  </a:lnTo>
                  <a:lnTo>
                    <a:pt x="440" y="181"/>
                  </a:lnTo>
                  <a:lnTo>
                    <a:pt x="440" y="181"/>
                  </a:lnTo>
                  <a:lnTo>
                    <a:pt x="425" y="174"/>
                  </a:lnTo>
                  <a:lnTo>
                    <a:pt x="423" y="173"/>
                  </a:lnTo>
                  <a:lnTo>
                    <a:pt x="423" y="171"/>
                  </a:lnTo>
                  <a:lnTo>
                    <a:pt x="425" y="170"/>
                  </a:lnTo>
                  <a:lnTo>
                    <a:pt x="426" y="170"/>
                  </a:lnTo>
                  <a:close/>
                  <a:moveTo>
                    <a:pt x="327" y="166"/>
                  </a:moveTo>
                  <a:lnTo>
                    <a:pt x="329" y="166"/>
                  </a:lnTo>
                  <a:lnTo>
                    <a:pt x="342" y="176"/>
                  </a:lnTo>
                  <a:lnTo>
                    <a:pt x="342" y="178"/>
                  </a:lnTo>
                  <a:lnTo>
                    <a:pt x="342" y="180"/>
                  </a:lnTo>
                  <a:lnTo>
                    <a:pt x="340" y="180"/>
                  </a:lnTo>
                  <a:lnTo>
                    <a:pt x="340" y="180"/>
                  </a:lnTo>
                  <a:lnTo>
                    <a:pt x="339" y="180"/>
                  </a:lnTo>
                  <a:lnTo>
                    <a:pt x="332" y="176"/>
                  </a:lnTo>
                  <a:lnTo>
                    <a:pt x="332" y="176"/>
                  </a:lnTo>
                  <a:lnTo>
                    <a:pt x="332" y="176"/>
                  </a:lnTo>
                  <a:lnTo>
                    <a:pt x="332" y="176"/>
                  </a:lnTo>
                  <a:lnTo>
                    <a:pt x="332" y="176"/>
                  </a:lnTo>
                  <a:lnTo>
                    <a:pt x="331" y="173"/>
                  </a:lnTo>
                  <a:lnTo>
                    <a:pt x="328" y="171"/>
                  </a:lnTo>
                  <a:lnTo>
                    <a:pt x="327" y="170"/>
                  </a:lnTo>
                  <a:lnTo>
                    <a:pt x="325" y="170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7" y="166"/>
                  </a:lnTo>
                  <a:lnTo>
                    <a:pt x="327" y="166"/>
                  </a:lnTo>
                  <a:close/>
                  <a:moveTo>
                    <a:pt x="421" y="145"/>
                  </a:moveTo>
                  <a:lnTo>
                    <a:pt x="422" y="145"/>
                  </a:lnTo>
                  <a:lnTo>
                    <a:pt x="422" y="147"/>
                  </a:lnTo>
                  <a:lnTo>
                    <a:pt x="422" y="149"/>
                  </a:lnTo>
                  <a:lnTo>
                    <a:pt x="417" y="159"/>
                  </a:lnTo>
                  <a:lnTo>
                    <a:pt x="417" y="159"/>
                  </a:lnTo>
                  <a:lnTo>
                    <a:pt x="417" y="159"/>
                  </a:lnTo>
                  <a:lnTo>
                    <a:pt x="415" y="160"/>
                  </a:lnTo>
                  <a:lnTo>
                    <a:pt x="415" y="163"/>
                  </a:lnTo>
                  <a:lnTo>
                    <a:pt x="415" y="163"/>
                  </a:lnTo>
                  <a:lnTo>
                    <a:pt x="414" y="165"/>
                  </a:lnTo>
                  <a:lnTo>
                    <a:pt x="412" y="165"/>
                  </a:lnTo>
                  <a:lnTo>
                    <a:pt x="411" y="165"/>
                  </a:lnTo>
                  <a:lnTo>
                    <a:pt x="410" y="163"/>
                  </a:lnTo>
                  <a:lnTo>
                    <a:pt x="411" y="160"/>
                  </a:lnTo>
                  <a:lnTo>
                    <a:pt x="418" y="147"/>
                  </a:lnTo>
                  <a:lnTo>
                    <a:pt x="419" y="145"/>
                  </a:lnTo>
                  <a:lnTo>
                    <a:pt x="421" y="145"/>
                  </a:lnTo>
                  <a:close/>
                  <a:moveTo>
                    <a:pt x="57" y="142"/>
                  </a:moveTo>
                  <a:lnTo>
                    <a:pt x="58" y="142"/>
                  </a:lnTo>
                  <a:lnTo>
                    <a:pt x="58" y="144"/>
                  </a:lnTo>
                  <a:lnTo>
                    <a:pt x="62" y="159"/>
                  </a:lnTo>
                  <a:lnTo>
                    <a:pt x="62" y="160"/>
                  </a:lnTo>
                  <a:lnTo>
                    <a:pt x="61" y="162"/>
                  </a:lnTo>
                  <a:lnTo>
                    <a:pt x="61" y="162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45"/>
                  </a:lnTo>
                  <a:lnTo>
                    <a:pt x="54" y="142"/>
                  </a:lnTo>
                  <a:lnTo>
                    <a:pt x="55" y="142"/>
                  </a:lnTo>
                  <a:lnTo>
                    <a:pt x="57" y="142"/>
                  </a:lnTo>
                  <a:close/>
                  <a:moveTo>
                    <a:pt x="15" y="133"/>
                  </a:moveTo>
                  <a:lnTo>
                    <a:pt x="17" y="133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5" y="137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7" y="134"/>
                  </a:lnTo>
                  <a:lnTo>
                    <a:pt x="14" y="133"/>
                  </a:lnTo>
                  <a:lnTo>
                    <a:pt x="15" y="133"/>
                  </a:lnTo>
                  <a:close/>
                  <a:moveTo>
                    <a:pt x="430" y="117"/>
                  </a:moveTo>
                  <a:lnTo>
                    <a:pt x="433" y="117"/>
                  </a:lnTo>
                  <a:lnTo>
                    <a:pt x="433" y="12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3" y="130"/>
                  </a:lnTo>
                  <a:lnTo>
                    <a:pt x="430" y="135"/>
                  </a:lnTo>
                  <a:lnTo>
                    <a:pt x="429" y="135"/>
                  </a:lnTo>
                  <a:lnTo>
                    <a:pt x="429" y="137"/>
                  </a:lnTo>
                  <a:lnTo>
                    <a:pt x="428" y="135"/>
                  </a:lnTo>
                  <a:lnTo>
                    <a:pt x="426" y="134"/>
                  </a:lnTo>
                  <a:lnTo>
                    <a:pt x="426" y="133"/>
                  </a:lnTo>
                  <a:lnTo>
                    <a:pt x="429" y="129"/>
                  </a:lnTo>
                  <a:lnTo>
                    <a:pt x="429" y="120"/>
                  </a:lnTo>
                  <a:lnTo>
                    <a:pt x="429" y="117"/>
                  </a:lnTo>
                  <a:lnTo>
                    <a:pt x="430" y="117"/>
                  </a:lnTo>
                  <a:close/>
                  <a:moveTo>
                    <a:pt x="29" y="112"/>
                  </a:moveTo>
                  <a:lnTo>
                    <a:pt x="31" y="113"/>
                  </a:lnTo>
                  <a:lnTo>
                    <a:pt x="31" y="115"/>
                  </a:lnTo>
                  <a:lnTo>
                    <a:pt x="31" y="116"/>
                  </a:lnTo>
                  <a:lnTo>
                    <a:pt x="29" y="117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22" y="131"/>
                  </a:lnTo>
                  <a:lnTo>
                    <a:pt x="21" y="130"/>
                  </a:lnTo>
                  <a:lnTo>
                    <a:pt x="19" y="117"/>
                  </a:lnTo>
                  <a:lnTo>
                    <a:pt x="21" y="116"/>
                  </a:lnTo>
                  <a:lnTo>
                    <a:pt x="22" y="113"/>
                  </a:lnTo>
                  <a:lnTo>
                    <a:pt x="24" y="113"/>
                  </a:lnTo>
                  <a:lnTo>
                    <a:pt x="28" y="112"/>
                  </a:lnTo>
                  <a:lnTo>
                    <a:pt x="29" y="112"/>
                  </a:lnTo>
                  <a:close/>
                  <a:moveTo>
                    <a:pt x="15" y="112"/>
                  </a:moveTo>
                  <a:lnTo>
                    <a:pt x="17" y="112"/>
                  </a:lnTo>
                  <a:lnTo>
                    <a:pt x="18" y="113"/>
                  </a:lnTo>
                  <a:lnTo>
                    <a:pt x="19" y="116"/>
                  </a:lnTo>
                  <a:lnTo>
                    <a:pt x="19" y="117"/>
                  </a:lnTo>
                  <a:lnTo>
                    <a:pt x="19" y="120"/>
                  </a:lnTo>
                  <a:lnTo>
                    <a:pt x="18" y="122"/>
                  </a:lnTo>
                  <a:lnTo>
                    <a:pt x="15" y="122"/>
                  </a:lnTo>
                  <a:lnTo>
                    <a:pt x="3" y="126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0" y="122"/>
                  </a:lnTo>
                  <a:lnTo>
                    <a:pt x="1" y="122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2"/>
                  </a:lnTo>
                  <a:lnTo>
                    <a:pt x="15" y="112"/>
                  </a:lnTo>
                  <a:close/>
                  <a:moveTo>
                    <a:pt x="46" y="111"/>
                  </a:moveTo>
                  <a:lnTo>
                    <a:pt x="49" y="111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54" y="129"/>
                  </a:lnTo>
                  <a:lnTo>
                    <a:pt x="54" y="130"/>
                  </a:lnTo>
                  <a:lnTo>
                    <a:pt x="53" y="131"/>
                  </a:lnTo>
                  <a:lnTo>
                    <a:pt x="53" y="131"/>
                  </a:lnTo>
                  <a:lnTo>
                    <a:pt x="51" y="130"/>
                  </a:lnTo>
                  <a:lnTo>
                    <a:pt x="50" y="130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3" y="115"/>
                  </a:lnTo>
                  <a:lnTo>
                    <a:pt x="42" y="113"/>
                  </a:lnTo>
                  <a:lnTo>
                    <a:pt x="43" y="111"/>
                  </a:lnTo>
                  <a:lnTo>
                    <a:pt x="44" y="111"/>
                  </a:ln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76" y="101"/>
                  </a:moveTo>
                  <a:lnTo>
                    <a:pt x="477" y="101"/>
                  </a:lnTo>
                  <a:lnTo>
                    <a:pt x="484" y="108"/>
                  </a:lnTo>
                  <a:lnTo>
                    <a:pt x="486" y="108"/>
                  </a:lnTo>
                  <a:lnTo>
                    <a:pt x="487" y="111"/>
                  </a:lnTo>
                  <a:lnTo>
                    <a:pt x="487" y="111"/>
                  </a:lnTo>
                  <a:lnTo>
                    <a:pt x="484" y="113"/>
                  </a:lnTo>
                  <a:lnTo>
                    <a:pt x="479" y="109"/>
                  </a:lnTo>
                  <a:lnTo>
                    <a:pt x="477" y="108"/>
                  </a:lnTo>
                  <a:lnTo>
                    <a:pt x="476" y="106"/>
                  </a:lnTo>
                  <a:lnTo>
                    <a:pt x="475" y="105"/>
                  </a:lnTo>
                  <a:lnTo>
                    <a:pt x="475" y="105"/>
                  </a:lnTo>
                  <a:lnTo>
                    <a:pt x="473" y="102"/>
                  </a:lnTo>
                  <a:lnTo>
                    <a:pt x="475" y="101"/>
                  </a:lnTo>
                  <a:lnTo>
                    <a:pt x="476" y="101"/>
                  </a:lnTo>
                  <a:close/>
                  <a:moveTo>
                    <a:pt x="509" y="88"/>
                  </a:moveTo>
                  <a:lnTo>
                    <a:pt x="509" y="88"/>
                  </a:lnTo>
                  <a:lnTo>
                    <a:pt x="509" y="88"/>
                  </a:lnTo>
                  <a:lnTo>
                    <a:pt x="509" y="88"/>
                  </a:lnTo>
                  <a:lnTo>
                    <a:pt x="497" y="101"/>
                  </a:lnTo>
                  <a:lnTo>
                    <a:pt x="495" y="101"/>
                  </a:lnTo>
                  <a:lnTo>
                    <a:pt x="494" y="101"/>
                  </a:lnTo>
                  <a:lnTo>
                    <a:pt x="494" y="98"/>
                  </a:lnTo>
                  <a:lnTo>
                    <a:pt x="494" y="97"/>
                  </a:lnTo>
                  <a:lnTo>
                    <a:pt x="509" y="88"/>
                  </a:lnTo>
                  <a:close/>
                  <a:moveTo>
                    <a:pt x="10" y="88"/>
                  </a:moveTo>
                  <a:lnTo>
                    <a:pt x="11" y="88"/>
                  </a:lnTo>
                  <a:lnTo>
                    <a:pt x="13" y="90"/>
                  </a:lnTo>
                  <a:lnTo>
                    <a:pt x="13" y="91"/>
                  </a:lnTo>
                  <a:lnTo>
                    <a:pt x="11" y="93"/>
                  </a:lnTo>
                  <a:lnTo>
                    <a:pt x="10" y="94"/>
                  </a:lnTo>
                  <a:lnTo>
                    <a:pt x="11" y="98"/>
                  </a:lnTo>
                  <a:lnTo>
                    <a:pt x="11" y="101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7" y="101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8" y="88"/>
                  </a:lnTo>
                  <a:lnTo>
                    <a:pt x="10" y="88"/>
                  </a:lnTo>
                  <a:close/>
                  <a:moveTo>
                    <a:pt x="439" y="86"/>
                  </a:moveTo>
                  <a:lnTo>
                    <a:pt x="440" y="87"/>
                  </a:lnTo>
                  <a:lnTo>
                    <a:pt x="441" y="88"/>
                  </a:lnTo>
                  <a:lnTo>
                    <a:pt x="440" y="90"/>
                  </a:lnTo>
                  <a:lnTo>
                    <a:pt x="440" y="91"/>
                  </a:lnTo>
                  <a:lnTo>
                    <a:pt x="439" y="93"/>
                  </a:lnTo>
                  <a:lnTo>
                    <a:pt x="437" y="94"/>
                  </a:lnTo>
                  <a:lnTo>
                    <a:pt x="436" y="95"/>
                  </a:lnTo>
                  <a:lnTo>
                    <a:pt x="435" y="97"/>
                  </a:lnTo>
                  <a:lnTo>
                    <a:pt x="433" y="98"/>
                  </a:lnTo>
                  <a:lnTo>
                    <a:pt x="433" y="98"/>
                  </a:lnTo>
                  <a:lnTo>
                    <a:pt x="433" y="98"/>
                  </a:lnTo>
                  <a:lnTo>
                    <a:pt x="433" y="98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0" y="106"/>
                  </a:lnTo>
                  <a:lnTo>
                    <a:pt x="429" y="105"/>
                  </a:lnTo>
                  <a:lnTo>
                    <a:pt x="429" y="104"/>
                  </a:lnTo>
                  <a:lnTo>
                    <a:pt x="429" y="98"/>
                  </a:lnTo>
                  <a:lnTo>
                    <a:pt x="429" y="95"/>
                  </a:lnTo>
                  <a:lnTo>
                    <a:pt x="430" y="94"/>
                  </a:lnTo>
                  <a:lnTo>
                    <a:pt x="437" y="87"/>
                  </a:lnTo>
                  <a:lnTo>
                    <a:pt x="439" y="86"/>
                  </a:lnTo>
                  <a:close/>
                  <a:moveTo>
                    <a:pt x="454" y="77"/>
                  </a:moveTo>
                  <a:lnTo>
                    <a:pt x="455" y="79"/>
                  </a:lnTo>
                  <a:lnTo>
                    <a:pt x="466" y="90"/>
                  </a:lnTo>
                  <a:lnTo>
                    <a:pt x="468" y="91"/>
                  </a:lnTo>
                  <a:lnTo>
                    <a:pt x="466" y="93"/>
                  </a:lnTo>
                  <a:lnTo>
                    <a:pt x="465" y="94"/>
                  </a:lnTo>
                  <a:lnTo>
                    <a:pt x="464" y="93"/>
                  </a:lnTo>
                  <a:lnTo>
                    <a:pt x="462" y="93"/>
                  </a:lnTo>
                  <a:lnTo>
                    <a:pt x="462" y="93"/>
                  </a:lnTo>
                  <a:lnTo>
                    <a:pt x="461" y="91"/>
                  </a:lnTo>
                  <a:lnTo>
                    <a:pt x="461" y="91"/>
                  </a:lnTo>
                  <a:lnTo>
                    <a:pt x="459" y="90"/>
                  </a:lnTo>
                  <a:lnTo>
                    <a:pt x="458" y="88"/>
                  </a:lnTo>
                  <a:lnTo>
                    <a:pt x="458" y="87"/>
                  </a:lnTo>
                  <a:lnTo>
                    <a:pt x="457" y="87"/>
                  </a:lnTo>
                  <a:lnTo>
                    <a:pt x="455" y="86"/>
                  </a:lnTo>
                  <a:lnTo>
                    <a:pt x="454" y="84"/>
                  </a:lnTo>
                  <a:lnTo>
                    <a:pt x="454" y="83"/>
                  </a:lnTo>
                  <a:lnTo>
                    <a:pt x="453" y="83"/>
                  </a:lnTo>
                  <a:lnTo>
                    <a:pt x="453" y="83"/>
                  </a:lnTo>
                  <a:lnTo>
                    <a:pt x="453" y="81"/>
                  </a:lnTo>
                  <a:lnTo>
                    <a:pt x="453" y="81"/>
                  </a:lnTo>
                  <a:lnTo>
                    <a:pt x="451" y="80"/>
                  </a:lnTo>
                  <a:lnTo>
                    <a:pt x="453" y="79"/>
                  </a:lnTo>
                  <a:lnTo>
                    <a:pt x="454" y="77"/>
                  </a:lnTo>
                  <a:close/>
                  <a:moveTo>
                    <a:pt x="35" y="76"/>
                  </a:move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7" y="79"/>
                  </a:lnTo>
                  <a:lnTo>
                    <a:pt x="37" y="80"/>
                  </a:lnTo>
                  <a:lnTo>
                    <a:pt x="37" y="83"/>
                  </a:lnTo>
                  <a:lnTo>
                    <a:pt x="36" y="83"/>
                  </a:lnTo>
                  <a:lnTo>
                    <a:pt x="33" y="83"/>
                  </a:lnTo>
                  <a:lnTo>
                    <a:pt x="33" y="81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2" y="86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35" y="76"/>
                  </a:lnTo>
                  <a:close/>
                  <a:moveTo>
                    <a:pt x="61" y="73"/>
                  </a:moveTo>
                  <a:lnTo>
                    <a:pt x="62" y="75"/>
                  </a:lnTo>
                  <a:lnTo>
                    <a:pt x="64" y="76"/>
                  </a:lnTo>
                  <a:lnTo>
                    <a:pt x="64" y="84"/>
                  </a:lnTo>
                  <a:lnTo>
                    <a:pt x="62" y="87"/>
                  </a:lnTo>
                  <a:lnTo>
                    <a:pt x="61" y="88"/>
                  </a:lnTo>
                  <a:lnTo>
                    <a:pt x="58" y="88"/>
                  </a:lnTo>
                  <a:lnTo>
                    <a:pt x="51" y="88"/>
                  </a:lnTo>
                  <a:lnTo>
                    <a:pt x="50" y="88"/>
                  </a:lnTo>
                  <a:lnTo>
                    <a:pt x="49" y="87"/>
                  </a:lnTo>
                  <a:lnTo>
                    <a:pt x="50" y="84"/>
                  </a:lnTo>
                  <a:lnTo>
                    <a:pt x="51" y="84"/>
                  </a:lnTo>
                  <a:lnTo>
                    <a:pt x="58" y="84"/>
                  </a:lnTo>
                  <a:lnTo>
                    <a:pt x="58" y="76"/>
                  </a:lnTo>
                  <a:lnTo>
                    <a:pt x="60" y="75"/>
                  </a:lnTo>
                  <a:lnTo>
                    <a:pt x="61" y="73"/>
                  </a:lnTo>
                  <a:close/>
                  <a:moveTo>
                    <a:pt x="507" y="54"/>
                  </a:moveTo>
                  <a:lnTo>
                    <a:pt x="508" y="55"/>
                  </a:lnTo>
                  <a:lnTo>
                    <a:pt x="509" y="57"/>
                  </a:lnTo>
                  <a:lnTo>
                    <a:pt x="509" y="73"/>
                  </a:lnTo>
                  <a:lnTo>
                    <a:pt x="508" y="75"/>
                  </a:lnTo>
                  <a:lnTo>
                    <a:pt x="507" y="76"/>
                  </a:lnTo>
                  <a:lnTo>
                    <a:pt x="505" y="75"/>
                  </a:lnTo>
                  <a:lnTo>
                    <a:pt x="504" y="73"/>
                  </a:lnTo>
                  <a:lnTo>
                    <a:pt x="504" y="57"/>
                  </a:lnTo>
                  <a:lnTo>
                    <a:pt x="505" y="55"/>
                  </a:lnTo>
                  <a:lnTo>
                    <a:pt x="507" y="54"/>
                  </a:lnTo>
                  <a:close/>
                  <a:moveTo>
                    <a:pt x="43" y="48"/>
                  </a:moveTo>
                  <a:lnTo>
                    <a:pt x="44" y="48"/>
                  </a:lnTo>
                  <a:lnTo>
                    <a:pt x="58" y="57"/>
                  </a:lnTo>
                  <a:lnTo>
                    <a:pt x="60" y="58"/>
                  </a:lnTo>
                  <a:lnTo>
                    <a:pt x="60" y="61"/>
                  </a:lnTo>
                  <a:lnTo>
                    <a:pt x="58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3" y="48"/>
                  </a:lnTo>
                  <a:lnTo>
                    <a:pt x="43" y="48"/>
                  </a:lnTo>
                  <a:close/>
                  <a:moveTo>
                    <a:pt x="249" y="32"/>
                  </a:moveTo>
                  <a:lnTo>
                    <a:pt x="251" y="32"/>
                  </a:lnTo>
                  <a:lnTo>
                    <a:pt x="251" y="32"/>
                  </a:lnTo>
                  <a:lnTo>
                    <a:pt x="252" y="32"/>
                  </a:lnTo>
                  <a:lnTo>
                    <a:pt x="252" y="32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64" y="41"/>
                  </a:lnTo>
                  <a:lnTo>
                    <a:pt x="264" y="43"/>
                  </a:lnTo>
                  <a:lnTo>
                    <a:pt x="264" y="44"/>
                  </a:lnTo>
                  <a:lnTo>
                    <a:pt x="264" y="45"/>
                  </a:lnTo>
                  <a:lnTo>
                    <a:pt x="263" y="45"/>
                  </a:lnTo>
                  <a:lnTo>
                    <a:pt x="262" y="45"/>
                  </a:lnTo>
                  <a:lnTo>
                    <a:pt x="248" y="36"/>
                  </a:lnTo>
                  <a:lnTo>
                    <a:pt x="248" y="34"/>
                  </a:lnTo>
                  <a:lnTo>
                    <a:pt x="248" y="32"/>
                  </a:lnTo>
                  <a:lnTo>
                    <a:pt x="249" y="32"/>
                  </a:lnTo>
                  <a:lnTo>
                    <a:pt x="249" y="32"/>
                  </a:lnTo>
                  <a:close/>
                  <a:moveTo>
                    <a:pt x="28" y="30"/>
                  </a:moveTo>
                  <a:lnTo>
                    <a:pt x="29" y="30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1" y="44"/>
                  </a:lnTo>
                  <a:lnTo>
                    <a:pt x="29" y="4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5" y="43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8" y="30"/>
                  </a:lnTo>
                  <a:close/>
                  <a:moveTo>
                    <a:pt x="507" y="22"/>
                  </a:moveTo>
                  <a:lnTo>
                    <a:pt x="508" y="23"/>
                  </a:lnTo>
                  <a:lnTo>
                    <a:pt x="509" y="25"/>
                  </a:lnTo>
                  <a:lnTo>
                    <a:pt x="509" y="41"/>
                  </a:lnTo>
                  <a:lnTo>
                    <a:pt x="508" y="43"/>
                  </a:lnTo>
                  <a:lnTo>
                    <a:pt x="507" y="43"/>
                  </a:lnTo>
                  <a:lnTo>
                    <a:pt x="505" y="43"/>
                  </a:lnTo>
                  <a:lnTo>
                    <a:pt x="504" y="41"/>
                  </a:lnTo>
                  <a:lnTo>
                    <a:pt x="504" y="25"/>
                  </a:lnTo>
                  <a:lnTo>
                    <a:pt x="505" y="23"/>
                  </a:lnTo>
                  <a:lnTo>
                    <a:pt x="507" y="22"/>
                  </a:lnTo>
                  <a:close/>
                  <a:moveTo>
                    <a:pt x="264" y="14"/>
                  </a:moveTo>
                  <a:lnTo>
                    <a:pt x="266" y="15"/>
                  </a:lnTo>
                  <a:lnTo>
                    <a:pt x="277" y="25"/>
                  </a:lnTo>
                  <a:lnTo>
                    <a:pt x="278" y="26"/>
                  </a:lnTo>
                  <a:lnTo>
                    <a:pt x="278" y="29"/>
                  </a:lnTo>
                  <a:lnTo>
                    <a:pt x="278" y="30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75" y="33"/>
                  </a:lnTo>
                  <a:lnTo>
                    <a:pt x="274" y="32"/>
                  </a:lnTo>
                  <a:lnTo>
                    <a:pt x="273" y="30"/>
                  </a:lnTo>
                  <a:lnTo>
                    <a:pt x="273" y="29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3" y="26"/>
                  </a:lnTo>
                  <a:lnTo>
                    <a:pt x="271" y="25"/>
                  </a:lnTo>
                  <a:lnTo>
                    <a:pt x="269" y="23"/>
                  </a:lnTo>
                  <a:lnTo>
                    <a:pt x="267" y="22"/>
                  </a:lnTo>
                  <a:lnTo>
                    <a:pt x="264" y="19"/>
                  </a:lnTo>
                  <a:lnTo>
                    <a:pt x="263" y="19"/>
                  </a:lnTo>
                  <a:lnTo>
                    <a:pt x="263" y="18"/>
                  </a:lnTo>
                  <a:lnTo>
                    <a:pt x="262" y="16"/>
                  </a:lnTo>
                  <a:lnTo>
                    <a:pt x="263" y="15"/>
                  </a:lnTo>
                  <a:lnTo>
                    <a:pt x="264" y="14"/>
                  </a:lnTo>
                  <a:close/>
                  <a:moveTo>
                    <a:pt x="227" y="8"/>
                  </a:moveTo>
                  <a:lnTo>
                    <a:pt x="228" y="8"/>
                  </a:lnTo>
                  <a:lnTo>
                    <a:pt x="228" y="9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8" y="22"/>
                  </a:lnTo>
                  <a:lnTo>
                    <a:pt x="238" y="23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37" y="26"/>
                  </a:lnTo>
                  <a:lnTo>
                    <a:pt x="235" y="26"/>
                  </a:lnTo>
                  <a:lnTo>
                    <a:pt x="233" y="25"/>
                  </a:lnTo>
                  <a:lnTo>
                    <a:pt x="231" y="23"/>
                  </a:lnTo>
                  <a:lnTo>
                    <a:pt x="224" y="12"/>
                  </a:lnTo>
                  <a:lnTo>
                    <a:pt x="224" y="9"/>
                  </a:lnTo>
                  <a:lnTo>
                    <a:pt x="226" y="8"/>
                  </a:lnTo>
                  <a:lnTo>
                    <a:pt x="227" y="8"/>
                  </a:lnTo>
                  <a:close/>
                  <a:moveTo>
                    <a:pt x="180" y="4"/>
                  </a:moveTo>
                  <a:lnTo>
                    <a:pt x="181" y="4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90" y="7"/>
                  </a:lnTo>
                  <a:lnTo>
                    <a:pt x="191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4" y="7"/>
                  </a:lnTo>
                  <a:lnTo>
                    <a:pt x="194" y="8"/>
                  </a:lnTo>
                  <a:lnTo>
                    <a:pt x="192" y="14"/>
                  </a:lnTo>
                  <a:lnTo>
                    <a:pt x="191" y="15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6" y="16"/>
                  </a:lnTo>
                  <a:lnTo>
                    <a:pt x="184" y="15"/>
                  </a:lnTo>
                  <a:lnTo>
                    <a:pt x="177" y="7"/>
                  </a:lnTo>
                  <a:lnTo>
                    <a:pt x="177" y="5"/>
                  </a:lnTo>
                  <a:lnTo>
                    <a:pt x="177" y="4"/>
                  </a:lnTo>
                  <a:lnTo>
                    <a:pt x="180" y="4"/>
                  </a:lnTo>
                  <a:close/>
                  <a:moveTo>
                    <a:pt x="220" y="1"/>
                  </a:moveTo>
                  <a:lnTo>
                    <a:pt x="221" y="1"/>
                  </a:lnTo>
                  <a:lnTo>
                    <a:pt x="221" y="3"/>
                  </a:lnTo>
                  <a:lnTo>
                    <a:pt x="221" y="4"/>
                  </a:lnTo>
                  <a:lnTo>
                    <a:pt x="220" y="5"/>
                  </a:lnTo>
                  <a:lnTo>
                    <a:pt x="208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2" y="11"/>
                  </a:lnTo>
                  <a:lnTo>
                    <a:pt x="201" y="9"/>
                  </a:lnTo>
                  <a:lnTo>
                    <a:pt x="201" y="8"/>
                  </a:lnTo>
                  <a:lnTo>
                    <a:pt x="202" y="7"/>
                  </a:lnTo>
                  <a:lnTo>
                    <a:pt x="203" y="5"/>
                  </a:lnTo>
                  <a:lnTo>
                    <a:pt x="203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19" y="1"/>
                  </a:lnTo>
                  <a:lnTo>
                    <a:pt x="220" y="1"/>
                  </a:lnTo>
                  <a:close/>
                  <a:moveTo>
                    <a:pt x="37" y="0"/>
                  </a:moveTo>
                  <a:lnTo>
                    <a:pt x="39" y="0"/>
                  </a:lnTo>
                  <a:lnTo>
                    <a:pt x="40" y="1"/>
                  </a:lnTo>
                  <a:lnTo>
                    <a:pt x="40" y="3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70" name="Freeform 142">
              <a:extLst>
                <a:ext uri="{FF2B5EF4-FFF2-40B4-BE49-F238E27FC236}">
                  <a16:creationId xmlns:a16="http://schemas.microsoft.com/office/drawing/2014/main" xmlns="" id="{EA2F7B7B-0A98-437C-B668-0B76FCD17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9063" y="3222625"/>
              <a:ext cx="1001713" cy="433388"/>
            </a:xfrm>
            <a:custGeom>
              <a:avLst/>
              <a:gdLst>
                <a:gd name="T0" fmla="*/ 199 w 631"/>
                <a:gd name="T1" fmla="*/ 257 h 273"/>
                <a:gd name="T2" fmla="*/ 6 w 631"/>
                <a:gd name="T3" fmla="*/ 252 h 273"/>
                <a:gd name="T4" fmla="*/ 7 w 631"/>
                <a:gd name="T5" fmla="*/ 256 h 273"/>
                <a:gd name="T6" fmla="*/ 129 w 631"/>
                <a:gd name="T7" fmla="*/ 249 h 273"/>
                <a:gd name="T8" fmla="*/ 627 w 631"/>
                <a:gd name="T9" fmla="*/ 246 h 273"/>
                <a:gd name="T10" fmla="*/ 594 w 631"/>
                <a:gd name="T11" fmla="*/ 239 h 273"/>
                <a:gd name="T12" fmla="*/ 548 w 631"/>
                <a:gd name="T13" fmla="*/ 239 h 273"/>
                <a:gd name="T14" fmla="*/ 511 w 631"/>
                <a:gd name="T15" fmla="*/ 241 h 273"/>
                <a:gd name="T16" fmla="*/ 28 w 631"/>
                <a:gd name="T17" fmla="*/ 248 h 273"/>
                <a:gd name="T18" fmla="*/ 22 w 631"/>
                <a:gd name="T19" fmla="*/ 242 h 273"/>
                <a:gd name="T20" fmla="*/ 22 w 631"/>
                <a:gd name="T21" fmla="*/ 242 h 273"/>
                <a:gd name="T22" fmla="*/ 22 w 631"/>
                <a:gd name="T23" fmla="*/ 239 h 273"/>
                <a:gd name="T24" fmla="*/ 21 w 631"/>
                <a:gd name="T25" fmla="*/ 238 h 273"/>
                <a:gd name="T26" fmla="*/ 51 w 631"/>
                <a:gd name="T27" fmla="*/ 228 h 273"/>
                <a:gd name="T28" fmla="*/ 93 w 631"/>
                <a:gd name="T29" fmla="*/ 234 h 273"/>
                <a:gd name="T30" fmla="*/ 208 w 631"/>
                <a:gd name="T31" fmla="*/ 238 h 273"/>
                <a:gd name="T32" fmla="*/ 630 w 631"/>
                <a:gd name="T33" fmla="*/ 234 h 273"/>
                <a:gd name="T34" fmla="*/ 188 w 631"/>
                <a:gd name="T35" fmla="*/ 203 h 273"/>
                <a:gd name="T36" fmla="*/ 78 w 631"/>
                <a:gd name="T37" fmla="*/ 201 h 273"/>
                <a:gd name="T38" fmla="*/ 38 w 631"/>
                <a:gd name="T39" fmla="*/ 209 h 273"/>
                <a:gd name="T40" fmla="*/ 36 w 631"/>
                <a:gd name="T41" fmla="*/ 202 h 273"/>
                <a:gd name="T42" fmla="*/ 100 w 631"/>
                <a:gd name="T43" fmla="*/ 185 h 273"/>
                <a:gd name="T44" fmla="*/ 96 w 631"/>
                <a:gd name="T45" fmla="*/ 191 h 273"/>
                <a:gd name="T46" fmla="*/ 96 w 631"/>
                <a:gd name="T47" fmla="*/ 191 h 273"/>
                <a:gd name="T48" fmla="*/ 96 w 631"/>
                <a:gd name="T49" fmla="*/ 191 h 273"/>
                <a:gd name="T50" fmla="*/ 94 w 631"/>
                <a:gd name="T51" fmla="*/ 191 h 273"/>
                <a:gd name="T52" fmla="*/ 188 w 631"/>
                <a:gd name="T53" fmla="*/ 194 h 273"/>
                <a:gd name="T54" fmla="*/ 36 w 631"/>
                <a:gd name="T55" fmla="*/ 188 h 273"/>
                <a:gd name="T56" fmla="*/ 29 w 631"/>
                <a:gd name="T57" fmla="*/ 176 h 273"/>
                <a:gd name="T58" fmla="*/ 585 w 631"/>
                <a:gd name="T59" fmla="*/ 187 h 273"/>
                <a:gd name="T60" fmla="*/ 108 w 631"/>
                <a:gd name="T61" fmla="*/ 167 h 273"/>
                <a:gd name="T62" fmla="*/ 108 w 631"/>
                <a:gd name="T63" fmla="*/ 167 h 273"/>
                <a:gd name="T64" fmla="*/ 103 w 631"/>
                <a:gd name="T65" fmla="*/ 166 h 273"/>
                <a:gd name="T66" fmla="*/ 130 w 631"/>
                <a:gd name="T67" fmla="*/ 163 h 273"/>
                <a:gd name="T68" fmla="*/ 162 w 631"/>
                <a:gd name="T69" fmla="*/ 163 h 273"/>
                <a:gd name="T70" fmla="*/ 47 w 631"/>
                <a:gd name="T71" fmla="*/ 169 h 273"/>
                <a:gd name="T72" fmla="*/ 594 w 631"/>
                <a:gd name="T73" fmla="*/ 149 h 273"/>
                <a:gd name="T74" fmla="*/ 612 w 631"/>
                <a:gd name="T75" fmla="*/ 158 h 273"/>
                <a:gd name="T76" fmla="*/ 616 w 631"/>
                <a:gd name="T77" fmla="*/ 159 h 273"/>
                <a:gd name="T78" fmla="*/ 612 w 631"/>
                <a:gd name="T79" fmla="*/ 163 h 273"/>
                <a:gd name="T80" fmla="*/ 61 w 631"/>
                <a:gd name="T81" fmla="*/ 145 h 273"/>
                <a:gd name="T82" fmla="*/ 57 w 631"/>
                <a:gd name="T83" fmla="*/ 142 h 273"/>
                <a:gd name="T84" fmla="*/ 570 w 631"/>
                <a:gd name="T85" fmla="*/ 148 h 273"/>
                <a:gd name="T86" fmla="*/ 42 w 631"/>
                <a:gd name="T87" fmla="*/ 134 h 273"/>
                <a:gd name="T88" fmla="*/ 76 w 631"/>
                <a:gd name="T89" fmla="*/ 122 h 273"/>
                <a:gd name="T90" fmla="*/ 558 w 631"/>
                <a:gd name="T91" fmla="*/ 102 h 273"/>
                <a:gd name="T92" fmla="*/ 101 w 631"/>
                <a:gd name="T93" fmla="*/ 98 h 273"/>
                <a:gd name="T94" fmla="*/ 511 w 631"/>
                <a:gd name="T95" fmla="*/ 90 h 273"/>
                <a:gd name="T96" fmla="*/ 527 w 631"/>
                <a:gd name="T97" fmla="*/ 84 h 273"/>
                <a:gd name="T98" fmla="*/ 489 w 631"/>
                <a:gd name="T99" fmla="*/ 69 h 273"/>
                <a:gd name="T100" fmla="*/ 338 w 631"/>
                <a:gd name="T101" fmla="*/ 59 h 273"/>
                <a:gd name="T102" fmla="*/ 271 w 631"/>
                <a:gd name="T103" fmla="*/ 55 h 273"/>
                <a:gd name="T104" fmla="*/ 480 w 631"/>
                <a:gd name="T105" fmla="*/ 55 h 273"/>
                <a:gd name="T106" fmla="*/ 350 w 631"/>
                <a:gd name="T107" fmla="*/ 55 h 273"/>
                <a:gd name="T108" fmla="*/ 453 w 631"/>
                <a:gd name="T109" fmla="*/ 41 h 273"/>
                <a:gd name="T110" fmla="*/ 126 w 631"/>
                <a:gd name="T111" fmla="*/ 43 h 273"/>
                <a:gd name="T112" fmla="*/ 396 w 631"/>
                <a:gd name="T113" fmla="*/ 30 h 273"/>
                <a:gd name="T114" fmla="*/ 213 w 631"/>
                <a:gd name="T115" fmla="*/ 21 h 273"/>
                <a:gd name="T116" fmla="*/ 418 w 631"/>
                <a:gd name="T117" fmla="*/ 21 h 273"/>
                <a:gd name="T118" fmla="*/ 408 w 631"/>
                <a:gd name="T119" fmla="*/ 25 h 273"/>
                <a:gd name="T120" fmla="*/ 128 w 631"/>
                <a:gd name="T121" fmla="*/ 18 h 273"/>
                <a:gd name="T122" fmla="*/ 129 w 631"/>
                <a:gd name="T123" fmla="*/ 16 h 273"/>
                <a:gd name="T124" fmla="*/ 169 w 631"/>
                <a:gd name="T125" fmla="*/ 1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273">
                  <a:moveTo>
                    <a:pt x="489" y="256"/>
                  </a:moveTo>
                  <a:lnTo>
                    <a:pt x="491" y="257"/>
                  </a:lnTo>
                  <a:lnTo>
                    <a:pt x="491" y="259"/>
                  </a:lnTo>
                  <a:lnTo>
                    <a:pt x="491" y="260"/>
                  </a:lnTo>
                  <a:lnTo>
                    <a:pt x="479" y="271"/>
                  </a:lnTo>
                  <a:lnTo>
                    <a:pt x="478" y="273"/>
                  </a:lnTo>
                  <a:lnTo>
                    <a:pt x="476" y="271"/>
                  </a:lnTo>
                  <a:lnTo>
                    <a:pt x="475" y="270"/>
                  </a:lnTo>
                  <a:lnTo>
                    <a:pt x="476" y="268"/>
                  </a:lnTo>
                  <a:lnTo>
                    <a:pt x="487" y="257"/>
                  </a:lnTo>
                  <a:lnTo>
                    <a:pt x="489" y="256"/>
                  </a:lnTo>
                  <a:close/>
                  <a:moveTo>
                    <a:pt x="202" y="253"/>
                  </a:moveTo>
                  <a:lnTo>
                    <a:pt x="213" y="263"/>
                  </a:lnTo>
                  <a:lnTo>
                    <a:pt x="215" y="264"/>
                  </a:lnTo>
                  <a:lnTo>
                    <a:pt x="213" y="266"/>
                  </a:lnTo>
                  <a:lnTo>
                    <a:pt x="212" y="267"/>
                  </a:lnTo>
                  <a:lnTo>
                    <a:pt x="211" y="26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201" y="256"/>
                  </a:lnTo>
                  <a:lnTo>
                    <a:pt x="201" y="255"/>
                  </a:lnTo>
                  <a:lnTo>
                    <a:pt x="202" y="255"/>
                  </a:lnTo>
                  <a:lnTo>
                    <a:pt x="202" y="253"/>
                  </a:lnTo>
                  <a:close/>
                  <a:moveTo>
                    <a:pt x="2" y="250"/>
                  </a:moveTo>
                  <a:lnTo>
                    <a:pt x="3" y="250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8" y="256"/>
                  </a:lnTo>
                  <a:lnTo>
                    <a:pt x="20" y="256"/>
                  </a:lnTo>
                  <a:lnTo>
                    <a:pt x="20" y="259"/>
                  </a:lnTo>
                  <a:lnTo>
                    <a:pt x="18" y="260"/>
                  </a:lnTo>
                  <a:lnTo>
                    <a:pt x="17" y="260"/>
                  </a:lnTo>
                  <a:lnTo>
                    <a:pt x="17" y="260"/>
                  </a:lnTo>
                  <a:lnTo>
                    <a:pt x="13" y="259"/>
                  </a:lnTo>
                  <a:lnTo>
                    <a:pt x="7" y="256"/>
                  </a:lnTo>
                  <a:lnTo>
                    <a:pt x="2" y="255"/>
                  </a:lnTo>
                  <a:lnTo>
                    <a:pt x="0" y="253"/>
                  </a:lnTo>
                  <a:lnTo>
                    <a:pt x="0" y="252"/>
                  </a:lnTo>
                  <a:lnTo>
                    <a:pt x="0" y="250"/>
                  </a:lnTo>
                  <a:lnTo>
                    <a:pt x="2" y="250"/>
                  </a:lnTo>
                  <a:close/>
                  <a:moveTo>
                    <a:pt x="118" y="238"/>
                  </a:moveTo>
                  <a:lnTo>
                    <a:pt x="121" y="23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29" y="249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2" y="253"/>
                  </a:lnTo>
                  <a:lnTo>
                    <a:pt x="130" y="255"/>
                  </a:lnTo>
                  <a:lnTo>
                    <a:pt x="129" y="255"/>
                  </a:lnTo>
                  <a:lnTo>
                    <a:pt x="128" y="255"/>
                  </a:lnTo>
                  <a:lnTo>
                    <a:pt x="116" y="242"/>
                  </a:lnTo>
                  <a:lnTo>
                    <a:pt x="116" y="239"/>
                  </a:lnTo>
                  <a:lnTo>
                    <a:pt x="116" y="238"/>
                  </a:lnTo>
                  <a:lnTo>
                    <a:pt x="118" y="238"/>
                  </a:lnTo>
                  <a:close/>
                  <a:moveTo>
                    <a:pt x="624" y="237"/>
                  </a:moveTo>
                  <a:lnTo>
                    <a:pt x="626" y="238"/>
                  </a:lnTo>
                  <a:lnTo>
                    <a:pt x="631" y="244"/>
                  </a:lnTo>
                  <a:lnTo>
                    <a:pt x="631" y="250"/>
                  </a:lnTo>
                  <a:lnTo>
                    <a:pt x="627" y="246"/>
                  </a:lnTo>
                  <a:lnTo>
                    <a:pt x="626" y="245"/>
                  </a:lnTo>
                  <a:lnTo>
                    <a:pt x="624" y="242"/>
                  </a:lnTo>
                  <a:lnTo>
                    <a:pt x="623" y="242"/>
                  </a:lnTo>
                  <a:lnTo>
                    <a:pt x="623" y="241"/>
                  </a:lnTo>
                  <a:lnTo>
                    <a:pt x="621" y="239"/>
                  </a:lnTo>
                  <a:lnTo>
                    <a:pt x="623" y="238"/>
                  </a:lnTo>
                  <a:lnTo>
                    <a:pt x="624" y="237"/>
                  </a:lnTo>
                  <a:close/>
                  <a:moveTo>
                    <a:pt x="595" y="235"/>
                  </a:moveTo>
                  <a:lnTo>
                    <a:pt x="610" y="235"/>
                  </a:lnTo>
                  <a:lnTo>
                    <a:pt x="612" y="237"/>
                  </a:lnTo>
                  <a:lnTo>
                    <a:pt x="613" y="237"/>
                  </a:lnTo>
                  <a:lnTo>
                    <a:pt x="615" y="238"/>
                  </a:lnTo>
                  <a:lnTo>
                    <a:pt x="615" y="239"/>
                  </a:lnTo>
                  <a:lnTo>
                    <a:pt x="615" y="241"/>
                  </a:lnTo>
                  <a:lnTo>
                    <a:pt x="613" y="242"/>
                  </a:lnTo>
                  <a:lnTo>
                    <a:pt x="610" y="241"/>
                  </a:lnTo>
                  <a:lnTo>
                    <a:pt x="610" y="241"/>
                  </a:lnTo>
                  <a:lnTo>
                    <a:pt x="595" y="241"/>
                  </a:lnTo>
                  <a:lnTo>
                    <a:pt x="594" y="239"/>
                  </a:lnTo>
                  <a:lnTo>
                    <a:pt x="592" y="238"/>
                  </a:lnTo>
                  <a:lnTo>
                    <a:pt x="594" y="237"/>
                  </a:lnTo>
                  <a:lnTo>
                    <a:pt x="595" y="235"/>
                  </a:lnTo>
                  <a:close/>
                  <a:moveTo>
                    <a:pt x="563" y="235"/>
                  </a:moveTo>
                  <a:lnTo>
                    <a:pt x="579" y="235"/>
                  </a:lnTo>
                  <a:lnTo>
                    <a:pt x="581" y="237"/>
                  </a:lnTo>
                  <a:lnTo>
                    <a:pt x="581" y="238"/>
                  </a:lnTo>
                  <a:lnTo>
                    <a:pt x="581" y="239"/>
                  </a:lnTo>
                  <a:lnTo>
                    <a:pt x="579" y="241"/>
                  </a:lnTo>
                  <a:lnTo>
                    <a:pt x="563" y="241"/>
                  </a:lnTo>
                  <a:lnTo>
                    <a:pt x="562" y="239"/>
                  </a:lnTo>
                  <a:lnTo>
                    <a:pt x="561" y="238"/>
                  </a:lnTo>
                  <a:lnTo>
                    <a:pt x="562" y="237"/>
                  </a:lnTo>
                  <a:lnTo>
                    <a:pt x="563" y="235"/>
                  </a:lnTo>
                  <a:close/>
                  <a:moveTo>
                    <a:pt x="530" y="235"/>
                  </a:moveTo>
                  <a:lnTo>
                    <a:pt x="547" y="235"/>
                  </a:lnTo>
                  <a:lnTo>
                    <a:pt x="548" y="237"/>
                  </a:lnTo>
                  <a:lnTo>
                    <a:pt x="550" y="238"/>
                  </a:lnTo>
                  <a:lnTo>
                    <a:pt x="548" y="239"/>
                  </a:lnTo>
                  <a:lnTo>
                    <a:pt x="547" y="241"/>
                  </a:lnTo>
                  <a:lnTo>
                    <a:pt x="530" y="241"/>
                  </a:lnTo>
                  <a:lnTo>
                    <a:pt x="529" y="239"/>
                  </a:lnTo>
                  <a:lnTo>
                    <a:pt x="529" y="238"/>
                  </a:lnTo>
                  <a:lnTo>
                    <a:pt x="529" y="237"/>
                  </a:lnTo>
                  <a:lnTo>
                    <a:pt x="530" y="235"/>
                  </a:lnTo>
                  <a:close/>
                  <a:moveTo>
                    <a:pt x="511" y="235"/>
                  </a:moveTo>
                  <a:lnTo>
                    <a:pt x="515" y="235"/>
                  </a:lnTo>
                  <a:lnTo>
                    <a:pt x="516" y="237"/>
                  </a:lnTo>
                  <a:lnTo>
                    <a:pt x="518" y="238"/>
                  </a:lnTo>
                  <a:lnTo>
                    <a:pt x="516" y="239"/>
                  </a:lnTo>
                  <a:lnTo>
                    <a:pt x="515" y="241"/>
                  </a:lnTo>
                  <a:lnTo>
                    <a:pt x="511" y="241"/>
                  </a:lnTo>
                  <a:lnTo>
                    <a:pt x="511" y="241"/>
                  </a:lnTo>
                  <a:lnTo>
                    <a:pt x="511" y="241"/>
                  </a:lnTo>
                  <a:lnTo>
                    <a:pt x="511" y="241"/>
                  </a:lnTo>
                  <a:lnTo>
                    <a:pt x="511" y="241"/>
                  </a:lnTo>
                  <a:lnTo>
                    <a:pt x="511" y="241"/>
                  </a:lnTo>
                  <a:lnTo>
                    <a:pt x="511" y="241"/>
                  </a:lnTo>
                  <a:lnTo>
                    <a:pt x="511" y="241"/>
                  </a:lnTo>
                  <a:lnTo>
                    <a:pt x="511" y="241"/>
                  </a:lnTo>
                  <a:lnTo>
                    <a:pt x="511" y="241"/>
                  </a:lnTo>
                  <a:lnTo>
                    <a:pt x="502" y="249"/>
                  </a:lnTo>
                  <a:lnTo>
                    <a:pt x="501" y="250"/>
                  </a:lnTo>
                  <a:lnTo>
                    <a:pt x="498" y="249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508" y="237"/>
                  </a:lnTo>
                  <a:lnTo>
                    <a:pt x="509" y="237"/>
                  </a:lnTo>
                  <a:lnTo>
                    <a:pt x="511" y="235"/>
                  </a:lnTo>
                  <a:close/>
                  <a:moveTo>
                    <a:pt x="28" y="235"/>
                  </a:moveTo>
                  <a:lnTo>
                    <a:pt x="28" y="235"/>
                  </a:lnTo>
                  <a:lnTo>
                    <a:pt x="29" y="235"/>
                  </a:lnTo>
                  <a:lnTo>
                    <a:pt x="29" y="238"/>
                  </a:lnTo>
                  <a:lnTo>
                    <a:pt x="29" y="239"/>
                  </a:lnTo>
                  <a:lnTo>
                    <a:pt x="27" y="241"/>
                  </a:lnTo>
                  <a:lnTo>
                    <a:pt x="28" y="244"/>
                  </a:lnTo>
                  <a:lnTo>
                    <a:pt x="28" y="248"/>
                  </a:lnTo>
                  <a:lnTo>
                    <a:pt x="28" y="249"/>
                  </a:lnTo>
                  <a:lnTo>
                    <a:pt x="27" y="250"/>
                  </a:lnTo>
                  <a:lnTo>
                    <a:pt x="27" y="250"/>
                  </a:lnTo>
                  <a:lnTo>
                    <a:pt x="25" y="250"/>
                  </a:lnTo>
                  <a:lnTo>
                    <a:pt x="24" y="249"/>
                  </a:lnTo>
                  <a:lnTo>
                    <a:pt x="24" y="245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7" y="235"/>
                  </a:lnTo>
                  <a:lnTo>
                    <a:pt x="28" y="235"/>
                  </a:lnTo>
                  <a:close/>
                  <a:moveTo>
                    <a:pt x="33" y="228"/>
                  </a:moveTo>
                  <a:lnTo>
                    <a:pt x="50" y="228"/>
                  </a:lnTo>
                  <a:lnTo>
                    <a:pt x="51" y="228"/>
                  </a:lnTo>
                  <a:lnTo>
                    <a:pt x="51" y="231"/>
                  </a:lnTo>
                  <a:lnTo>
                    <a:pt x="51" y="232"/>
                  </a:lnTo>
                  <a:lnTo>
                    <a:pt x="50" y="232"/>
                  </a:lnTo>
                  <a:lnTo>
                    <a:pt x="33" y="232"/>
                  </a:lnTo>
                  <a:lnTo>
                    <a:pt x="32" y="232"/>
                  </a:lnTo>
                  <a:lnTo>
                    <a:pt x="31" y="231"/>
                  </a:lnTo>
                  <a:lnTo>
                    <a:pt x="32" y="231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32" y="228"/>
                  </a:lnTo>
                  <a:lnTo>
                    <a:pt x="33" y="228"/>
                  </a:lnTo>
                  <a:close/>
                  <a:moveTo>
                    <a:pt x="110" y="227"/>
                  </a:moveTo>
                  <a:lnTo>
                    <a:pt x="110" y="227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1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93" y="234"/>
                  </a:lnTo>
                  <a:lnTo>
                    <a:pt x="92" y="232"/>
                  </a:lnTo>
                  <a:lnTo>
                    <a:pt x="92" y="231"/>
                  </a:lnTo>
                  <a:lnTo>
                    <a:pt x="93" y="230"/>
                  </a:lnTo>
                  <a:lnTo>
                    <a:pt x="110" y="227"/>
                  </a:lnTo>
                  <a:lnTo>
                    <a:pt x="110" y="227"/>
                  </a:lnTo>
                  <a:close/>
                  <a:moveTo>
                    <a:pt x="215" y="224"/>
                  </a:moveTo>
                  <a:lnTo>
                    <a:pt x="216" y="224"/>
                  </a:lnTo>
                  <a:lnTo>
                    <a:pt x="217" y="226"/>
                  </a:lnTo>
                  <a:lnTo>
                    <a:pt x="217" y="227"/>
                  </a:lnTo>
                  <a:lnTo>
                    <a:pt x="211" y="242"/>
                  </a:lnTo>
                  <a:lnTo>
                    <a:pt x="211" y="244"/>
                  </a:lnTo>
                  <a:lnTo>
                    <a:pt x="209" y="244"/>
                  </a:lnTo>
                  <a:lnTo>
                    <a:pt x="208" y="244"/>
                  </a:lnTo>
                  <a:lnTo>
                    <a:pt x="206" y="242"/>
                  </a:lnTo>
                  <a:lnTo>
                    <a:pt x="206" y="241"/>
                  </a:lnTo>
                  <a:lnTo>
                    <a:pt x="206" y="239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13" y="226"/>
                  </a:lnTo>
                  <a:lnTo>
                    <a:pt x="213" y="224"/>
                  </a:lnTo>
                  <a:lnTo>
                    <a:pt x="215" y="224"/>
                  </a:lnTo>
                  <a:close/>
                  <a:moveTo>
                    <a:pt x="624" y="217"/>
                  </a:moveTo>
                  <a:lnTo>
                    <a:pt x="626" y="219"/>
                  </a:lnTo>
                  <a:lnTo>
                    <a:pt x="631" y="223"/>
                  </a:lnTo>
                  <a:lnTo>
                    <a:pt x="631" y="231"/>
                  </a:lnTo>
                  <a:lnTo>
                    <a:pt x="631" y="232"/>
                  </a:lnTo>
                  <a:lnTo>
                    <a:pt x="630" y="234"/>
                  </a:lnTo>
                  <a:lnTo>
                    <a:pt x="628" y="232"/>
                  </a:lnTo>
                  <a:lnTo>
                    <a:pt x="627" y="231"/>
                  </a:lnTo>
                  <a:lnTo>
                    <a:pt x="627" y="224"/>
                  </a:lnTo>
                  <a:lnTo>
                    <a:pt x="623" y="221"/>
                  </a:lnTo>
                  <a:lnTo>
                    <a:pt x="623" y="220"/>
                  </a:lnTo>
                  <a:lnTo>
                    <a:pt x="623" y="219"/>
                  </a:lnTo>
                  <a:lnTo>
                    <a:pt x="624" y="217"/>
                  </a:lnTo>
                  <a:lnTo>
                    <a:pt x="624" y="217"/>
                  </a:lnTo>
                  <a:close/>
                  <a:moveTo>
                    <a:pt x="190" y="202"/>
                  </a:moveTo>
                  <a:lnTo>
                    <a:pt x="191" y="203"/>
                  </a:lnTo>
                  <a:lnTo>
                    <a:pt x="204" y="212"/>
                  </a:lnTo>
                  <a:lnTo>
                    <a:pt x="205" y="213"/>
                  </a:lnTo>
                  <a:lnTo>
                    <a:pt x="205" y="216"/>
                  </a:lnTo>
                  <a:lnTo>
                    <a:pt x="204" y="216"/>
                  </a:lnTo>
                  <a:lnTo>
                    <a:pt x="204" y="216"/>
                  </a:lnTo>
                  <a:lnTo>
                    <a:pt x="202" y="216"/>
                  </a:lnTo>
                  <a:lnTo>
                    <a:pt x="188" y="206"/>
                  </a:lnTo>
                  <a:lnTo>
                    <a:pt x="187" y="205"/>
                  </a:lnTo>
                  <a:lnTo>
                    <a:pt x="188" y="203"/>
                  </a:lnTo>
                  <a:lnTo>
                    <a:pt x="188" y="202"/>
                  </a:lnTo>
                  <a:lnTo>
                    <a:pt x="190" y="202"/>
                  </a:lnTo>
                  <a:close/>
                  <a:moveTo>
                    <a:pt x="80" y="201"/>
                  </a:moveTo>
                  <a:lnTo>
                    <a:pt x="82" y="201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3"/>
                  </a:lnTo>
                  <a:lnTo>
                    <a:pt x="82" y="203"/>
                  </a:lnTo>
                  <a:lnTo>
                    <a:pt x="82" y="203"/>
                  </a:lnTo>
                  <a:lnTo>
                    <a:pt x="82" y="203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6" y="220"/>
                  </a:lnTo>
                  <a:lnTo>
                    <a:pt x="85" y="220"/>
                  </a:lnTo>
                  <a:lnTo>
                    <a:pt x="83" y="220"/>
                  </a:lnTo>
                  <a:lnTo>
                    <a:pt x="83" y="219"/>
                  </a:lnTo>
                  <a:lnTo>
                    <a:pt x="78" y="203"/>
                  </a:lnTo>
                  <a:lnTo>
                    <a:pt x="78" y="201"/>
                  </a:lnTo>
                  <a:lnTo>
                    <a:pt x="79" y="201"/>
                  </a:lnTo>
                  <a:lnTo>
                    <a:pt x="80" y="201"/>
                  </a:lnTo>
                  <a:close/>
                  <a:moveTo>
                    <a:pt x="39" y="199"/>
                  </a:moveTo>
                  <a:lnTo>
                    <a:pt x="40" y="201"/>
                  </a:lnTo>
                  <a:lnTo>
                    <a:pt x="40" y="201"/>
                  </a:lnTo>
                  <a:lnTo>
                    <a:pt x="42" y="206"/>
                  </a:lnTo>
                  <a:lnTo>
                    <a:pt x="47" y="214"/>
                  </a:lnTo>
                  <a:lnTo>
                    <a:pt x="47" y="216"/>
                  </a:lnTo>
                  <a:lnTo>
                    <a:pt x="47" y="217"/>
                  </a:lnTo>
                  <a:lnTo>
                    <a:pt x="46" y="217"/>
                  </a:lnTo>
                  <a:lnTo>
                    <a:pt x="44" y="217"/>
                  </a:lnTo>
                  <a:lnTo>
                    <a:pt x="43" y="217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6" y="202"/>
                  </a:lnTo>
                  <a:lnTo>
                    <a:pt x="36" y="201"/>
                  </a:lnTo>
                  <a:lnTo>
                    <a:pt x="38" y="199"/>
                  </a:lnTo>
                  <a:lnTo>
                    <a:pt x="39" y="199"/>
                  </a:lnTo>
                  <a:close/>
                  <a:moveTo>
                    <a:pt x="599" y="196"/>
                  </a:moveTo>
                  <a:lnTo>
                    <a:pt x="601" y="198"/>
                  </a:lnTo>
                  <a:lnTo>
                    <a:pt x="613" y="208"/>
                  </a:lnTo>
                  <a:lnTo>
                    <a:pt x="615" y="209"/>
                  </a:lnTo>
                  <a:lnTo>
                    <a:pt x="615" y="212"/>
                  </a:lnTo>
                  <a:lnTo>
                    <a:pt x="613" y="212"/>
                  </a:lnTo>
                  <a:lnTo>
                    <a:pt x="612" y="212"/>
                  </a:lnTo>
                  <a:lnTo>
                    <a:pt x="610" y="212"/>
                  </a:lnTo>
                  <a:lnTo>
                    <a:pt x="598" y="201"/>
                  </a:lnTo>
                  <a:lnTo>
                    <a:pt x="598" y="199"/>
                  </a:lnTo>
                  <a:lnTo>
                    <a:pt x="598" y="198"/>
                  </a:lnTo>
                  <a:lnTo>
                    <a:pt x="599" y="196"/>
                  </a:lnTo>
                  <a:lnTo>
                    <a:pt x="599" y="196"/>
                  </a:lnTo>
                  <a:close/>
                  <a:moveTo>
                    <a:pt x="98" y="184"/>
                  </a:moveTo>
                  <a:lnTo>
                    <a:pt x="98" y="184"/>
                  </a:lnTo>
                  <a:lnTo>
                    <a:pt x="100" y="185"/>
                  </a:lnTo>
                  <a:lnTo>
                    <a:pt x="100" y="187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7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85" y="191"/>
                  </a:lnTo>
                  <a:lnTo>
                    <a:pt x="82" y="191"/>
                  </a:lnTo>
                  <a:lnTo>
                    <a:pt x="82" y="190"/>
                  </a:lnTo>
                  <a:lnTo>
                    <a:pt x="82" y="187"/>
                  </a:lnTo>
                  <a:lnTo>
                    <a:pt x="85" y="187"/>
                  </a:lnTo>
                  <a:lnTo>
                    <a:pt x="93" y="187"/>
                  </a:lnTo>
                  <a:lnTo>
                    <a:pt x="97" y="184"/>
                  </a:lnTo>
                  <a:lnTo>
                    <a:pt x="98" y="184"/>
                  </a:lnTo>
                  <a:close/>
                  <a:moveTo>
                    <a:pt x="184" y="174"/>
                  </a:moveTo>
                  <a:lnTo>
                    <a:pt x="186" y="174"/>
                  </a:lnTo>
                  <a:lnTo>
                    <a:pt x="187" y="174"/>
                  </a:lnTo>
                  <a:lnTo>
                    <a:pt x="188" y="177"/>
                  </a:lnTo>
                  <a:lnTo>
                    <a:pt x="188" y="178"/>
                  </a:lnTo>
                  <a:lnTo>
                    <a:pt x="188" y="194"/>
                  </a:lnTo>
                  <a:lnTo>
                    <a:pt x="187" y="195"/>
                  </a:lnTo>
                  <a:lnTo>
                    <a:pt x="186" y="196"/>
                  </a:lnTo>
                  <a:lnTo>
                    <a:pt x="186" y="196"/>
                  </a:lnTo>
                  <a:lnTo>
                    <a:pt x="184" y="195"/>
                  </a:lnTo>
                  <a:lnTo>
                    <a:pt x="183" y="194"/>
                  </a:lnTo>
                  <a:lnTo>
                    <a:pt x="184" y="178"/>
                  </a:lnTo>
                  <a:lnTo>
                    <a:pt x="183" y="178"/>
                  </a:lnTo>
                  <a:lnTo>
                    <a:pt x="183" y="177"/>
                  </a:lnTo>
                  <a:lnTo>
                    <a:pt x="183" y="174"/>
                  </a:lnTo>
                  <a:lnTo>
                    <a:pt x="183" y="174"/>
                  </a:lnTo>
                  <a:lnTo>
                    <a:pt x="184" y="174"/>
                  </a:lnTo>
                  <a:close/>
                  <a:moveTo>
                    <a:pt x="33" y="173"/>
                  </a:moveTo>
                  <a:lnTo>
                    <a:pt x="35" y="173"/>
                  </a:lnTo>
                  <a:lnTo>
                    <a:pt x="36" y="174"/>
                  </a:lnTo>
                  <a:lnTo>
                    <a:pt x="36" y="176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6" y="185"/>
                  </a:lnTo>
                  <a:lnTo>
                    <a:pt x="36" y="188"/>
                  </a:lnTo>
                  <a:lnTo>
                    <a:pt x="35" y="188"/>
                  </a:lnTo>
                  <a:lnTo>
                    <a:pt x="33" y="188"/>
                  </a:lnTo>
                  <a:lnTo>
                    <a:pt x="32" y="188"/>
                  </a:lnTo>
                  <a:lnTo>
                    <a:pt x="32" y="187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32" y="173"/>
                  </a:lnTo>
                  <a:lnTo>
                    <a:pt x="33" y="173"/>
                  </a:lnTo>
                  <a:close/>
                  <a:moveTo>
                    <a:pt x="587" y="169"/>
                  </a:moveTo>
                  <a:lnTo>
                    <a:pt x="590" y="169"/>
                  </a:lnTo>
                  <a:lnTo>
                    <a:pt x="590" y="170"/>
                  </a:lnTo>
                  <a:lnTo>
                    <a:pt x="590" y="187"/>
                  </a:lnTo>
                  <a:lnTo>
                    <a:pt x="590" y="188"/>
                  </a:lnTo>
                  <a:lnTo>
                    <a:pt x="587" y="190"/>
                  </a:lnTo>
                  <a:lnTo>
                    <a:pt x="585" y="188"/>
                  </a:lnTo>
                  <a:lnTo>
                    <a:pt x="585" y="187"/>
                  </a:lnTo>
                  <a:lnTo>
                    <a:pt x="585" y="170"/>
                  </a:lnTo>
                  <a:lnTo>
                    <a:pt x="585" y="169"/>
                  </a:lnTo>
                  <a:lnTo>
                    <a:pt x="587" y="169"/>
                  </a:lnTo>
                  <a:close/>
                  <a:moveTo>
                    <a:pt x="112" y="162"/>
                  </a:moveTo>
                  <a:lnTo>
                    <a:pt x="114" y="162"/>
                  </a:lnTo>
                  <a:lnTo>
                    <a:pt x="114" y="163"/>
                  </a:lnTo>
                  <a:lnTo>
                    <a:pt x="114" y="165"/>
                  </a:lnTo>
                  <a:lnTo>
                    <a:pt x="112" y="166"/>
                  </a:lnTo>
                  <a:lnTo>
                    <a:pt x="111" y="166"/>
                  </a:lnTo>
                  <a:lnTo>
                    <a:pt x="110" y="166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8" y="178"/>
                  </a:lnTo>
                  <a:lnTo>
                    <a:pt x="108" y="180"/>
                  </a:lnTo>
                  <a:lnTo>
                    <a:pt x="107" y="181"/>
                  </a:lnTo>
                  <a:lnTo>
                    <a:pt x="107" y="181"/>
                  </a:lnTo>
                  <a:lnTo>
                    <a:pt x="105" y="180"/>
                  </a:lnTo>
                  <a:lnTo>
                    <a:pt x="104" y="178"/>
                  </a:lnTo>
                  <a:lnTo>
                    <a:pt x="103" y="167"/>
                  </a:lnTo>
                  <a:lnTo>
                    <a:pt x="103" y="166"/>
                  </a:lnTo>
                  <a:lnTo>
                    <a:pt x="104" y="163"/>
                  </a:lnTo>
                  <a:lnTo>
                    <a:pt x="107" y="162"/>
                  </a:lnTo>
                  <a:lnTo>
                    <a:pt x="111" y="162"/>
                  </a:lnTo>
                  <a:lnTo>
                    <a:pt x="112" y="162"/>
                  </a:lnTo>
                  <a:close/>
                  <a:moveTo>
                    <a:pt x="143" y="156"/>
                  </a:moveTo>
                  <a:lnTo>
                    <a:pt x="146" y="156"/>
                  </a:lnTo>
                  <a:lnTo>
                    <a:pt x="146" y="158"/>
                  </a:lnTo>
                  <a:lnTo>
                    <a:pt x="146" y="159"/>
                  </a:lnTo>
                  <a:lnTo>
                    <a:pt x="144" y="160"/>
                  </a:lnTo>
                  <a:lnTo>
                    <a:pt x="137" y="162"/>
                  </a:lnTo>
                  <a:lnTo>
                    <a:pt x="136" y="162"/>
                  </a:lnTo>
                  <a:lnTo>
                    <a:pt x="136" y="162"/>
                  </a:lnTo>
                  <a:lnTo>
                    <a:pt x="136" y="162"/>
                  </a:lnTo>
                  <a:lnTo>
                    <a:pt x="136" y="162"/>
                  </a:lnTo>
                  <a:lnTo>
                    <a:pt x="136" y="162"/>
                  </a:lnTo>
                  <a:lnTo>
                    <a:pt x="136" y="162"/>
                  </a:lnTo>
                  <a:lnTo>
                    <a:pt x="136" y="162"/>
                  </a:lnTo>
                  <a:lnTo>
                    <a:pt x="133" y="162"/>
                  </a:lnTo>
                  <a:lnTo>
                    <a:pt x="130" y="163"/>
                  </a:lnTo>
                  <a:lnTo>
                    <a:pt x="129" y="163"/>
                  </a:lnTo>
                  <a:lnTo>
                    <a:pt x="128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5" y="162"/>
                  </a:lnTo>
                  <a:lnTo>
                    <a:pt x="126" y="159"/>
                  </a:lnTo>
                  <a:lnTo>
                    <a:pt x="128" y="159"/>
                  </a:lnTo>
                  <a:lnTo>
                    <a:pt x="143" y="156"/>
                  </a:lnTo>
                  <a:lnTo>
                    <a:pt x="143" y="156"/>
                  </a:lnTo>
                  <a:close/>
                  <a:moveTo>
                    <a:pt x="158" y="155"/>
                  </a:moveTo>
                  <a:lnTo>
                    <a:pt x="159" y="156"/>
                  </a:lnTo>
                  <a:lnTo>
                    <a:pt x="173" y="165"/>
                  </a:lnTo>
                  <a:lnTo>
                    <a:pt x="173" y="166"/>
                  </a:lnTo>
                  <a:lnTo>
                    <a:pt x="173" y="169"/>
                  </a:lnTo>
                  <a:lnTo>
                    <a:pt x="172" y="169"/>
                  </a:lnTo>
                  <a:lnTo>
                    <a:pt x="172" y="169"/>
                  </a:lnTo>
                  <a:lnTo>
                    <a:pt x="170" y="169"/>
                  </a:lnTo>
                  <a:lnTo>
                    <a:pt x="162" y="163"/>
                  </a:lnTo>
                  <a:lnTo>
                    <a:pt x="162" y="163"/>
                  </a:lnTo>
                  <a:lnTo>
                    <a:pt x="162" y="163"/>
                  </a:lnTo>
                  <a:lnTo>
                    <a:pt x="162" y="163"/>
                  </a:lnTo>
                  <a:lnTo>
                    <a:pt x="162" y="163"/>
                  </a:lnTo>
                  <a:lnTo>
                    <a:pt x="159" y="162"/>
                  </a:lnTo>
                  <a:lnTo>
                    <a:pt x="158" y="160"/>
                  </a:lnTo>
                  <a:lnTo>
                    <a:pt x="157" y="159"/>
                  </a:lnTo>
                  <a:lnTo>
                    <a:pt x="155" y="158"/>
                  </a:lnTo>
                  <a:lnTo>
                    <a:pt x="157" y="156"/>
                  </a:lnTo>
                  <a:lnTo>
                    <a:pt x="157" y="155"/>
                  </a:lnTo>
                  <a:lnTo>
                    <a:pt x="158" y="155"/>
                  </a:lnTo>
                  <a:close/>
                  <a:moveTo>
                    <a:pt x="38" y="151"/>
                  </a:moveTo>
                  <a:lnTo>
                    <a:pt x="39" y="151"/>
                  </a:lnTo>
                  <a:lnTo>
                    <a:pt x="50" y="160"/>
                  </a:lnTo>
                  <a:lnTo>
                    <a:pt x="51" y="162"/>
                  </a:lnTo>
                  <a:lnTo>
                    <a:pt x="51" y="165"/>
                  </a:lnTo>
                  <a:lnTo>
                    <a:pt x="51" y="166"/>
                  </a:lnTo>
                  <a:lnTo>
                    <a:pt x="50" y="169"/>
                  </a:lnTo>
                  <a:lnTo>
                    <a:pt x="49" y="169"/>
                  </a:lnTo>
                  <a:lnTo>
                    <a:pt x="47" y="169"/>
                  </a:lnTo>
                  <a:lnTo>
                    <a:pt x="46" y="169"/>
                  </a:lnTo>
                  <a:lnTo>
                    <a:pt x="46" y="169"/>
                  </a:lnTo>
                  <a:lnTo>
                    <a:pt x="44" y="166"/>
                  </a:lnTo>
                  <a:lnTo>
                    <a:pt x="46" y="165"/>
                  </a:lnTo>
                  <a:lnTo>
                    <a:pt x="47" y="165"/>
                  </a:lnTo>
                  <a:lnTo>
                    <a:pt x="47" y="165"/>
                  </a:lnTo>
                  <a:lnTo>
                    <a:pt x="47" y="165"/>
                  </a:lnTo>
                  <a:lnTo>
                    <a:pt x="47" y="165"/>
                  </a:lnTo>
                  <a:lnTo>
                    <a:pt x="47" y="165"/>
                  </a:lnTo>
                  <a:lnTo>
                    <a:pt x="47" y="165"/>
                  </a:lnTo>
                  <a:lnTo>
                    <a:pt x="47" y="165"/>
                  </a:lnTo>
                  <a:lnTo>
                    <a:pt x="47" y="165"/>
                  </a:lnTo>
                  <a:lnTo>
                    <a:pt x="47" y="165"/>
                  </a:lnTo>
                  <a:lnTo>
                    <a:pt x="36" y="155"/>
                  </a:lnTo>
                  <a:lnTo>
                    <a:pt x="35" y="154"/>
                  </a:lnTo>
                  <a:lnTo>
                    <a:pt x="36" y="151"/>
                  </a:lnTo>
                  <a:lnTo>
                    <a:pt x="36" y="151"/>
                  </a:lnTo>
                  <a:lnTo>
                    <a:pt x="38" y="151"/>
                  </a:lnTo>
                  <a:close/>
                  <a:moveTo>
                    <a:pt x="594" y="149"/>
                  </a:moveTo>
                  <a:lnTo>
                    <a:pt x="595" y="151"/>
                  </a:lnTo>
                  <a:lnTo>
                    <a:pt x="595" y="152"/>
                  </a:lnTo>
                  <a:lnTo>
                    <a:pt x="595" y="154"/>
                  </a:lnTo>
                  <a:lnTo>
                    <a:pt x="590" y="159"/>
                  </a:lnTo>
                  <a:lnTo>
                    <a:pt x="588" y="160"/>
                  </a:lnTo>
                  <a:lnTo>
                    <a:pt x="587" y="160"/>
                  </a:lnTo>
                  <a:lnTo>
                    <a:pt x="577" y="160"/>
                  </a:lnTo>
                  <a:lnTo>
                    <a:pt x="576" y="159"/>
                  </a:lnTo>
                  <a:lnTo>
                    <a:pt x="576" y="158"/>
                  </a:lnTo>
                  <a:lnTo>
                    <a:pt x="576" y="156"/>
                  </a:lnTo>
                  <a:lnTo>
                    <a:pt x="577" y="156"/>
                  </a:lnTo>
                  <a:lnTo>
                    <a:pt x="587" y="156"/>
                  </a:lnTo>
                  <a:lnTo>
                    <a:pt x="587" y="156"/>
                  </a:lnTo>
                  <a:lnTo>
                    <a:pt x="591" y="151"/>
                  </a:lnTo>
                  <a:lnTo>
                    <a:pt x="594" y="149"/>
                  </a:lnTo>
                  <a:close/>
                  <a:moveTo>
                    <a:pt x="602" y="148"/>
                  </a:moveTo>
                  <a:lnTo>
                    <a:pt x="603" y="149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2" y="158"/>
                  </a:lnTo>
                  <a:lnTo>
                    <a:pt x="613" y="159"/>
                  </a:lnTo>
                  <a:lnTo>
                    <a:pt x="616" y="159"/>
                  </a:lnTo>
                  <a:lnTo>
                    <a:pt x="617" y="159"/>
                  </a:lnTo>
                  <a:lnTo>
                    <a:pt x="617" y="160"/>
                  </a:lnTo>
                  <a:lnTo>
                    <a:pt x="619" y="162"/>
                  </a:lnTo>
                  <a:lnTo>
                    <a:pt x="619" y="163"/>
                  </a:lnTo>
                  <a:lnTo>
                    <a:pt x="619" y="165"/>
                  </a:lnTo>
                  <a:lnTo>
                    <a:pt x="617" y="166"/>
                  </a:lnTo>
                  <a:lnTo>
                    <a:pt x="617" y="167"/>
                  </a:lnTo>
                  <a:lnTo>
                    <a:pt x="616" y="167"/>
                  </a:lnTo>
                  <a:lnTo>
                    <a:pt x="615" y="169"/>
                  </a:lnTo>
                  <a:lnTo>
                    <a:pt x="615" y="169"/>
                  </a:lnTo>
                  <a:lnTo>
                    <a:pt x="615" y="169"/>
                  </a:lnTo>
                  <a:lnTo>
                    <a:pt x="603" y="169"/>
                  </a:lnTo>
                  <a:lnTo>
                    <a:pt x="602" y="167"/>
                  </a:lnTo>
                  <a:lnTo>
                    <a:pt x="601" y="166"/>
                  </a:lnTo>
                  <a:lnTo>
                    <a:pt x="602" y="165"/>
                  </a:lnTo>
                  <a:lnTo>
                    <a:pt x="603" y="163"/>
                  </a:lnTo>
                  <a:lnTo>
                    <a:pt x="613" y="163"/>
                  </a:lnTo>
                  <a:lnTo>
                    <a:pt x="613" y="163"/>
                  </a:lnTo>
                  <a:lnTo>
                    <a:pt x="612" y="163"/>
                  </a:lnTo>
                  <a:lnTo>
                    <a:pt x="610" y="163"/>
                  </a:lnTo>
                  <a:lnTo>
                    <a:pt x="609" y="162"/>
                  </a:lnTo>
                  <a:lnTo>
                    <a:pt x="599" y="152"/>
                  </a:lnTo>
                  <a:lnTo>
                    <a:pt x="599" y="151"/>
                  </a:lnTo>
                  <a:lnTo>
                    <a:pt x="599" y="149"/>
                  </a:lnTo>
                  <a:lnTo>
                    <a:pt x="602" y="148"/>
                  </a:lnTo>
                  <a:close/>
                  <a:moveTo>
                    <a:pt x="17" y="131"/>
                  </a:moveTo>
                  <a:lnTo>
                    <a:pt x="27" y="140"/>
                  </a:lnTo>
                  <a:lnTo>
                    <a:pt x="28" y="142"/>
                  </a:lnTo>
                  <a:lnTo>
                    <a:pt x="27" y="144"/>
                  </a:lnTo>
                  <a:lnTo>
                    <a:pt x="25" y="144"/>
                  </a:lnTo>
                  <a:lnTo>
                    <a:pt x="24" y="144"/>
                  </a:lnTo>
                  <a:lnTo>
                    <a:pt x="13" y="134"/>
                  </a:lnTo>
                  <a:lnTo>
                    <a:pt x="17" y="131"/>
                  </a:lnTo>
                  <a:close/>
                  <a:moveTo>
                    <a:pt x="68" y="131"/>
                  </a:moveTo>
                  <a:lnTo>
                    <a:pt x="69" y="131"/>
                  </a:lnTo>
                  <a:lnTo>
                    <a:pt x="71" y="133"/>
                  </a:lnTo>
                  <a:lnTo>
                    <a:pt x="71" y="134"/>
                  </a:lnTo>
                  <a:lnTo>
                    <a:pt x="61" y="145"/>
                  </a:lnTo>
                  <a:lnTo>
                    <a:pt x="60" y="147"/>
                  </a:lnTo>
                  <a:lnTo>
                    <a:pt x="57" y="148"/>
                  </a:lnTo>
                  <a:lnTo>
                    <a:pt x="56" y="147"/>
                  </a:lnTo>
                  <a:lnTo>
                    <a:pt x="54" y="147"/>
                  </a:lnTo>
                  <a:lnTo>
                    <a:pt x="53" y="145"/>
                  </a:lnTo>
                  <a:lnTo>
                    <a:pt x="53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6" y="142"/>
                  </a:lnTo>
                  <a:lnTo>
                    <a:pt x="56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67" y="131"/>
                  </a:lnTo>
                  <a:lnTo>
                    <a:pt x="68" y="131"/>
                  </a:lnTo>
                  <a:close/>
                  <a:moveTo>
                    <a:pt x="569" y="129"/>
                  </a:moveTo>
                  <a:lnTo>
                    <a:pt x="569" y="129"/>
                  </a:lnTo>
                  <a:lnTo>
                    <a:pt x="570" y="129"/>
                  </a:lnTo>
                  <a:lnTo>
                    <a:pt x="572" y="131"/>
                  </a:lnTo>
                  <a:lnTo>
                    <a:pt x="570" y="148"/>
                  </a:lnTo>
                  <a:lnTo>
                    <a:pt x="569" y="149"/>
                  </a:lnTo>
                  <a:lnTo>
                    <a:pt x="568" y="149"/>
                  </a:lnTo>
                  <a:lnTo>
                    <a:pt x="568" y="149"/>
                  </a:lnTo>
                  <a:lnTo>
                    <a:pt x="566" y="149"/>
                  </a:lnTo>
                  <a:lnTo>
                    <a:pt x="566" y="147"/>
                  </a:lnTo>
                  <a:lnTo>
                    <a:pt x="566" y="131"/>
                  </a:lnTo>
                  <a:lnTo>
                    <a:pt x="568" y="129"/>
                  </a:lnTo>
                  <a:lnTo>
                    <a:pt x="569" y="129"/>
                  </a:lnTo>
                  <a:close/>
                  <a:moveTo>
                    <a:pt x="27" y="127"/>
                  </a:moveTo>
                  <a:lnTo>
                    <a:pt x="27" y="127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6" y="133"/>
                  </a:lnTo>
                  <a:lnTo>
                    <a:pt x="39" y="134"/>
                  </a:lnTo>
                  <a:lnTo>
                    <a:pt x="40" y="134"/>
                  </a:lnTo>
                  <a:lnTo>
                    <a:pt x="42" y="134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2" y="138"/>
                  </a:lnTo>
                  <a:lnTo>
                    <a:pt x="40" y="140"/>
                  </a:lnTo>
                  <a:lnTo>
                    <a:pt x="39" y="140"/>
                  </a:lnTo>
                  <a:lnTo>
                    <a:pt x="25" y="131"/>
                  </a:lnTo>
                  <a:lnTo>
                    <a:pt x="24" y="130"/>
                  </a:lnTo>
                  <a:lnTo>
                    <a:pt x="24" y="129"/>
                  </a:lnTo>
                  <a:lnTo>
                    <a:pt x="25" y="127"/>
                  </a:lnTo>
                  <a:lnTo>
                    <a:pt x="27" y="127"/>
                  </a:lnTo>
                  <a:close/>
                  <a:moveTo>
                    <a:pt x="90" y="106"/>
                  </a:moveTo>
                  <a:lnTo>
                    <a:pt x="92" y="106"/>
                  </a:lnTo>
                  <a:lnTo>
                    <a:pt x="92" y="109"/>
                  </a:lnTo>
                  <a:lnTo>
                    <a:pt x="92" y="111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79" y="123"/>
                  </a:lnTo>
                  <a:lnTo>
                    <a:pt x="78" y="123"/>
                  </a:lnTo>
                  <a:lnTo>
                    <a:pt x="76" y="122"/>
                  </a:lnTo>
                  <a:lnTo>
                    <a:pt x="78" y="119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5" y="111"/>
                  </a:lnTo>
                  <a:lnTo>
                    <a:pt x="86" y="109"/>
                  </a:lnTo>
                  <a:lnTo>
                    <a:pt x="87" y="108"/>
                  </a:lnTo>
                  <a:lnTo>
                    <a:pt x="87" y="108"/>
                  </a:lnTo>
                  <a:lnTo>
                    <a:pt x="90" y="106"/>
                  </a:lnTo>
                  <a:close/>
                  <a:moveTo>
                    <a:pt x="559" y="100"/>
                  </a:moveTo>
                  <a:lnTo>
                    <a:pt x="561" y="100"/>
                  </a:lnTo>
                  <a:lnTo>
                    <a:pt x="562" y="101"/>
                  </a:lnTo>
                  <a:lnTo>
                    <a:pt x="566" y="116"/>
                  </a:lnTo>
                  <a:lnTo>
                    <a:pt x="566" y="118"/>
                  </a:lnTo>
                  <a:lnTo>
                    <a:pt x="565" y="119"/>
                  </a:lnTo>
                  <a:lnTo>
                    <a:pt x="565" y="119"/>
                  </a:lnTo>
                  <a:lnTo>
                    <a:pt x="563" y="119"/>
                  </a:lnTo>
                  <a:lnTo>
                    <a:pt x="562" y="118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9" y="100"/>
                  </a:lnTo>
                  <a:lnTo>
                    <a:pt x="559" y="100"/>
                  </a:lnTo>
                  <a:close/>
                  <a:moveTo>
                    <a:pt x="538" y="88"/>
                  </a:moveTo>
                  <a:lnTo>
                    <a:pt x="555" y="88"/>
                  </a:lnTo>
                  <a:lnTo>
                    <a:pt x="556" y="90"/>
                  </a:lnTo>
                  <a:lnTo>
                    <a:pt x="556" y="91"/>
                  </a:lnTo>
                  <a:lnTo>
                    <a:pt x="556" y="93"/>
                  </a:lnTo>
                  <a:lnTo>
                    <a:pt x="555" y="94"/>
                  </a:lnTo>
                  <a:lnTo>
                    <a:pt x="538" y="94"/>
                  </a:lnTo>
                  <a:lnTo>
                    <a:pt x="537" y="93"/>
                  </a:lnTo>
                  <a:lnTo>
                    <a:pt x="536" y="91"/>
                  </a:lnTo>
                  <a:lnTo>
                    <a:pt x="537" y="90"/>
                  </a:lnTo>
                  <a:lnTo>
                    <a:pt x="538" y="88"/>
                  </a:lnTo>
                  <a:close/>
                  <a:moveTo>
                    <a:pt x="111" y="82"/>
                  </a:moveTo>
                  <a:lnTo>
                    <a:pt x="112" y="83"/>
                  </a:lnTo>
                  <a:lnTo>
                    <a:pt x="112" y="84"/>
                  </a:lnTo>
                  <a:lnTo>
                    <a:pt x="112" y="86"/>
                  </a:lnTo>
                  <a:lnTo>
                    <a:pt x="101" y="98"/>
                  </a:lnTo>
                  <a:lnTo>
                    <a:pt x="101" y="98"/>
                  </a:lnTo>
                  <a:lnTo>
                    <a:pt x="100" y="100"/>
                  </a:lnTo>
                  <a:lnTo>
                    <a:pt x="98" y="98"/>
                  </a:lnTo>
                  <a:lnTo>
                    <a:pt x="97" y="97"/>
                  </a:lnTo>
                  <a:lnTo>
                    <a:pt x="98" y="95"/>
                  </a:lnTo>
                  <a:lnTo>
                    <a:pt x="108" y="83"/>
                  </a:lnTo>
                  <a:lnTo>
                    <a:pt x="110" y="82"/>
                  </a:lnTo>
                  <a:lnTo>
                    <a:pt x="111" y="82"/>
                  </a:lnTo>
                  <a:close/>
                  <a:moveTo>
                    <a:pt x="519" y="72"/>
                  </a:moveTo>
                  <a:lnTo>
                    <a:pt x="520" y="73"/>
                  </a:lnTo>
                  <a:lnTo>
                    <a:pt x="522" y="75"/>
                  </a:lnTo>
                  <a:lnTo>
                    <a:pt x="522" y="90"/>
                  </a:lnTo>
                  <a:lnTo>
                    <a:pt x="520" y="93"/>
                  </a:lnTo>
                  <a:lnTo>
                    <a:pt x="518" y="94"/>
                  </a:lnTo>
                  <a:lnTo>
                    <a:pt x="516" y="94"/>
                  </a:lnTo>
                  <a:lnTo>
                    <a:pt x="515" y="94"/>
                  </a:lnTo>
                  <a:lnTo>
                    <a:pt x="514" y="93"/>
                  </a:lnTo>
                  <a:lnTo>
                    <a:pt x="512" y="91"/>
                  </a:lnTo>
                  <a:lnTo>
                    <a:pt x="511" y="90"/>
                  </a:lnTo>
                  <a:lnTo>
                    <a:pt x="512" y="88"/>
                  </a:lnTo>
                  <a:lnTo>
                    <a:pt x="514" y="87"/>
                  </a:lnTo>
                  <a:lnTo>
                    <a:pt x="515" y="88"/>
                  </a:lnTo>
                  <a:lnTo>
                    <a:pt x="516" y="90"/>
                  </a:lnTo>
                  <a:lnTo>
                    <a:pt x="516" y="90"/>
                  </a:lnTo>
                  <a:lnTo>
                    <a:pt x="516" y="90"/>
                  </a:lnTo>
                  <a:lnTo>
                    <a:pt x="516" y="90"/>
                  </a:lnTo>
                  <a:lnTo>
                    <a:pt x="516" y="90"/>
                  </a:lnTo>
                  <a:lnTo>
                    <a:pt x="516" y="90"/>
                  </a:lnTo>
                  <a:lnTo>
                    <a:pt x="516" y="90"/>
                  </a:lnTo>
                  <a:lnTo>
                    <a:pt x="516" y="90"/>
                  </a:lnTo>
                  <a:lnTo>
                    <a:pt x="516" y="90"/>
                  </a:lnTo>
                  <a:lnTo>
                    <a:pt x="516" y="75"/>
                  </a:lnTo>
                  <a:lnTo>
                    <a:pt x="518" y="73"/>
                  </a:lnTo>
                  <a:lnTo>
                    <a:pt x="519" y="72"/>
                  </a:lnTo>
                  <a:close/>
                  <a:moveTo>
                    <a:pt x="523" y="69"/>
                  </a:moveTo>
                  <a:lnTo>
                    <a:pt x="529" y="69"/>
                  </a:lnTo>
                  <a:lnTo>
                    <a:pt x="529" y="83"/>
                  </a:lnTo>
                  <a:lnTo>
                    <a:pt x="527" y="84"/>
                  </a:lnTo>
                  <a:lnTo>
                    <a:pt x="526" y="86"/>
                  </a:lnTo>
                  <a:lnTo>
                    <a:pt x="525" y="84"/>
                  </a:lnTo>
                  <a:lnTo>
                    <a:pt x="523" y="83"/>
                  </a:lnTo>
                  <a:lnTo>
                    <a:pt x="523" y="69"/>
                  </a:lnTo>
                  <a:close/>
                  <a:moveTo>
                    <a:pt x="491" y="65"/>
                  </a:moveTo>
                  <a:lnTo>
                    <a:pt x="493" y="65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8" y="72"/>
                  </a:lnTo>
                  <a:lnTo>
                    <a:pt x="501" y="73"/>
                  </a:lnTo>
                  <a:lnTo>
                    <a:pt x="502" y="75"/>
                  </a:lnTo>
                  <a:lnTo>
                    <a:pt x="504" y="76"/>
                  </a:lnTo>
                  <a:lnTo>
                    <a:pt x="504" y="77"/>
                  </a:lnTo>
                  <a:lnTo>
                    <a:pt x="505" y="79"/>
                  </a:lnTo>
                  <a:lnTo>
                    <a:pt x="504" y="80"/>
                  </a:lnTo>
                  <a:lnTo>
                    <a:pt x="502" y="82"/>
                  </a:lnTo>
                  <a:lnTo>
                    <a:pt x="501" y="80"/>
                  </a:lnTo>
                  <a:lnTo>
                    <a:pt x="489" y="69"/>
                  </a:lnTo>
                  <a:lnTo>
                    <a:pt x="489" y="68"/>
                  </a:lnTo>
                  <a:lnTo>
                    <a:pt x="489" y="65"/>
                  </a:lnTo>
                  <a:lnTo>
                    <a:pt x="491" y="65"/>
                  </a:lnTo>
                  <a:close/>
                  <a:moveTo>
                    <a:pt x="132" y="58"/>
                  </a:moveTo>
                  <a:lnTo>
                    <a:pt x="133" y="58"/>
                  </a:lnTo>
                  <a:lnTo>
                    <a:pt x="134" y="59"/>
                  </a:lnTo>
                  <a:lnTo>
                    <a:pt x="133" y="62"/>
                  </a:lnTo>
                  <a:lnTo>
                    <a:pt x="123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2"/>
                  </a:lnTo>
                  <a:lnTo>
                    <a:pt x="119" y="70"/>
                  </a:lnTo>
                  <a:lnTo>
                    <a:pt x="130" y="58"/>
                  </a:lnTo>
                  <a:lnTo>
                    <a:pt x="132" y="58"/>
                  </a:lnTo>
                  <a:close/>
                  <a:moveTo>
                    <a:pt x="320" y="55"/>
                  </a:moveTo>
                  <a:lnTo>
                    <a:pt x="336" y="55"/>
                  </a:lnTo>
                  <a:lnTo>
                    <a:pt x="338" y="57"/>
                  </a:lnTo>
                  <a:lnTo>
                    <a:pt x="339" y="58"/>
                  </a:lnTo>
                  <a:lnTo>
                    <a:pt x="338" y="59"/>
                  </a:lnTo>
                  <a:lnTo>
                    <a:pt x="336" y="61"/>
                  </a:lnTo>
                  <a:lnTo>
                    <a:pt x="320" y="61"/>
                  </a:lnTo>
                  <a:lnTo>
                    <a:pt x="318" y="59"/>
                  </a:lnTo>
                  <a:lnTo>
                    <a:pt x="317" y="58"/>
                  </a:lnTo>
                  <a:lnTo>
                    <a:pt x="318" y="57"/>
                  </a:lnTo>
                  <a:lnTo>
                    <a:pt x="320" y="55"/>
                  </a:lnTo>
                  <a:close/>
                  <a:moveTo>
                    <a:pt x="288" y="55"/>
                  </a:moveTo>
                  <a:lnTo>
                    <a:pt x="305" y="55"/>
                  </a:lnTo>
                  <a:lnTo>
                    <a:pt x="306" y="57"/>
                  </a:lnTo>
                  <a:lnTo>
                    <a:pt x="306" y="58"/>
                  </a:lnTo>
                  <a:lnTo>
                    <a:pt x="306" y="59"/>
                  </a:lnTo>
                  <a:lnTo>
                    <a:pt x="305" y="61"/>
                  </a:lnTo>
                  <a:lnTo>
                    <a:pt x="288" y="61"/>
                  </a:lnTo>
                  <a:lnTo>
                    <a:pt x="287" y="59"/>
                  </a:lnTo>
                  <a:lnTo>
                    <a:pt x="285" y="58"/>
                  </a:lnTo>
                  <a:lnTo>
                    <a:pt x="287" y="57"/>
                  </a:lnTo>
                  <a:lnTo>
                    <a:pt x="288" y="55"/>
                  </a:lnTo>
                  <a:close/>
                  <a:moveTo>
                    <a:pt x="256" y="55"/>
                  </a:moveTo>
                  <a:lnTo>
                    <a:pt x="271" y="55"/>
                  </a:lnTo>
                  <a:lnTo>
                    <a:pt x="273" y="57"/>
                  </a:lnTo>
                  <a:lnTo>
                    <a:pt x="274" y="58"/>
                  </a:lnTo>
                  <a:lnTo>
                    <a:pt x="273" y="59"/>
                  </a:lnTo>
                  <a:lnTo>
                    <a:pt x="271" y="61"/>
                  </a:lnTo>
                  <a:lnTo>
                    <a:pt x="256" y="61"/>
                  </a:lnTo>
                  <a:lnTo>
                    <a:pt x="253" y="59"/>
                  </a:lnTo>
                  <a:lnTo>
                    <a:pt x="253" y="58"/>
                  </a:lnTo>
                  <a:lnTo>
                    <a:pt x="253" y="57"/>
                  </a:lnTo>
                  <a:lnTo>
                    <a:pt x="256" y="55"/>
                  </a:lnTo>
                  <a:close/>
                  <a:moveTo>
                    <a:pt x="465" y="47"/>
                  </a:moveTo>
                  <a:lnTo>
                    <a:pt x="465" y="48"/>
                  </a:lnTo>
                  <a:lnTo>
                    <a:pt x="475" y="52"/>
                  </a:lnTo>
                  <a:lnTo>
                    <a:pt x="475" y="52"/>
                  </a:lnTo>
                  <a:lnTo>
                    <a:pt x="475" y="52"/>
                  </a:lnTo>
                  <a:lnTo>
                    <a:pt x="475" y="52"/>
                  </a:lnTo>
                  <a:lnTo>
                    <a:pt x="475" y="52"/>
                  </a:lnTo>
                  <a:lnTo>
                    <a:pt x="478" y="54"/>
                  </a:lnTo>
                  <a:lnTo>
                    <a:pt x="479" y="55"/>
                  </a:lnTo>
                  <a:lnTo>
                    <a:pt x="480" y="55"/>
                  </a:lnTo>
                  <a:lnTo>
                    <a:pt x="480" y="58"/>
                  </a:lnTo>
                  <a:lnTo>
                    <a:pt x="480" y="59"/>
                  </a:lnTo>
                  <a:lnTo>
                    <a:pt x="480" y="59"/>
                  </a:lnTo>
                  <a:lnTo>
                    <a:pt x="479" y="61"/>
                  </a:lnTo>
                  <a:lnTo>
                    <a:pt x="478" y="59"/>
                  </a:lnTo>
                  <a:lnTo>
                    <a:pt x="464" y="52"/>
                  </a:lnTo>
                  <a:lnTo>
                    <a:pt x="462" y="51"/>
                  </a:lnTo>
                  <a:lnTo>
                    <a:pt x="462" y="48"/>
                  </a:lnTo>
                  <a:lnTo>
                    <a:pt x="464" y="48"/>
                  </a:lnTo>
                  <a:lnTo>
                    <a:pt x="465" y="47"/>
                  </a:lnTo>
                  <a:close/>
                  <a:moveTo>
                    <a:pt x="367" y="44"/>
                  </a:moveTo>
                  <a:lnTo>
                    <a:pt x="368" y="44"/>
                  </a:lnTo>
                  <a:lnTo>
                    <a:pt x="370" y="46"/>
                  </a:lnTo>
                  <a:lnTo>
                    <a:pt x="370" y="47"/>
                  </a:lnTo>
                  <a:lnTo>
                    <a:pt x="368" y="48"/>
                  </a:lnTo>
                  <a:lnTo>
                    <a:pt x="353" y="55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0" y="55"/>
                  </a:lnTo>
                  <a:lnTo>
                    <a:pt x="350" y="52"/>
                  </a:lnTo>
                  <a:lnTo>
                    <a:pt x="352" y="51"/>
                  </a:lnTo>
                  <a:lnTo>
                    <a:pt x="365" y="44"/>
                  </a:lnTo>
                  <a:lnTo>
                    <a:pt x="367" y="44"/>
                  </a:lnTo>
                  <a:close/>
                  <a:moveTo>
                    <a:pt x="240" y="34"/>
                  </a:moveTo>
                  <a:lnTo>
                    <a:pt x="241" y="36"/>
                  </a:lnTo>
                  <a:lnTo>
                    <a:pt x="242" y="37"/>
                  </a:lnTo>
                  <a:lnTo>
                    <a:pt x="242" y="52"/>
                  </a:lnTo>
                  <a:lnTo>
                    <a:pt x="241" y="55"/>
                  </a:lnTo>
                  <a:lnTo>
                    <a:pt x="240" y="55"/>
                  </a:lnTo>
                  <a:lnTo>
                    <a:pt x="238" y="55"/>
                  </a:lnTo>
                  <a:lnTo>
                    <a:pt x="238" y="52"/>
                  </a:lnTo>
                  <a:lnTo>
                    <a:pt x="238" y="37"/>
                  </a:lnTo>
                  <a:lnTo>
                    <a:pt x="238" y="36"/>
                  </a:lnTo>
                  <a:lnTo>
                    <a:pt x="240" y="34"/>
                  </a:lnTo>
                  <a:close/>
                  <a:moveTo>
                    <a:pt x="436" y="32"/>
                  </a:moveTo>
                  <a:lnTo>
                    <a:pt x="437" y="32"/>
                  </a:lnTo>
                  <a:lnTo>
                    <a:pt x="451" y="40"/>
                  </a:lnTo>
                  <a:lnTo>
                    <a:pt x="453" y="41"/>
                  </a:lnTo>
                  <a:lnTo>
                    <a:pt x="453" y="43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0" y="44"/>
                  </a:lnTo>
                  <a:lnTo>
                    <a:pt x="436" y="36"/>
                  </a:lnTo>
                  <a:lnTo>
                    <a:pt x="435" y="34"/>
                  </a:lnTo>
                  <a:lnTo>
                    <a:pt x="435" y="33"/>
                  </a:lnTo>
                  <a:lnTo>
                    <a:pt x="436" y="32"/>
                  </a:lnTo>
                  <a:lnTo>
                    <a:pt x="436" y="32"/>
                  </a:lnTo>
                  <a:close/>
                  <a:moveTo>
                    <a:pt x="121" y="32"/>
                  </a:moveTo>
                  <a:lnTo>
                    <a:pt x="122" y="32"/>
                  </a:lnTo>
                  <a:lnTo>
                    <a:pt x="133" y="43"/>
                  </a:lnTo>
                  <a:lnTo>
                    <a:pt x="134" y="46"/>
                  </a:lnTo>
                  <a:lnTo>
                    <a:pt x="133" y="47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26" y="43"/>
                  </a:lnTo>
                  <a:lnTo>
                    <a:pt x="125" y="41"/>
                  </a:lnTo>
                  <a:lnTo>
                    <a:pt x="123" y="40"/>
                  </a:lnTo>
                  <a:lnTo>
                    <a:pt x="118" y="36"/>
                  </a:lnTo>
                  <a:lnTo>
                    <a:pt x="118" y="33"/>
                  </a:lnTo>
                  <a:lnTo>
                    <a:pt x="119" y="32"/>
                  </a:lnTo>
                  <a:lnTo>
                    <a:pt x="121" y="32"/>
                  </a:lnTo>
                  <a:close/>
                  <a:moveTo>
                    <a:pt x="396" y="30"/>
                  </a:moveTo>
                  <a:lnTo>
                    <a:pt x="397" y="30"/>
                  </a:lnTo>
                  <a:lnTo>
                    <a:pt x="399" y="32"/>
                  </a:lnTo>
                  <a:lnTo>
                    <a:pt x="399" y="34"/>
                  </a:lnTo>
                  <a:lnTo>
                    <a:pt x="397" y="34"/>
                  </a:lnTo>
                  <a:lnTo>
                    <a:pt x="382" y="41"/>
                  </a:lnTo>
                  <a:lnTo>
                    <a:pt x="382" y="43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39"/>
                  </a:lnTo>
                  <a:lnTo>
                    <a:pt x="381" y="37"/>
                  </a:lnTo>
                  <a:lnTo>
                    <a:pt x="395" y="30"/>
                  </a:lnTo>
                  <a:lnTo>
                    <a:pt x="396" y="30"/>
                  </a:lnTo>
                  <a:close/>
                  <a:moveTo>
                    <a:pt x="215" y="21"/>
                  </a:moveTo>
                  <a:lnTo>
                    <a:pt x="216" y="21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19" y="23"/>
                  </a:lnTo>
                  <a:lnTo>
                    <a:pt x="222" y="25"/>
                  </a:lnTo>
                  <a:lnTo>
                    <a:pt x="224" y="26"/>
                  </a:lnTo>
                  <a:lnTo>
                    <a:pt x="227" y="28"/>
                  </a:lnTo>
                  <a:lnTo>
                    <a:pt x="230" y="28"/>
                  </a:lnTo>
                  <a:lnTo>
                    <a:pt x="230" y="29"/>
                  </a:lnTo>
                  <a:lnTo>
                    <a:pt x="231" y="30"/>
                  </a:lnTo>
                  <a:lnTo>
                    <a:pt x="231" y="32"/>
                  </a:lnTo>
                  <a:lnTo>
                    <a:pt x="230" y="33"/>
                  </a:lnTo>
                  <a:lnTo>
                    <a:pt x="229" y="33"/>
                  </a:lnTo>
                  <a:lnTo>
                    <a:pt x="229" y="33"/>
                  </a:lnTo>
                  <a:lnTo>
                    <a:pt x="213" y="25"/>
                  </a:lnTo>
                  <a:lnTo>
                    <a:pt x="212" y="23"/>
                  </a:lnTo>
                  <a:lnTo>
                    <a:pt x="213" y="22"/>
                  </a:lnTo>
                  <a:lnTo>
                    <a:pt x="213" y="21"/>
                  </a:lnTo>
                  <a:lnTo>
                    <a:pt x="215" y="21"/>
                  </a:lnTo>
                  <a:close/>
                  <a:moveTo>
                    <a:pt x="418" y="21"/>
                  </a:move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18" y="21"/>
                  </a:lnTo>
                  <a:lnTo>
                    <a:pt x="424" y="23"/>
                  </a:lnTo>
                  <a:lnTo>
                    <a:pt x="425" y="25"/>
                  </a:lnTo>
                  <a:lnTo>
                    <a:pt x="425" y="28"/>
                  </a:lnTo>
                  <a:lnTo>
                    <a:pt x="424" y="28"/>
                  </a:lnTo>
                  <a:lnTo>
                    <a:pt x="422" y="29"/>
                  </a:lnTo>
                  <a:lnTo>
                    <a:pt x="422" y="28"/>
                  </a:lnTo>
                  <a:lnTo>
                    <a:pt x="417" y="26"/>
                  </a:lnTo>
                  <a:lnTo>
                    <a:pt x="411" y="29"/>
                  </a:lnTo>
                  <a:lnTo>
                    <a:pt x="411" y="29"/>
                  </a:lnTo>
                  <a:lnTo>
                    <a:pt x="410" y="28"/>
                  </a:lnTo>
                  <a:lnTo>
                    <a:pt x="408" y="28"/>
                  </a:lnTo>
                  <a:lnTo>
                    <a:pt x="408" y="25"/>
                  </a:lnTo>
                  <a:lnTo>
                    <a:pt x="410" y="23"/>
                  </a:lnTo>
                  <a:lnTo>
                    <a:pt x="418" y="21"/>
                  </a:lnTo>
                  <a:close/>
                  <a:moveTo>
                    <a:pt x="130" y="16"/>
                  </a:moveTo>
                  <a:lnTo>
                    <a:pt x="132" y="16"/>
                  </a:lnTo>
                  <a:lnTo>
                    <a:pt x="132" y="18"/>
                  </a:lnTo>
                  <a:lnTo>
                    <a:pt x="133" y="19"/>
                  </a:lnTo>
                  <a:lnTo>
                    <a:pt x="132" y="21"/>
                  </a:lnTo>
                  <a:lnTo>
                    <a:pt x="118" y="29"/>
                  </a:lnTo>
                  <a:lnTo>
                    <a:pt x="116" y="29"/>
                  </a:lnTo>
                  <a:lnTo>
                    <a:pt x="115" y="29"/>
                  </a:lnTo>
                  <a:lnTo>
                    <a:pt x="115" y="28"/>
                  </a:lnTo>
                  <a:lnTo>
                    <a:pt x="114" y="26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8" y="23"/>
                  </a:lnTo>
                  <a:lnTo>
                    <a:pt x="119" y="22"/>
                  </a:lnTo>
                  <a:lnTo>
                    <a:pt x="122" y="21"/>
                  </a:lnTo>
                  <a:lnTo>
                    <a:pt x="125" y="19"/>
                  </a:lnTo>
                  <a:lnTo>
                    <a:pt x="128" y="18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30" y="16"/>
                  </a:lnTo>
                  <a:close/>
                  <a:moveTo>
                    <a:pt x="186" y="15"/>
                  </a:moveTo>
                  <a:lnTo>
                    <a:pt x="201" y="15"/>
                  </a:lnTo>
                  <a:lnTo>
                    <a:pt x="204" y="15"/>
                  </a:lnTo>
                  <a:lnTo>
                    <a:pt x="204" y="16"/>
                  </a:lnTo>
                  <a:lnTo>
                    <a:pt x="204" y="19"/>
                  </a:lnTo>
                  <a:lnTo>
                    <a:pt x="201" y="19"/>
                  </a:lnTo>
                  <a:lnTo>
                    <a:pt x="186" y="19"/>
                  </a:lnTo>
                  <a:lnTo>
                    <a:pt x="184" y="19"/>
                  </a:lnTo>
                  <a:lnTo>
                    <a:pt x="183" y="16"/>
                  </a:ln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57" y="0"/>
                  </a:moveTo>
                  <a:lnTo>
                    <a:pt x="169" y="14"/>
                  </a:lnTo>
                  <a:lnTo>
                    <a:pt x="169" y="14"/>
                  </a:lnTo>
                  <a:lnTo>
                    <a:pt x="169" y="14"/>
                  </a:lnTo>
                  <a:lnTo>
                    <a:pt x="169" y="14"/>
                  </a:lnTo>
                  <a:lnTo>
                    <a:pt x="169" y="14"/>
                  </a:lnTo>
                  <a:lnTo>
                    <a:pt x="169" y="14"/>
                  </a:lnTo>
                  <a:lnTo>
                    <a:pt x="170" y="16"/>
                  </a:lnTo>
                  <a:lnTo>
                    <a:pt x="169" y="18"/>
                  </a:lnTo>
                  <a:lnTo>
                    <a:pt x="168" y="18"/>
                  </a:lnTo>
                  <a:lnTo>
                    <a:pt x="166" y="18"/>
                  </a:lnTo>
                  <a:lnTo>
                    <a:pt x="157" y="7"/>
                  </a:lnTo>
                  <a:lnTo>
                    <a:pt x="146" y="12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1" y="10"/>
                  </a:lnTo>
                  <a:lnTo>
                    <a:pt x="143" y="8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71" name="Freeform 143">
              <a:extLst>
                <a:ext uri="{FF2B5EF4-FFF2-40B4-BE49-F238E27FC236}">
                  <a16:creationId xmlns:a16="http://schemas.microsoft.com/office/drawing/2014/main" xmlns="" id="{0C1197E7-492E-4E5A-BE5A-FF7812B0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176" y="3216275"/>
              <a:ext cx="331788" cy="368300"/>
            </a:xfrm>
            <a:custGeom>
              <a:avLst/>
              <a:gdLst>
                <a:gd name="T0" fmla="*/ 144 w 209"/>
                <a:gd name="T1" fmla="*/ 0 h 232"/>
                <a:gd name="T2" fmla="*/ 152 w 209"/>
                <a:gd name="T3" fmla="*/ 16 h 232"/>
                <a:gd name="T4" fmla="*/ 184 w 209"/>
                <a:gd name="T5" fmla="*/ 32 h 232"/>
                <a:gd name="T6" fmla="*/ 209 w 209"/>
                <a:gd name="T7" fmla="*/ 56 h 232"/>
                <a:gd name="T8" fmla="*/ 130 w 209"/>
                <a:gd name="T9" fmla="*/ 146 h 232"/>
                <a:gd name="T10" fmla="*/ 95 w 209"/>
                <a:gd name="T11" fmla="*/ 130 h 232"/>
                <a:gd name="T12" fmla="*/ 86 w 209"/>
                <a:gd name="T13" fmla="*/ 138 h 232"/>
                <a:gd name="T14" fmla="*/ 120 w 209"/>
                <a:gd name="T15" fmla="*/ 169 h 232"/>
                <a:gd name="T16" fmla="*/ 102 w 209"/>
                <a:gd name="T17" fmla="*/ 180 h 232"/>
                <a:gd name="T18" fmla="*/ 111 w 209"/>
                <a:gd name="T19" fmla="*/ 213 h 232"/>
                <a:gd name="T20" fmla="*/ 124 w 209"/>
                <a:gd name="T21" fmla="*/ 232 h 232"/>
                <a:gd name="T22" fmla="*/ 101 w 209"/>
                <a:gd name="T23" fmla="*/ 232 h 232"/>
                <a:gd name="T24" fmla="*/ 94 w 209"/>
                <a:gd name="T25" fmla="*/ 224 h 232"/>
                <a:gd name="T26" fmla="*/ 70 w 209"/>
                <a:gd name="T27" fmla="*/ 231 h 232"/>
                <a:gd name="T28" fmla="*/ 46 w 209"/>
                <a:gd name="T29" fmla="*/ 170 h 232"/>
                <a:gd name="T30" fmla="*/ 14 w 209"/>
                <a:gd name="T31" fmla="*/ 178 h 232"/>
                <a:gd name="T32" fmla="*/ 15 w 209"/>
                <a:gd name="T33" fmla="*/ 170 h 232"/>
                <a:gd name="T34" fmla="*/ 28 w 209"/>
                <a:gd name="T35" fmla="*/ 152 h 232"/>
                <a:gd name="T36" fmla="*/ 12 w 209"/>
                <a:gd name="T37" fmla="*/ 137 h 232"/>
                <a:gd name="T38" fmla="*/ 16 w 209"/>
                <a:gd name="T39" fmla="*/ 123 h 232"/>
                <a:gd name="T40" fmla="*/ 37 w 209"/>
                <a:gd name="T41" fmla="*/ 127 h 232"/>
                <a:gd name="T42" fmla="*/ 36 w 209"/>
                <a:gd name="T43" fmla="*/ 88 h 232"/>
                <a:gd name="T44" fmla="*/ 0 w 209"/>
                <a:gd name="T45" fmla="*/ 65 h 232"/>
                <a:gd name="T46" fmla="*/ 22 w 209"/>
                <a:gd name="T47" fmla="*/ 11 h 232"/>
                <a:gd name="T48" fmla="*/ 59 w 209"/>
                <a:gd name="T49" fmla="*/ 27 h 232"/>
                <a:gd name="T50" fmla="*/ 51 w 209"/>
                <a:gd name="T51" fmla="*/ 56 h 232"/>
                <a:gd name="T52" fmla="*/ 94 w 209"/>
                <a:gd name="T53" fmla="*/ 65 h 232"/>
                <a:gd name="T54" fmla="*/ 86 w 209"/>
                <a:gd name="T55" fmla="*/ 14 h 232"/>
                <a:gd name="T56" fmla="*/ 101 w 209"/>
                <a:gd name="T57" fmla="*/ 2 h 232"/>
                <a:gd name="T58" fmla="*/ 117 w 209"/>
                <a:gd name="T59" fmla="*/ 16 h 232"/>
                <a:gd name="T60" fmla="*/ 144 w 209"/>
                <a:gd name="T6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9" h="232">
                  <a:moveTo>
                    <a:pt x="144" y="0"/>
                  </a:moveTo>
                  <a:lnTo>
                    <a:pt x="152" y="16"/>
                  </a:lnTo>
                  <a:lnTo>
                    <a:pt x="184" y="32"/>
                  </a:lnTo>
                  <a:lnTo>
                    <a:pt x="209" y="56"/>
                  </a:lnTo>
                  <a:lnTo>
                    <a:pt x="130" y="146"/>
                  </a:lnTo>
                  <a:lnTo>
                    <a:pt x="95" y="130"/>
                  </a:lnTo>
                  <a:lnTo>
                    <a:pt x="86" y="138"/>
                  </a:lnTo>
                  <a:lnTo>
                    <a:pt x="120" y="169"/>
                  </a:lnTo>
                  <a:lnTo>
                    <a:pt x="102" y="180"/>
                  </a:lnTo>
                  <a:lnTo>
                    <a:pt x="111" y="213"/>
                  </a:lnTo>
                  <a:lnTo>
                    <a:pt x="124" y="232"/>
                  </a:lnTo>
                  <a:lnTo>
                    <a:pt x="101" y="232"/>
                  </a:lnTo>
                  <a:lnTo>
                    <a:pt x="94" y="224"/>
                  </a:lnTo>
                  <a:lnTo>
                    <a:pt x="70" y="231"/>
                  </a:lnTo>
                  <a:lnTo>
                    <a:pt x="46" y="170"/>
                  </a:lnTo>
                  <a:lnTo>
                    <a:pt x="14" y="178"/>
                  </a:lnTo>
                  <a:lnTo>
                    <a:pt x="15" y="170"/>
                  </a:lnTo>
                  <a:lnTo>
                    <a:pt x="28" y="152"/>
                  </a:lnTo>
                  <a:lnTo>
                    <a:pt x="12" y="137"/>
                  </a:lnTo>
                  <a:lnTo>
                    <a:pt x="16" y="123"/>
                  </a:lnTo>
                  <a:lnTo>
                    <a:pt x="37" y="127"/>
                  </a:lnTo>
                  <a:lnTo>
                    <a:pt x="36" y="88"/>
                  </a:lnTo>
                  <a:lnTo>
                    <a:pt x="0" y="65"/>
                  </a:lnTo>
                  <a:lnTo>
                    <a:pt x="22" y="11"/>
                  </a:lnTo>
                  <a:lnTo>
                    <a:pt x="59" y="27"/>
                  </a:lnTo>
                  <a:lnTo>
                    <a:pt x="51" y="56"/>
                  </a:lnTo>
                  <a:lnTo>
                    <a:pt x="94" y="65"/>
                  </a:lnTo>
                  <a:lnTo>
                    <a:pt x="86" y="14"/>
                  </a:lnTo>
                  <a:lnTo>
                    <a:pt x="101" y="2"/>
                  </a:lnTo>
                  <a:lnTo>
                    <a:pt x="117" y="1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72" name="Freeform 144">
              <a:extLst>
                <a:ext uri="{FF2B5EF4-FFF2-40B4-BE49-F238E27FC236}">
                  <a16:creationId xmlns:a16="http://schemas.microsoft.com/office/drawing/2014/main" xmlns="" id="{DD7B012A-851E-447F-AC99-E86CB7751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3176" y="3216275"/>
              <a:ext cx="328613" cy="368300"/>
            </a:xfrm>
            <a:custGeom>
              <a:avLst/>
              <a:gdLst>
                <a:gd name="T0" fmla="*/ 102 w 207"/>
                <a:gd name="T1" fmla="*/ 227 h 232"/>
                <a:gd name="T2" fmla="*/ 98 w 207"/>
                <a:gd name="T3" fmla="*/ 230 h 232"/>
                <a:gd name="T4" fmla="*/ 98 w 207"/>
                <a:gd name="T5" fmla="*/ 228 h 232"/>
                <a:gd name="T6" fmla="*/ 95 w 207"/>
                <a:gd name="T7" fmla="*/ 227 h 232"/>
                <a:gd name="T8" fmla="*/ 75 w 207"/>
                <a:gd name="T9" fmla="*/ 230 h 232"/>
                <a:gd name="T10" fmla="*/ 69 w 207"/>
                <a:gd name="T11" fmla="*/ 228 h 232"/>
                <a:gd name="T12" fmla="*/ 64 w 207"/>
                <a:gd name="T13" fmla="*/ 214 h 232"/>
                <a:gd name="T14" fmla="*/ 104 w 207"/>
                <a:gd name="T15" fmla="*/ 198 h 232"/>
                <a:gd name="T16" fmla="*/ 57 w 207"/>
                <a:gd name="T17" fmla="*/ 198 h 232"/>
                <a:gd name="T18" fmla="*/ 109 w 207"/>
                <a:gd name="T19" fmla="*/ 176 h 232"/>
                <a:gd name="T20" fmla="*/ 102 w 207"/>
                <a:gd name="T21" fmla="*/ 181 h 232"/>
                <a:gd name="T22" fmla="*/ 102 w 207"/>
                <a:gd name="T23" fmla="*/ 181 h 232"/>
                <a:gd name="T24" fmla="*/ 102 w 207"/>
                <a:gd name="T25" fmla="*/ 181 h 232"/>
                <a:gd name="T26" fmla="*/ 102 w 207"/>
                <a:gd name="T27" fmla="*/ 185 h 232"/>
                <a:gd name="T28" fmla="*/ 48 w 207"/>
                <a:gd name="T29" fmla="*/ 173 h 232"/>
                <a:gd name="T30" fmla="*/ 36 w 207"/>
                <a:gd name="T31" fmla="*/ 173 h 232"/>
                <a:gd name="T32" fmla="*/ 14 w 207"/>
                <a:gd name="T33" fmla="*/ 178 h 232"/>
                <a:gd name="T34" fmla="*/ 116 w 207"/>
                <a:gd name="T35" fmla="*/ 164 h 232"/>
                <a:gd name="T36" fmla="*/ 28 w 207"/>
                <a:gd name="T37" fmla="*/ 152 h 232"/>
                <a:gd name="T38" fmla="*/ 28 w 207"/>
                <a:gd name="T39" fmla="*/ 152 h 232"/>
                <a:gd name="T40" fmla="*/ 28 w 207"/>
                <a:gd name="T41" fmla="*/ 151 h 232"/>
                <a:gd name="T42" fmla="*/ 26 w 207"/>
                <a:gd name="T43" fmla="*/ 151 h 232"/>
                <a:gd name="T44" fmla="*/ 26 w 207"/>
                <a:gd name="T45" fmla="*/ 151 h 232"/>
                <a:gd name="T46" fmla="*/ 26 w 207"/>
                <a:gd name="T47" fmla="*/ 151 h 232"/>
                <a:gd name="T48" fmla="*/ 26 w 207"/>
                <a:gd name="T49" fmla="*/ 151 h 232"/>
                <a:gd name="T50" fmla="*/ 25 w 207"/>
                <a:gd name="T51" fmla="*/ 149 h 232"/>
                <a:gd name="T52" fmla="*/ 23 w 207"/>
                <a:gd name="T53" fmla="*/ 148 h 232"/>
                <a:gd name="T54" fmla="*/ 22 w 207"/>
                <a:gd name="T55" fmla="*/ 145 h 232"/>
                <a:gd name="T56" fmla="*/ 124 w 207"/>
                <a:gd name="T57" fmla="*/ 141 h 232"/>
                <a:gd name="T58" fmla="*/ 86 w 207"/>
                <a:gd name="T59" fmla="*/ 138 h 232"/>
                <a:gd name="T60" fmla="*/ 88 w 207"/>
                <a:gd name="T61" fmla="*/ 146 h 232"/>
                <a:gd name="T62" fmla="*/ 141 w 207"/>
                <a:gd name="T63" fmla="*/ 133 h 232"/>
                <a:gd name="T64" fmla="*/ 133 w 207"/>
                <a:gd name="T65" fmla="*/ 142 h 232"/>
                <a:gd name="T66" fmla="*/ 15 w 207"/>
                <a:gd name="T67" fmla="*/ 128 h 232"/>
                <a:gd name="T68" fmla="*/ 37 w 207"/>
                <a:gd name="T69" fmla="*/ 109 h 232"/>
                <a:gd name="T70" fmla="*/ 162 w 207"/>
                <a:gd name="T71" fmla="*/ 109 h 232"/>
                <a:gd name="T72" fmla="*/ 153 w 207"/>
                <a:gd name="T73" fmla="*/ 119 h 232"/>
                <a:gd name="T74" fmla="*/ 184 w 207"/>
                <a:gd name="T75" fmla="*/ 77 h 232"/>
                <a:gd name="T76" fmla="*/ 36 w 207"/>
                <a:gd name="T77" fmla="*/ 88 h 232"/>
                <a:gd name="T78" fmla="*/ 34 w 207"/>
                <a:gd name="T79" fmla="*/ 87 h 232"/>
                <a:gd name="T80" fmla="*/ 79 w 207"/>
                <a:gd name="T81" fmla="*/ 62 h 232"/>
                <a:gd name="T82" fmla="*/ 5 w 207"/>
                <a:gd name="T83" fmla="*/ 59 h 232"/>
                <a:gd name="T84" fmla="*/ 3 w 207"/>
                <a:gd name="T85" fmla="*/ 61 h 232"/>
                <a:gd name="T86" fmla="*/ 205 w 207"/>
                <a:gd name="T87" fmla="*/ 52 h 232"/>
                <a:gd name="T88" fmla="*/ 51 w 207"/>
                <a:gd name="T89" fmla="*/ 56 h 232"/>
                <a:gd name="T90" fmla="*/ 51 w 207"/>
                <a:gd name="T91" fmla="*/ 61 h 232"/>
                <a:gd name="T92" fmla="*/ 90 w 207"/>
                <a:gd name="T93" fmla="*/ 38 h 232"/>
                <a:gd name="T94" fmla="*/ 198 w 207"/>
                <a:gd name="T95" fmla="*/ 48 h 232"/>
                <a:gd name="T96" fmla="*/ 14 w 207"/>
                <a:gd name="T97" fmla="*/ 30 h 232"/>
                <a:gd name="T98" fmla="*/ 59 w 207"/>
                <a:gd name="T99" fmla="*/ 27 h 232"/>
                <a:gd name="T100" fmla="*/ 58 w 207"/>
                <a:gd name="T101" fmla="*/ 32 h 232"/>
                <a:gd name="T102" fmla="*/ 166 w 207"/>
                <a:gd name="T103" fmla="*/ 23 h 232"/>
                <a:gd name="T104" fmla="*/ 156 w 207"/>
                <a:gd name="T105" fmla="*/ 23 h 232"/>
                <a:gd name="T106" fmla="*/ 25 w 207"/>
                <a:gd name="T107" fmla="*/ 18 h 232"/>
                <a:gd name="T108" fmla="*/ 90 w 207"/>
                <a:gd name="T109" fmla="*/ 25 h 232"/>
                <a:gd name="T110" fmla="*/ 87 w 207"/>
                <a:gd name="T111" fmla="*/ 14 h 232"/>
                <a:gd name="T112" fmla="*/ 87 w 207"/>
                <a:gd name="T113" fmla="*/ 14 h 232"/>
                <a:gd name="T114" fmla="*/ 91 w 207"/>
                <a:gd name="T115" fmla="*/ 9 h 232"/>
                <a:gd name="T116" fmla="*/ 116 w 207"/>
                <a:gd name="T117" fmla="*/ 15 h 232"/>
                <a:gd name="T118" fmla="*/ 148 w 207"/>
                <a:gd name="T119" fmla="*/ 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" h="232">
                  <a:moveTo>
                    <a:pt x="119" y="227"/>
                  </a:moveTo>
                  <a:lnTo>
                    <a:pt x="120" y="227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4" y="232"/>
                  </a:lnTo>
                  <a:lnTo>
                    <a:pt x="115" y="232"/>
                  </a:lnTo>
                  <a:lnTo>
                    <a:pt x="112" y="231"/>
                  </a:lnTo>
                  <a:lnTo>
                    <a:pt x="112" y="230"/>
                  </a:lnTo>
                  <a:lnTo>
                    <a:pt x="112" y="228"/>
                  </a:lnTo>
                  <a:lnTo>
                    <a:pt x="115" y="227"/>
                  </a:lnTo>
                  <a:lnTo>
                    <a:pt x="117" y="227"/>
                  </a:lnTo>
                  <a:lnTo>
                    <a:pt x="117" y="227"/>
                  </a:lnTo>
                  <a:lnTo>
                    <a:pt x="119" y="227"/>
                  </a:lnTo>
                  <a:close/>
                  <a:moveTo>
                    <a:pt x="94" y="220"/>
                  </a:moveTo>
                  <a:lnTo>
                    <a:pt x="95" y="220"/>
                  </a:lnTo>
                  <a:lnTo>
                    <a:pt x="97" y="221"/>
                  </a:lnTo>
                  <a:lnTo>
                    <a:pt x="102" y="227"/>
                  </a:lnTo>
                  <a:lnTo>
                    <a:pt x="104" y="228"/>
                  </a:lnTo>
                  <a:lnTo>
                    <a:pt x="102" y="230"/>
                  </a:lnTo>
                  <a:lnTo>
                    <a:pt x="101" y="231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7" y="228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7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3" y="227"/>
                  </a:lnTo>
                  <a:lnTo>
                    <a:pt x="83" y="225"/>
                  </a:lnTo>
                  <a:lnTo>
                    <a:pt x="83" y="224"/>
                  </a:lnTo>
                  <a:lnTo>
                    <a:pt x="84" y="223"/>
                  </a:lnTo>
                  <a:lnTo>
                    <a:pt x="93" y="220"/>
                  </a:lnTo>
                  <a:lnTo>
                    <a:pt x="94" y="220"/>
                  </a:lnTo>
                  <a:close/>
                  <a:moveTo>
                    <a:pt x="66" y="212"/>
                  </a:moveTo>
                  <a:lnTo>
                    <a:pt x="68" y="213"/>
                  </a:lnTo>
                  <a:lnTo>
                    <a:pt x="68" y="214"/>
                  </a:lnTo>
                  <a:lnTo>
                    <a:pt x="75" y="228"/>
                  </a:lnTo>
                  <a:lnTo>
                    <a:pt x="75" y="230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8" y="225"/>
                  </a:lnTo>
                  <a:lnTo>
                    <a:pt x="68" y="223"/>
                  </a:lnTo>
                  <a:lnTo>
                    <a:pt x="66" y="220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4" y="216"/>
                  </a:lnTo>
                  <a:lnTo>
                    <a:pt x="64" y="214"/>
                  </a:lnTo>
                  <a:lnTo>
                    <a:pt x="65" y="213"/>
                  </a:lnTo>
                  <a:lnTo>
                    <a:pt x="66" y="212"/>
                  </a:lnTo>
                  <a:close/>
                  <a:moveTo>
                    <a:pt x="105" y="198"/>
                  </a:moveTo>
                  <a:lnTo>
                    <a:pt x="106" y="198"/>
                  </a:lnTo>
                  <a:lnTo>
                    <a:pt x="106" y="199"/>
                  </a:lnTo>
                  <a:lnTo>
                    <a:pt x="111" y="213"/>
                  </a:lnTo>
                  <a:lnTo>
                    <a:pt x="112" y="214"/>
                  </a:lnTo>
                  <a:lnTo>
                    <a:pt x="112" y="216"/>
                  </a:lnTo>
                  <a:lnTo>
                    <a:pt x="112" y="217"/>
                  </a:lnTo>
                  <a:lnTo>
                    <a:pt x="111" y="218"/>
                  </a:lnTo>
                  <a:lnTo>
                    <a:pt x="109" y="218"/>
                  </a:lnTo>
                  <a:lnTo>
                    <a:pt x="108" y="217"/>
                  </a:lnTo>
                  <a:lnTo>
                    <a:pt x="106" y="216"/>
                  </a:lnTo>
                  <a:lnTo>
                    <a:pt x="106" y="214"/>
                  </a:lnTo>
                  <a:lnTo>
                    <a:pt x="102" y="200"/>
                  </a:lnTo>
                  <a:lnTo>
                    <a:pt x="102" y="199"/>
                  </a:lnTo>
                  <a:lnTo>
                    <a:pt x="104" y="198"/>
                  </a:lnTo>
                  <a:lnTo>
                    <a:pt x="105" y="198"/>
                  </a:lnTo>
                  <a:close/>
                  <a:moveTo>
                    <a:pt x="54" y="182"/>
                  </a:moveTo>
                  <a:lnTo>
                    <a:pt x="55" y="182"/>
                  </a:lnTo>
                  <a:lnTo>
                    <a:pt x="57" y="184"/>
                  </a:lnTo>
                  <a:lnTo>
                    <a:pt x="62" y="199"/>
                  </a:lnTo>
                  <a:lnTo>
                    <a:pt x="62" y="200"/>
                  </a:lnTo>
                  <a:lnTo>
                    <a:pt x="61" y="202"/>
                  </a:lnTo>
                  <a:lnTo>
                    <a:pt x="59" y="202"/>
                  </a:lnTo>
                  <a:lnTo>
                    <a:pt x="59" y="202"/>
                  </a:lnTo>
                  <a:lnTo>
                    <a:pt x="58" y="200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5" y="195"/>
                  </a:lnTo>
                  <a:lnTo>
                    <a:pt x="54" y="192"/>
                  </a:lnTo>
                  <a:lnTo>
                    <a:pt x="52" y="188"/>
                  </a:lnTo>
                  <a:lnTo>
                    <a:pt x="52" y="187"/>
                  </a:lnTo>
                  <a:lnTo>
                    <a:pt x="51" y="185"/>
                  </a:lnTo>
                  <a:lnTo>
                    <a:pt x="51" y="184"/>
                  </a:lnTo>
                  <a:lnTo>
                    <a:pt x="52" y="182"/>
                  </a:lnTo>
                  <a:lnTo>
                    <a:pt x="54" y="182"/>
                  </a:lnTo>
                  <a:close/>
                  <a:moveTo>
                    <a:pt x="111" y="169"/>
                  </a:moveTo>
                  <a:lnTo>
                    <a:pt x="112" y="169"/>
                  </a:lnTo>
                  <a:lnTo>
                    <a:pt x="112" y="170"/>
                  </a:lnTo>
                  <a:lnTo>
                    <a:pt x="113" y="171"/>
                  </a:lnTo>
                  <a:lnTo>
                    <a:pt x="112" y="173"/>
                  </a:lnTo>
                  <a:lnTo>
                    <a:pt x="111" y="174"/>
                  </a:lnTo>
                  <a:lnTo>
                    <a:pt x="109" y="176"/>
                  </a:lnTo>
                  <a:lnTo>
                    <a:pt x="106" y="177"/>
                  </a:lnTo>
                  <a:lnTo>
                    <a:pt x="105" y="178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02" y="185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0" y="187"/>
                  </a:lnTo>
                  <a:lnTo>
                    <a:pt x="98" y="185"/>
                  </a:lnTo>
                  <a:lnTo>
                    <a:pt x="97" y="181"/>
                  </a:lnTo>
                  <a:lnTo>
                    <a:pt x="97" y="178"/>
                  </a:lnTo>
                  <a:lnTo>
                    <a:pt x="98" y="177"/>
                  </a:lnTo>
                  <a:lnTo>
                    <a:pt x="100" y="176"/>
                  </a:lnTo>
                  <a:lnTo>
                    <a:pt x="109" y="169"/>
                  </a:lnTo>
                  <a:lnTo>
                    <a:pt x="111" y="169"/>
                  </a:lnTo>
                  <a:close/>
                  <a:moveTo>
                    <a:pt x="46" y="166"/>
                  </a:moveTo>
                  <a:lnTo>
                    <a:pt x="48" y="166"/>
                  </a:lnTo>
                  <a:lnTo>
                    <a:pt x="50" y="169"/>
                  </a:lnTo>
                  <a:lnTo>
                    <a:pt x="50" y="169"/>
                  </a:lnTo>
                  <a:lnTo>
                    <a:pt x="50" y="171"/>
                  </a:lnTo>
                  <a:lnTo>
                    <a:pt x="48" y="171"/>
                  </a:lnTo>
                  <a:lnTo>
                    <a:pt x="48" y="173"/>
                  </a:lnTo>
                  <a:lnTo>
                    <a:pt x="47" y="171"/>
                  </a:lnTo>
                  <a:lnTo>
                    <a:pt x="46" y="171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4" y="170"/>
                  </a:lnTo>
                  <a:lnTo>
                    <a:pt x="43" y="171"/>
                  </a:lnTo>
                  <a:lnTo>
                    <a:pt x="39" y="171"/>
                  </a:lnTo>
                  <a:lnTo>
                    <a:pt x="36" y="173"/>
                  </a:lnTo>
                  <a:lnTo>
                    <a:pt x="33" y="173"/>
                  </a:lnTo>
                  <a:lnTo>
                    <a:pt x="32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29" y="173"/>
                  </a:lnTo>
                  <a:lnTo>
                    <a:pt x="28" y="173"/>
                  </a:lnTo>
                  <a:lnTo>
                    <a:pt x="28" y="170"/>
                  </a:lnTo>
                  <a:lnTo>
                    <a:pt x="29" y="169"/>
                  </a:lnTo>
                  <a:lnTo>
                    <a:pt x="44" y="166"/>
                  </a:lnTo>
                  <a:lnTo>
                    <a:pt x="46" y="166"/>
                  </a:lnTo>
                  <a:close/>
                  <a:moveTo>
                    <a:pt x="22" y="163"/>
                  </a:moveTo>
                  <a:lnTo>
                    <a:pt x="23" y="164"/>
                  </a:lnTo>
                  <a:lnTo>
                    <a:pt x="23" y="166"/>
                  </a:lnTo>
                  <a:lnTo>
                    <a:pt x="23" y="167"/>
                  </a:lnTo>
                  <a:lnTo>
                    <a:pt x="19" y="173"/>
                  </a:lnTo>
                  <a:lnTo>
                    <a:pt x="19" y="177"/>
                  </a:lnTo>
                  <a:lnTo>
                    <a:pt x="14" y="178"/>
                  </a:lnTo>
                  <a:lnTo>
                    <a:pt x="15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6" y="170"/>
                  </a:lnTo>
                  <a:lnTo>
                    <a:pt x="16" y="169"/>
                  </a:lnTo>
                  <a:lnTo>
                    <a:pt x="18" y="167"/>
                  </a:lnTo>
                  <a:lnTo>
                    <a:pt x="19" y="166"/>
                  </a:lnTo>
                  <a:lnTo>
                    <a:pt x="19" y="164"/>
                  </a:lnTo>
                  <a:lnTo>
                    <a:pt x="21" y="164"/>
                  </a:lnTo>
                  <a:lnTo>
                    <a:pt x="22" y="163"/>
                  </a:lnTo>
                  <a:close/>
                  <a:moveTo>
                    <a:pt x="102" y="153"/>
                  </a:moveTo>
                  <a:lnTo>
                    <a:pt x="104" y="153"/>
                  </a:lnTo>
                  <a:lnTo>
                    <a:pt x="116" y="164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3" y="169"/>
                  </a:lnTo>
                  <a:lnTo>
                    <a:pt x="112" y="167"/>
                  </a:lnTo>
                  <a:lnTo>
                    <a:pt x="100" y="158"/>
                  </a:lnTo>
                  <a:lnTo>
                    <a:pt x="100" y="156"/>
                  </a:lnTo>
                  <a:lnTo>
                    <a:pt x="100" y="153"/>
                  </a:lnTo>
                  <a:lnTo>
                    <a:pt x="102" y="153"/>
                  </a:lnTo>
                  <a:close/>
                  <a:moveTo>
                    <a:pt x="18" y="137"/>
                  </a:moveTo>
                  <a:lnTo>
                    <a:pt x="19" y="137"/>
                  </a:lnTo>
                  <a:lnTo>
                    <a:pt x="30" y="148"/>
                  </a:lnTo>
                  <a:lnTo>
                    <a:pt x="32" y="151"/>
                  </a:lnTo>
                  <a:lnTo>
                    <a:pt x="30" y="152"/>
                  </a:lnTo>
                  <a:lnTo>
                    <a:pt x="29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3" y="146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1" y="145"/>
                  </a:lnTo>
                  <a:lnTo>
                    <a:pt x="21" y="145"/>
                  </a:lnTo>
                  <a:lnTo>
                    <a:pt x="21" y="145"/>
                  </a:lnTo>
                  <a:lnTo>
                    <a:pt x="21" y="145"/>
                  </a:lnTo>
                  <a:lnTo>
                    <a:pt x="19" y="144"/>
                  </a:lnTo>
                  <a:lnTo>
                    <a:pt x="18" y="142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5" y="138"/>
                  </a:lnTo>
                  <a:lnTo>
                    <a:pt x="16" y="137"/>
                  </a:lnTo>
                  <a:lnTo>
                    <a:pt x="18" y="137"/>
                  </a:lnTo>
                  <a:close/>
                  <a:moveTo>
                    <a:pt x="108" y="130"/>
                  </a:moveTo>
                  <a:lnTo>
                    <a:pt x="109" y="131"/>
                  </a:lnTo>
                  <a:lnTo>
                    <a:pt x="123" y="138"/>
                  </a:lnTo>
                  <a:lnTo>
                    <a:pt x="124" y="140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2" y="142"/>
                  </a:lnTo>
                  <a:lnTo>
                    <a:pt x="122" y="142"/>
                  </a:lnTo>
                  <a:lnTo>
                    <a:pt x="120" y="142"/>
                  </a:lnTo>
                  <a:lnTo>
                    <a:pt x="119" y="141"/>
                  </a:lnTo>
                  <a:lnTo>
                    <a:pt x="117" y="141"/>
                  </a:lnTo>
                  <a:lnTo>
                    <a:pt x="115" y="140"/>
                  </a:lnTo>
                  <a:lnTo>
                    <a:pt x="106" y="135"/>
                  </a:lnTo>
                  <a:lnTo>
                    <a:pt x="105" y="133"/>
                  </a:lnTo>
                  <a:lnTo>
                    <a:pt x="106" y="131"/>
                  </a:lnTo>
                  <a:lnTo>
                    <a:pt x="106" y="131"/>
                  </a:lnTo>
                  <a:lnTo>
                    <a:pt x="108" y="130"/>
                  </a:lnTo>
                  <a:close/>
                  <a:moveTo>
                    <a:pt x="91" y="128"/>
                  </a:moveTo>
                  <a:lnTo>
                    <a:pt x="93" y="128"/>
                  </a:lnTo>
                  <a:lnTo>
                    <a:pt x="94" y="130"/>
                  </a:lnTo>
                  <a:lnTo>
                    <a:pt x="93" y="131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91" y="142"/>
                  </a:lnTo>
                  <a:lnTo>
                    <a:pt x="93" y="145"/>
                  </a:lnTo>
                  <a:lnTo>
                    <a:pt x="91" y="146"/>
                  </a:lnTo>
                  <a:lnTo>
                    <a:pt x="90" y="146"/>
                  </a:lnTo>
                  <a:lnTo>
                    <a:pt x="88" y="146"/>
                  </a:lnTo>
                  <a:lnTo>
                    <a:pt x="83" y="142"/>
                  </a:lnTo>
                  <a:lnTo>
                    <a:pt x="82" y="141"/>
                  </a:lnTo>
                  <a:lnTo>
                    <a:pt x="82" y="140"/>
                  </a:lnTo>
                  <a:lnTo>
                    <a:pt x="82" y="137"/>
                  </a:lnTo>
                  <a:lnTo>
                    <a:pt x="83" y="135"/>
                  </a:lnTo>
                  <a:lnTo>
                    <a:pt x="90" y="128"/>
                  </a:lnTo>
                  <a:lnTo>
                    <a:pt x="91" y="128"/>
                  </a:lnTo>
                  <a:close/>
                  <a:moveTo>
                    <a:pt x="142" y="126"/>
                  </a:moveTo>
                  <a:lnTo>
                    <a:pt x="144" y="127"/>
                  </a:lnTo>
                  <a:lnTo>
                    <a:pt x="145" y="128"/>
                  </a:lnTo>
                  <a:lnTo>
                    <a:pt x="145" y="130"/>
                  </a:lnTo>
                  <a:lnTo>
                    <a:pt x="144" y="130"/>
                  </a:lnTo>
                  <a:lnTo>
                    <a:pt x="142" y="131"/>
                  </a:lnTo>
                  <a:lnTo>
                    <a:pt x="141" y="133"/>
                  </a:lnTo>
                  <a:lnTo>
                    <a:pt x="141" y="133"/>
                  </a:lnTo>
                  <a:lnTo>
                    <a:pt x="141" y="133"/>
                  </a:lnTo>
                  <a:lnTo>
                    <a:pt x="141" y="133"/>
                  </a:lnTo>
                  <a:lnTo>
                    <a:pt x="141" y="133"/>
                  </a:lnTo>
                  <a:lnTo>
                    <a:pt x="141" y="133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34" y="142"/>
                  </a:lnTo>
                  <a:lnTo>
                    <a:pt x="133" y="142"/>
                  </a:lnTo>
                  <a:lnTo>
                    <a:pt x="131" y="142"/>
                  </a:lnTo>
                  <a:lnTo>
                    <a:pt x="130" y="141"/>
                  </a:lnTo>
                  <a:lnTo>
                    <a:pt x="130" y="140"/>
                  </a:lnTo>
                  <a:lnTo>
                    <a:pt x="141" y="127"/>
                  </a:lnTo>
                  <a:lnTo>
                    <a:pt x="142" y="126"/>
                  </a:lnTo>
                  <a:close/>
                  <a:moveTo>
                    <a:pt x="16" y="123"/>
                  </a:moveTo>
                  <a:lnTo>
                    <a:pt x="28" y="124"/>
                  </a:lnTo>
                  <a:lnTo>
                    <a:pt x="29" y="126"/>
                  </a:lnTo>
                  <a:lnTo>
                    <a:pt x="30" y="127"/>
                  </a:lnTo>
                  <a:lnTo>
                    <a:pt x="29" y="128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6" y="130"/>
                  </a:lnTo>
                  <a:lnTo>
                    <a:pt x="15" y="128"/>
                  </a:lnTo>
                  <a:lnTo>
                    <a:pt x="15" y="126"/>
                  </a:lnTo>
                  <a:lnTo>
                    <a:pt x="16" y="123"/>
                  </a:lnTo>
                  <a:close/>
                  <a:moveTo>
                    <a:pt x="39" y="102"/>
                  </a:moveTo>
                  <a:lnTo>
                    <a:pt x="39" y="102"/>
                  </a:lnTo>
                  <a:lnTo>
                    <a:pt x="41" y="102"/>
                  </a:lnTo>
                  <a:lnTo>
                    <a:pt x="41" y="105"/>
                  </a:lnTo>
                  <a:lnTo>
                    <a:pt x="43" y="120"/>
                  </a:lnTo>
                  <a:lnTo>
                    <a:pt x="41" y="123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23"/>
                  </a:lnTo>
                  <a:lnTo>
                    <a:pt x="37" y="120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6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7" y="104"/>
                  </a:lnTo>
                  <a:lnTo>
                    <a:pt x="39" y="102"/>
                  </a:lnTo>
                  <a:close/>
                  <a:moveTo>
                    <a:pt x="163" y="102"/>
                  </a:moveTo>
                  <a:lnTo>
                    <a:pt x="166" y="102"/>
                  </a:lnTo>
                  <a:lnTo>
                    <a:pt x="166" y="104"/>
                  </a:lnTo>
                  <a:lnTo>
                    <a:pt x="166" y="105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6" y="116"/>
                  </a:lnTo>
                  <a:lnTo>
                    <a:pt x="156" y="117"/>
                  </a:lnTo>
                  <a:lnTo>
                    <a:pt x="155" y="117"/>
                  </a:lnTo>
                  <a:lnTo>
                    <a:pt x="153" y="119"/>
                  </a:lnTo>
                  <a:lnTo>
                    <a:pt x="152" y="117"/>
                  </a:lnTo>
                  <a:lnTo>
                    <a:pt x="151" y="116"/>
                  </a:lnTo>
                  <a:lnTo>
                    <a:pt x="152" y="115"/>
                  </a:lnTo>
                  <a:lnTo>
                    <a:pt x="162" y="102"/>
                  </a:lnTo>
                  <a:lnTo>
                    <a:pt x="163" y="102"/>
                  </a:lnTo>
                  <a:lnTo>
                    <a:pt x="163" y="102"/>
                  </a:lnTo>
                  <a:close/>
                  <a:moveTo>
                    <a:pt x="185" y="77"/>
                  </a:moveTo>
                  <a:lnTo>
                    <a:pt x="187" y="77"/>
                  </a:lnTo>
                  <a:lnTo>
                    <a:pt x="187" y="80"/>
                  </a:lnTo>
                  <a:lnTo>
                    <a:pt x="187" y="81"/>
                  </a:lnTo>
                  <a:lnTo>
                    <a:pt x="176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1" y="92"/>
                  </a:lnTo>
                  <a:lnTo>
                    <a:pt x="173" y="90"/>
                  </a:lnTo>
                  <a:lnTo>
                    <a:pt x="183" y="79"/>
                  </a:lnTo>
                  <a:lnTo>
                    <a:pt x="184" y="77"/>
                  </a:lnTo>
                  <a:lnTo>
                    <a:pt x="185" y="77"/>
                  </a:lnTo>
                  <a:close/>
                  <a:moveTo>
                    <a:pt x="25" y="74"/>
                  </a:moveTo>
                  <a:lnTo>
                    <a:pt x="26" y="76"/>
                  </a:lnTo>
                  <a:lnTo>
                    <a:pt x="39" y="84"/>
                  </a:lnTo>
                  <a:lnTo>
                    <a:pt x="40" y="86"/>
                  </a:lnTo>
                  <a:lnTo>
                    <a:pt x="41" y="87"/>
                  </a:lnTo>
                  <a:lnTo>
                    <a:pt x="41" y="88"/>
                  </a:lnTo>
                  <a:lnTo>
                    <a:pt x="40" y="90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7" y="90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4" y="87"/>
                  </a:lnTo>
                  <a:lnTo>
                    <a:pt x="33" y="86"/>
                  </a:lnTo>
                  <a:lnTo>
                    <a:pt x="30" y="84"/>
                  </a:lnTo>
                  <a:lnTo>
                    <a:pt x="28" y="83"/>
                  </a:lnTo>
                  <a:lnTo>
                    <a:pt x="26" y="81"/>
                  </a:lnTo>
                  <a:lnTo>
                    <a:pt x="25" y="80"/>
                  </a:lnTo>
                  <a:lnTo>
                    <a:pt x="23" y="79"/>
                  </a:lnTo>
                  <a:lnTo>
                    <a:pt x="22" y="77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5" y="74"/>
                  </a:lnTo>
                  <a:close/>
                  <a:moveTo>
                    <a:pt x="72" y="61"/>
                  </a:moveTo>
                  <a:lnTo>
                    <a:pt x="72" y="61"/>
                  </a:lnTo>
                  <a:lnTo>
                    <a:pt x="73" y="61"/>
                  </a:lnTo>
                  <a:lnTo>
                    <a:pt x="76" y="61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88" y="63"/>
                  </a:lnTo>
                  <a:lnTo>
                    <a:pt x="90" y="63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88" y="68"/>
                  </a:lnTo>
                  <a:lnTo>
                    <a:pt x="87" y="68"/>
                  </a:lnTo>
                  <a:lnTo>
                    <a:pt x="72" y="65"/>
                  </a:lnTo>
                  <a:lnTo>
                    <a:pt x="70" y="63"/>
                  </a:lnTo>
                  <a:lnTo>
                    <a:pt x="69" y="62"/>
                  </a:lnTo>
                  <a:lnTo>
                    <a:pt x="70" y="61"/>
                  </a:lnTo>
                  <a:lnTo>
                    <a:pt x="72" y="61"/>
                  </a:lnTo>
                  <a:close/>
                  <a:moveTo>
                    <a:pt x="4" y="58"/>
                  </a:moveTo>
                  <a:lnTo>
                    <a:pt x="5" y="59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1" y="70"/>
                  </a:lnTo>
                  <a:lnTo>
                    <a:pt x="10" y="7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4" y="58"/>
                  </a:lnTo>
                  <a:close/>
                  <a:moveTo>
                    <a:pt x="205" y="52"/>
                  </a:moveTo>
                  <a:lnTo>
                    <a:pt x="207" y="55"/>
                  </a:lnTo>
                  <a:lnTo>
                    <a:pt x="207" y="56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99" y="66"/>
                  </a:lnTo>
                  <a:lnTo>
                    <a:pt x="198" y="69"/>
                  </a:lnTo>
                  <a:lnTo>
                    <a:pt x="198" y="69"/>
                  </a:lnTo>
                  <a:lnTo>
                    <a:pt x="195" y="70"/>
                  </a:lnTo>
                  <a:lnTo>
                    <a:pt x="194" y="69"/>
                  </a:lnTo>
                  <a:lnTo>
                    <a:pt x="194" y="68"/>
                  </a:lnTo>
                  <a:lnTo>
                    <a:pt x="194" y="66"/>
                  </a:lnTo>
                  <a:lnTo>
                    <a:pt x="205" y="54"/>
                  </a:lnTo>
                  <a:lnTo>
                    <a:pt x="205" y="52"/>
                  </a:lnTo>
                  <a:close/>
                  <a:moveTo>
                    <a:pt x="52" y="43"/>
                  </a:moveTo>
                  <a:lnTo>
                    <a:pt x="52" y="43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4" y="48"/>
                  </a:lnTo>
                  <a:lnTo>
                    <a:pt x="52" y="51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7" y="58"/>
                  </a:lnTo>
                  <a:lnTo>
                    <a:pt x="58" y="58"/>
                  </a:lnTo>
                  <a:lnTo>
                    <a:pt x="58" y="61"/>
                  </a:lnTo>
                  <a:lnTo>
                    <a:pt x="58" y="62"/>
                  </a:lnTo>
                  <a:lnTo>
                    <a:pt x="57" y="62"/>
                  </a:lnTo>
                  <a:lnTo>
                    <a:pt x="55" y="62"/>
                  </a:lnTo>
                  <a:lnTo>
                    <a:pt x="51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7" y="58"/>
                  </a:lnTo>
                  <a:lnTo>
                    <a:pt x="47" y="55"/>
                  </a:lnTo>
                  <a:lnTo>
                    <a:pt x="50" y="44"/>
                  </a:lnTo>
                  <a:lnTo>
                    <a:pt x="51" y="43"/>
                  </a:lnTo>
                  <a:lnTo>
                    <a:pt x="52" y="43"/>
                  </a:lnTo>
                  <a:close/>
                  <a:moveTo>
                    <a:pt x="93" y="36"/>
                  </a:moveTo>
                  <a:lnTo>
                    <a:pt x="94" y="37"/>
                  </a:lnTo>
                  <a:lnTo>
                    <a:pt x="95" y="38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5" y="56"/>
                  </a:lnTo>
                  <a:lnTo>
                    <a:pt x="95" y="56"/>
                  </a:lnTo>
                  <a:lnTo>
                    <a:pt x="94" y="56"/>
                  </a:lnTo>
                  <a:lnTo>
                    <a:pt x="93" y="55"/>
                  </a:lnTo>
                  <a:lnTo>
                    <a:pt x="90" y="38"/>
                  </a:lnTo>
                  <a:lnTo>
                    <a:pt x="91" y="37"/>
                  </a:lnTo>
                  <a:lnTo>
                    <a:pt x="93" y="36"/>
                  </a:lnTo>
                  <a:lnTo>
                    <a:pt x="93" y="36"/>
                  </a:lnTo>
                  <a:close/>
                  <a:moveTo>
                    <a:pt x="184" y="33"/>
                  </a:moveTo>
                  <a:lnTo>
                    <a:pt x="187" y="34"/>
                  </a:lnTo>
                  <a:lnTo>
                    <a:pt x="191" y="38"/>
                  </a:lnTo>
                  <a:lnTo>
                    <a:pt x="191" y="38"/>
                  </a:lnTo>
                  <a:lnTo>
                    <a:pt x="191" y="38"/>
                  </a:lnTo>
                  <a:lnTo>
                    <a:pt x="191" y="38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4" y="41"/>
                  </a:lnTo>
                  <a:lnTo>
                    <a:pt x="195" y="43"/>
                  </a:lnTo>
                  <a:lnTo>
                    <a:pt x="196" y="44"/>
                  </a:lnTo>
                  <a:lnTo>
                    <a:pt x="198" y="45"/>
                  </a:lnTo>
                  <a:lnTo>
                    <a:pt x="198" y="47"/>
                  </a:lnTo>
                  <a:lnTo>
                    <a:pt x="198" y="48"/>
                  </a:lnTo>
                  <a:lnTo>
                    <a:pt x="196" y="50"/>
                  </a:lnTo>
                  <a:lnTo>
                    <a:pt x="194" y="48"/>
                  </a:lnTo>
                  <a:lnTo>
                    <a:pt x="183" y="37"/>
                  </a:lnTo>
                  <a:lnTo>
                    <a:pt x="183" y="36"/>
                  </a:lnTo>
                  <a:lnTo>
                    <a:pt x="183" y="34"/>
                  </a:lnTo>
                  <a:lnTo>
                    <a:pt x="184" y="33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12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14" y="30"/>
                  </a:lnTo>
                  <a:lnTo>
                    <a:pt x="15" y="29"/>
                  </a:lnTo>
                  <a:lnTo>
                    <a:pt x="16" y="29"/>
                  </a:lnTo>
                  <a:close/>
                  <a:moveTo>
                    <a:pt x="46" y="22"/>
                  </a:moveTo>
                  <a:lnTo>
                    <a:pt x="47" y="22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5" y="32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46" y="26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6" y="22"/>
                  </a:lnTo>
                  <a:close/>
                  <a:moveTo>
                    <a:pt x="156" y="19"/>
                  </a:moveTo>
                  <a:lnTo>
                    <a:pt x="158" y="19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9" y="25"/>
                  </a:lnTo>
                  <a:lnTo>
                    <a:pt x="170" y="25"/>
                  </a:lnTo>
                  <a:lnTo>
                    <a:pt x="171" y="26"/>
                  </a:lnTo>
                  <a:lnTo>
                    <a:pt x="173" y="26"/>
                  </a:lnTo>
                  <a:lnTo>
                    <a:pt x="173" y="27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1" y="30"/>
                  </a:lnTo>
                  <a:lnTo>
                    <a:pt x="170" y="30"/>
                  </a:lnTo>
                  <a:lnTo>
                    <a:pt x="156" y="23"/>
                  </a:lnTo>
                  <a:lnTo>
                    <a:pt x="155" y="22"/>
                  </a:lnTo>
                  <a:lnTo>
                    <a:pt x="155" y="20"/>
                  </a:lnTo>
                  <a:lnTo>
                    <a:pt x="155" y="19"/>
                  </a:lnTo>
                  <a:lnTo>
                    <a:pt x="156" y="19"/>
                  </a:lnTo>
                  <a:close/>
                  <a:moveTo>
                    <a:pt x="22" y="11"/>
                  </a:moveTo>
                  <a:lnTo>
                    <a:pt x="26" y="12"/>
                  </a:lnTo>
                  <a:lnTo>
                    <a:pt x="29" y="14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1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5" y="9"/>
                  </a:lnTo>
                  <a:lnTo>
                    <a:pt x="95" y="11"/>
                  </a:lnTo>
                  <a:lnTo>
                    <a:pt x="95" y="14"/>
                  </a:lnTo>
                  <a:lnTo>
                    <a:pt x="91" y="16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88" y="25"/>
                  </a:lnTo>
                  <a:lnTo>
                    <a:pt x="87" y="23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91" y="9"/>
                  </a:lnTo>
                  <a:lnTo>
                    <a:pt x="94" y="9"/>
                  </a:lnTo>
                  <a:close/>
                  <a:moveTo>
                    <a:pt x="102" y="4"/>
                  </a:moveTo>
                  <a:lnTo>
                    <a:pt x="104" y="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7" y="16"/>
                  </a:lnTo>
                  <a:lnTo>
                    <a:pt x="117" y="19"/>
                  </a:lnTo>
                  <a:lnTo>
                    <a:pt x="116" y="19"/>
                  </a:lnTo>
                  <a:lnTo>
                    <a:pt x="115" y="19"/>
                  </a:lnTo>
                  <a:lnTo>
                    <a:pt x="113" y="19"/>
                  </a:lnTo>
                  <a:lnTo>
                    <a:pt x="101" y="9"/>
                  </a:lnTo>
                  <a:lnTo>
                    <a:pt x="101" y="7"/>
                  </a:lnTo>
                  <a:lnTo>
                    <a:pt x="101" y="5"/>
                  </a:lnTo>
                  <a:lnTo>
                    <a:pt x="102" y="5"/>
                  </a:lnTo>
                  <a:lnTo>
                    <a:pt x="102" y="4"/>
                  </a:lnTo>
                  <a:close/>
                  <a:moveTo>
                    <a:pt x="144" y="0"/>
                  </a:moveTo>
                  <a:lnTo>
                    <a:pt x="148" y="8"/>
                  </a:lnTo>
                  <a:lnTo>
                    <a:pt x="148" y="9"/>
                  </a:lnTo>
                  <a:lnTo>
                    <a:pt x="147" y="11"/>
                  </a:lnTo>
                  <a:lnTo>
                    <a:pt x="145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2" y="7"/>
                  </a:lnTo>
                  <a:lnTo>
                    <a:pt x="133" y="12"/>
                  </a:lnTo>
                  <a:lnTo>
                    <a:pt x="131" y="12"/>
                  </a:lnTo>
                  <a:lnTo>
                    <a:pt x="130" y="12"/>
                  </a:lnTo>
                  <a:lnTo>
                    <a:pt x="130" y="11"/>
                  </a:lnTo>
                  <a:lnTo>
                    <a:pt x="130" y="9"/>
                  </a:lnTo>
                  <a:lnTo>
                    <a:pt x="130" y="8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73" name="Freeform 145">
              <a:extLst>
                <a:ext uri="{FF2B5EF4-FFF2-40B4-BE49-F238E27FC236}">
                  <a16:creationId xmlns:a16="http://schemas.microsoft.com/office/drawing/2014/main" xmlns="" id="{3B18E15D-43C4-4038-9A6D-C68B8D20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113" y="2795588"/>
              <a:ext cx="479425" cy="446088"/>
            </a:xfrm>
            <a:custGeom>
              <a:avLst/>
              <a:gdLst>
                <a:gd name="T0" fmla="*/ 114 w 302"/>
                <a:gd name="T1" fmla="*/ 0 h 281"/>
                <a:gd name="T2" fmla="*/ 125 w 302"/>
                <a:gd name="T3" fmla="*/ 4 h 281"/>
                <a:gd name="T4" fmla="*/ 177 w 302"/>
                <a:gd name="T5" fmla="*/ 29 h 281"/>
                <a:gd name="T6" fmla="*/ 177 w 302"/>
                <a:gd name="T7" fmla="*/ 57 h 281"/>
                <a:gd name="T8" fmla="*/ 190 w 302"/>
                <a:gd name="T9" fmla="*/ 57 h 281"/>
                <a:gd name="T10" fmla="*/ 223 w 302"/>
                <a:gd name="T11" fmla="*/ 50 h 281"/>
                <a:gd name="T12" fmla="*/ 258 w 302"/>
                <a:gd name="T13" fmla="*/ 94 h 281"/>
                <a:gd name="T14" fmla="*/ 266 w 302"/>
                <a:gd name="T15" fmla="*/ 141 h 281"/>
                <a:gd name="T16" fmla="*/ 251 w 302"/>
                <a:gd name="T17" fmla="*/ 166 h 281"/>
                <a:gd name="T18" fmla="*/ 280 w 302"/>
                <a:gd name="T19" fmla="*/ 166 h 281"/>
                <a:gd name="T20" fmla="*/ 302 w 302"/>
                <a:gd name="T21" fmla="*/ 183 h 281"/>
                <a:gd name="T22" fmla="*/ 302 w 302"/>
                <a:gd name="T23" fmla="*/ 202 h 281"/>
                <a:gd name="T24" fmla="*/ 180 w 302"/>
                <a:gd name="T25" fmla="*/ 202 h 281"/>
                <a:gd name="T26" fmla="*/ 180 w 302"/>
                <a:gd name="T27" fmla="*/ 182 h 281"/>
                <a:gd name="T28" fmla="*/ 166 w 302"/>
                <a:gd name="T29" fmla="*/ 182 h 281"/>
                <a:gd name="T30" fmla="*/ 144 w 302"/>
                <a:gd name="T31" fmla="*/ 204 h 281"/>
                <a:gd name="T32" fmla="*/ 162 w 302"/>
                <a:gd name="T33" fmla="*/ 241 h 281"/>
                <a:gd name="T34" fmla="*/ 215 w 302"/>
                <a:gd name="T35" fmla="*/ 255 h 281"/>
                <a:gd name="T36" fmla="*/ 219 w 302"/>
                <a:gd name="T37" fmla="*/ 265 h 281"/>
                <a:gd name="T38" fmla="*/ 192 w 302"/>
                <a:gd name="T39" fmla="*/ 281 h 281"/>
                <a:gd name="T40" fmla="*/ 176 w 302"/>
                <a:gd name="T41" fmla="*/ 267 h 281"/>
                <a:gd name="T42" fmla="*/ 132 w 302"/>
                <a:gd name="T43" fmla="*/ 233 h 281"/>
                <a:gd name="T44" fmla="*/ 97 w 302"/>
                <a:gd name="T45" fmla="*/ 256 h 281"/>
                <a:gd name="T46" fmla="*/ 86 w 302"/>
                <a:gd name="T47" fmla="*/ 229 h 281"/>
                <a:gd name="T48" fmla="*/ 104 w 302"/>
                <a:gd name="T49" fmla="*/ 219 h 281"/>
                <a:gd name="T50" fmla="*/ 97 w 302"/>
                <a:gd name="T51" fmla="*/ 169 h 281"/>
                <a:gd name="T52" fmla="*/ 90 w 302"/>
                <a:gd name="T53" fmla="*/ 169 h 281"/>
                <a:gd name="T54" fmla="*/ 96 w 302"/>
                <a:gd name="T55" fmla="*/ 204 h 281"/>
                <a:gd name="T56" fmla="*/ 60 w 302"/>
                <a:gd name="T57" fmla="*/ 211 h 281"/>
                <a:gd name="T58" fmla="*/ 65 w 302"/>
                <a:gd name="T59" fmla="*/ 162 h 281"/>
                <a:gd name="T60" fmla="*/ 82 w 302"/>
                <a:gd name="T61" fmla="*/ 159 h 281"/>
                <a:gd name="T62" fmla="*/ 85 w 302"/>
                <a:gd name="T63" fmla="*/ 154 h 281"/>
                <a:gd name="T64" fmla="*/ 61 w 302"/>
                <a:gd name="T65" fmla="*/ 159 h 281"/>
                <a:gd name="T66" fmla="*/ 58 w 302"/>
                <a:gd name="T67" fmla="*/ 108 h 281"/>
                <a:gd name="T68" fmla="*/ 82 w 302"/>
                <a:gd name="T69" fmla="*/ 119 h 281"/>
                <a:gd name="T70" fmla="*/ 97 w 302"/>
                <a:gd name="T71" fmla="*/ 104 h 281"/>
                <a:gd name="T72" fmla="*/ 109 w 302"/>
                <a:gd name="T73" fmla="*/ 104 h 281"/>
                <a:gd name="T74" fmla="*/ 112 w 302"/>
                <a:gd name="T75" fmla="*/ 100 h 281"/>
                <a:gd name="T76" fmla="*/ 90 w 302"/>
                <a:gd name="T77" fmla="*/ 86 h 281"/>
                <a:gd name="T78" fmla="*/ 65 w 302"/>
                <a:gd name="T79" fmla="*/ 101 h 281"/>
                <a:gd name="T80" fmla="*/ 0 w 302"/>
                <a:gd name="T81" fmla="*/ 38 h 281"/>
                <a:gd name="T82" fmla="*/ 0 w 302"/>
                <a:gd name="T83" fmla="*/ 11 h 281"/>
                <a:gd name="T84" fmla="*/ 24 w 302"/>
                <a:gd name="T85" fmla="*/ 11 h 281"/>
                <a:gd name="T86" fmla="*/ 24 w 302"/>
                <a:gd name="T87" fmla="*/ 2 h 281"/>
                <a:gd name="T88" fmla="*/ 36 w 302"/>
                <a:gd name="T89" fmla="*/ 18 h 281"/>
                <a:gd name="T90" fmla="*/ 86 w 302"/>
                <a:gd name="T91" fmla="*/ 17 h 281"/>
                <a:gd name="T92" fmla="*/ 114 w 302"/>
                <a:gd name="T9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" h="281">
                  <a:moveTo>
                    <a:pt x="114" y="0"/>
                  </a:moveTo>
                  <a:lnTo>
                    <a:pt x="125" y="4"/>
                  </a:lnTo>
                  <a:lnTo>
                    <a:pt x="177" y="29"/>
                  </a:lnTo>
                  <a:lnTo>
                    <a:pt x="177" y="57"/>
                  </a:lnTo>
                  <a:lnTo>
                    <a:pt x="190" y="57"/>
                  </a:lnTo>
                  <a:lnTo>
                    <a:pt x="223" y="50"/>
                  </a:lnTo>
                  <a:lnTo>
                    <a:pt x="258" y="94"/>
                  </a:lnTo>
                  <a:lnTo>
                    <a:pt x="266" y="141"/>
                  </a:lnTo>
                  <a:lnTo>
                    <a:pt x="251" y="166"/>
                  </a:lnTo>
                  <a:lnTo>
                    <a:pt x="280" y="166"/>
                  </a:lnTo>
                  <a:lnTo>
                    <a:pt x="302" y="183"/>
                  </a:lnTo>
                  <a:lnTo>
                    <a:pt x="302" y="202"/>
                  </a:lnTo>
                  <a:lnTo>
                    <a:pt x="180" y="202"/>
                  </a:lnTo>
                  <a:lnTo>
                    <a:pt x="180" y="182"/>
                  </a:lnTo>
                  <a:lnTo>
                    <a:pt x="166" y="182"/>
                  </a:lnTo>
                  <a:lnTo>
                    <a:pt x="144" y="204"/>
                  </a:lnTo>
                  <a:lnTo>
                    <a:pt x="162" y="241"/>
                  </a:lnTo>
                  <a:lnTo>
                    <a:pt x="215" y="255"/>
                  </a:lnTo>
                  <a:lnTo>
                    <a:pt x="219" y="265"/>
                  </a:lnTo>
                  <a:lnTo>
                    <a:pt x="192" y="281"/>
                  </a:lnTo>
                  <a:lnTo>
                    <a:pt x="176" y="267"/>
                  </a:lnTo>
                  <a:lnTo>
                    <a:pt x="132" y="233"/>
                  </a:lnTo>
                  <a:lnTo>
                    <a:pt x="97" y="256"/>
                  </a:lnTo>
                  <a:lnTo>
                    <a:pt x="86" y="229"/>
                  </a:lnTo>
                  <a:lnTo>
                    <a:pt x="104" y="219"/>
                  </a:lnTo>
                  <a:lnTo>
                    <a:pt x="97" y="169"/>
                  </a:lnTo>
                  <a:lnTo>
                    <a:pt x="90" y="169"/>
                  </a:lnTo>
                  <a:lnTo>
                    <a:pt x="96" y="204"/>
                  </a:lnTo>
                  <a:lnTo>
                    <a:pt x="60" y="211"/>
                  </a:lnTo>
                  <a:lnTo>
                    <a:pt x="65" y="162"/>
                  </a:lnTo>
                  <a:lnTo>
                    <a:pt x="82" y="159"/>
                  </a:lnTo>
                  <a:lnTo>
                    <a:pt x="85" y="154"/>
                  </a:lnTo>
                  <a:lnTo>
                    <a:pt x="61" y="159"/>
                  </a:lnTo>
                  <a:lnTo>
                    <a:pt x="58" y="108"/>
                  </a:lnTo>
                  <a:lnTo>
                    <a:pt x="82" y="119"/>
                  </a:lnTo>
                  <a:lnTo>
                    <a:pt x="97" y="104"/>
                  </a:lnTo>
                  <a:lnTo>
                    <a:pt x="109" y="104"/>
                  </a:lnTo>
                  <a:lnTo>
                    <a:pt x="112" y="100"/>
                  </a:lnTo>
                  <a:lnTo>
                    <a:pt x="90" y="86"/>
                  </a:lnTo>
                  <a:lnTo>
                    <a:pt x="65" y="101"/>
                  </a:lnTo>
                  <a:lnTo>
                    <a:pt x="0" y="38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24" y="2"/>
                  </a:lnTo>
                  <a:lnTo>
                    <a:pt x="36" y="18"/>
                  </a:lnTo>
                  <a:lnTo>
                    <a:pt x="86" y="1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74" name="Freeform 146">
              <a:extLst>
                <a:ext uri="{FF2B5EF4-FFF2-40B4-BE49-F238E27FC236}">
                  <a16:creationId xmlns:a16="http://schemas.microsoft.com/office/drawing/2014/main" xmlns="" id="{8B1759F2-60E7-407D-845E-59C0F18C1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4113" y="2795588"/>
              <a:ext cx="479425" cy="444500"/>
            </a:xfrm>
            <a:custGeom>
              <a:avLst/>
              <a:gdLst>
                <a:gd name="T0" fmla="*/ 213 w 302"/>
                <a:gd name="T1" fmla="*/ 269 h 280"/>
                <a:gd name="T2" fmla="*/ 204 w 302"/>
                <a:gd name="T3" fmla="*/ 273 h 280"/>
                <a:gd name="T4" fmla="*/ 210 w 302"/>
                <a:gd name="T5" fmla="*/ 258 h 280"/>
                <a:gd name="T6" fmla="*/ 154 w 302"/>
                <a:gd name="T7" fmla="*/ 247 h 280"/>
                <a:gd name="T8" fmla="*/ 181 w 302"/>
                <a:gd name="T9" fmla="*/ 248 h 280"/>
                <a:gd name="T10" fmla="*/ 98 w 302"/>
                <a:gd name="T11" fmla="*/ 249 h 280"/>
                <a:gd name="T12" fmla="*/ 130 w 302"/>
                <a:gd name="T13" fmla="*/ 234 h 280"/>
                <a:gd name="T14" fmla="*/ 93 w 302"/>
                <a:gd name="T15" fmla="*/ 245 h 280"/>
                <a:gd name="T16" fmla="*/ 90 w 302"/>
                <a:gd name="T17" fmla="*/ 237 h 280"/>
                <a:gd name="T18" fmla="*/ 89 w 302"/>
                <a:gd name="T19" fmla="*/ 237 h 280"/>
                <a:gd name="T20" fmla="*/ 89 w 302"/>
                <a:gd name="T21" fmla="*/ 236 h 280"/>
                <a:gd name="T22" fmla="*/ 144 w 302"/>
                <a:gd name="T23" fmla="*/ 213 h 280"/>
                <a:gd name="T24" fmla="*/ 104 w 302"/>
                <a:gd name="T25" fmla="*/ 220 h 280"/>
                <a:gd name="T26" fmla="*/ 104 w 302"/>
                <a:gd name="T27" fmla="*/ 219 h 280"/>
                <a:gd name="T28" fmla="*/ 103 w 302"/>
                <a:gd name="T29" fmla="*/ 209 h 280"/>
                <a:gd name="T30" fmla="*/ 61 w 302"/>
                <a:gd name="T31" fmla="*/ 207 h 280"/>
                <a:gd name="T32" fmla="*/ 96 w 302"/>
                <a:gd name="T33" fmla="*/ 205 h 280"/>
                <a:gd name="T34" fmla="*/ 96 w 302"/>
                <a:gd name="T35" fmla="*/ 205 h 280"/>
                <a:gd name="T36" fmla="*/ 281 w 302"/>
                <a:gd name="T37" fmla="*/ 201 h 280"/>
                <a:gd name="T38" fmla="*/ 235 w 302"/>
                <a:gd name="T39" fmla="*/ 201 h 280"/>
                <a:gd name="T40" fmla="*/ 161 w 302"/>
                <a:gd name="T41" fmla="*/ 184 h 280"/>
                <a:gd name="T42" fmla="*/ 180 w 302"/>
                <a:gd name="T43" fmla="*/ 191 h 280"/>
                <a:gd name="T44" fmla="*/ 292 w 302"/>
                <a:gd name="T45" fmla="*/ 177 h 280"/>
                <a:gd name="T46" fmla="*/ 68 w 302"/>
                <a:gd name="T47" fmla="*/ 189 h 280"/>
                <a:gd name="T48" fmla="*/ 62 w 302"/>
                <a:gd name="T49" fmla="*/ 184 h 280"/>
                <a:gd name="T50" fmla="*/ 263 w 302"/>
                <a:gd name="T51" fmla="*/ 169 h 280"/>
                <a:gd name="T52" fmla="*/ 87 w 302"/>
                <a:gd name="T53" fmla="*/ 165 h 280"/>
                <a:gd name="T54" fmla="*/ 79 w 302"/>
                <a:gd name="T55" fmla="*/ 159 h 280"/>
                <a:gd name="T56" fmla="*/ 82 w 302"/>
                <a:gd name="T57" fmla="*/ 159 h 280"/>
                <a:gd name="T58" fmla="*/ 82 w 302"/>
                <a:gd name="T59" fmla="*/ 158 h 280"/>
                <a:gd name="T60" fmla="*/ 83 w 302"/>
                <a:gd name="T61" fmla="*/ 155 h 280"/>
                <a:gd name="T62" fmla="*/ 85 w 302"/>
                <a:gd name="T63" fmla="*/ 154 h 280"/>
                <a:gd name="T64" fmla="*/ 259 w 302"/>
                <a:gd name="T65" fmla="*/ 154 h 280"/>
                <a:gd name="T66" fmla="*/ 259 w 302"/>
                <a:gd name="T67" fmla="*/ 154 h 280"/>
                <a:gd name="T68" fmla="*/ 69 w 302"/>
                <a:gd name="T69" fmla="*/ 157 h 280"/>
                <a:gd name="T70" fmla="*/ 262 w 302"/>
                <a:gd name="T71" fmla="*/ 139 h 280"/>
                <a:gd name="T72" fmla="*/ 64 w 302"/>
                <a:gd name="T73" fmla="*/ 111 h 280"/>
                <a:gd name="T74" fmla="*/ 79 w 302"/>
                <a:gd name="T75" fmla="*/ 118 h 280"/>
                <a:gd name="T76" fmla="*/ 91 w 302"/>
                <a:gd name="T77" fmla="*/ 114 h 280"/>
                <a:gd name="T78" fmla="*/ 258 w 302"/>
                <a:gd name="T79" fmla="*/ 93 h 280"/>
                <a:gd name="T80" fmla="*/ 258 w 302"/>
                <a:gd name="T81" fmla="*/ 94 h 280"/>
                <a:gd name="T82" fmla="*/ 82 w 302"/>
                <a:gd name="T83" fmla="*/ 87 h 280"/>
                <a:gd name="T84" fmla="*/ 107 w 302"/>
                <a:gd name="T85" fmla="*/ 96 h 280"/>
                <a:gd name="T86" fmla="*/ 44 w 302"/>
                <a:gd name="T87" fmla="*/ 76 h 280"/>
                <a:gd name="T88" fmla="*/ 240 w 302"/>
                <a:gd name="T89" fmla="*/ 71 h 280"/>
                <a:gd name="T90" fmla="*/ 240 w 302"/>
                <a:gd name="T91" fmla="*/ 71 h 280"/>
                <a:gd name="T92" fmla="*/ 198 w 302"/>
                <a:gd name="T93" fmla="*/ 58 h 280"/>
                <a:gd name="T94" fmla="*/ 195 w 302"/>
                <a:gd name="T95" fmla="*/ 56 h 280"/>
                <a:gd name="T96" fmla="*/ 22 w 302"/>
                <a:gd name="T97" fmla="*/ 53 h 280"/>
                <a:gd name="T98" fmla="*/ 212 w 302"/>
                <a:gd name="T99" fmla="*/ 51 h 280"/>
                <a:gd name="T100" fmla="*/ 0 w 302"/>
                <a:gd name="T101" fmla="*/ 38 h 280"/>
                <a:gd name="T102" fmla="*/ 173 w 302"/>
                <a:gd name="T103" fmla="*/ 45 h 280"/>
                <a:gd name="T104" fmla="*/ 42 w 302"/>
                <a:gd name="T105" fmla="*/ 18 h 280"/>
                <a:gd name="T106" fmla="*/ 90 w 302"/>
                <a:gd name="T107" fmla="*/ 20 h 280"/>
                <a:gd name="T108" fmla="*/ 144 w 302"/>
                <a:gd name="T109" fmla="*/ 14 h 280"/>
                <a:gd name="T110" fmla="*/ 11 w 302"/>
                <a:gd name="T111" fmla="*/ 15 h 280"/>
                <a:gd name="T112" fmla="*/ 118 w 302"/>
                <a:gd name="T113" fmla="*/ 2 h 280"/>
                <a:gd name="T114" fmla="*/ 118 w 302"/>
                <a:gd name="T115" fmla="*/ 2 h 280"/>
                <a:gd name="T116" fmla="*/ 119 w 302"/>
                <a:gd name="T117" fmla="*/ 3 h 280"/>
                <a:gd name="T118" fmla="*/ 121 w 302"/>
                <a:gd name="T119" fmla="*/ 3 h 280"/>
                <a:gd name="T120" fmla="*/ 125 w 302"/>
                <a:gd name="T121" fmla="*/ 4 h 280"/>
                <a:gd name="T122" fmla="*/ 125 w 302"/>
                <a:gd name="T123" fmla="*/ 4 h 280"/>
                <a:gd name="T124" fmla="*/ 114 w 302"/>
                <a:gd name="T12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280">
                  <a:moveTo>
                    <a:pt x="180" y="266"/>
                  </a:moveTo>
                  <a:lnTo>
                    <a:pt x="181" y="266"/>
                  </a:lnTo>
                  <a:lnTo>
                    <a:pt x="194" y="276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2" y="280"/>
                  </a:lnTo>
                  <a:lnTo>
                    <a:pt x="191" y="280"/>
                  </a:lnTo>
                  <a:lnTo>
                    <a:pt x="179" y="270"/>
                  </a:lnTo>
                  <a:lnTo>
                    <a:pt x="179" y="269"/>
                  </a:lnTo>
                  <a:lnTo>
                    <a:pt x="179" y="266"/>
                  </a:lnTo>
                  <a:lnTo>
                    <a:pt x="180" y="266"/>
                  </a:lnTo>
                  <a:lnTo>
                    <a:pt x="180" y="266"/>
                  </a:lnTo>
                  <a:close/>
                  <a:moveTo>
                    <a:pt x="217" y="261"/>
                  </a:moveTo>
                  <a:lnTo>
                    <a:pt x="219" y="265"/>
                  </a:lnTo>
                  <a:lnTo>
                    <a:pt x="219" y="265"/>
                  </a:lnTo>
                  <a:lnTo>
                    <a:pt x="219" y="266"/>
                  </a:lnTo>
                  <a:lnTo>
                    <a:pt x="216" y="266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13" y="269"/>
                  </a:lnTo>
                  <a:lnTo>
                    <a:pt x="205" y="273"/>
                  </a:lnTo>
                  <a:lnTo>
                    <a:pt x="204" y="273"/>
                  </a:lnTo>
                  <a:lnTo>
                    <a:pt x="204" y="273"/>
                  </a:lnTo>
                  <a:lnTo>
                    <a:pt x="202" y="272"/>
                  </a:lnTo>
                  <a:lnTo>
                    <a:pt x="202" y="270"/>
                  </a:lnTo>
                  <a:lnTo>
                    <a:pt x="204" y="269"/>
                  </a:lnTo>
                  <a:lnTo>
                    <a:pt x="217" y="261"/>
                  </a:lnTo>
                  <a:lnTo>
                    <a:pt x="217" y="261"/>
                  </a:lnTo>
                  <a:close/>
                  <a:moveTo>
                    <a:pt x="194" y="249"/>
                  </a:moveTo>
                  <a:lnTo>
                    <a:pt x="195" y="249"/>
                  </a:lnTo>
                  <a:lnTo>
                    <a:pt x="195" y="249"/>
                  </a:lnTo>
                  <a:lnTo>
                    <a:pt x="198" y="251"/>
                  </a:lnTo>
                  <a:lnTo>
                    <a:pt x="201" y="251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5" y="252"/>
                  </a:lnTo>
                  <a:lnTo>
                    <a:pt x="205" y="252"/>
                  </a:lnTo>
                  <a:lnTo>
                    <a:pt x="210" y="254"/>
                  </a:lnTo>
                  <a:lnTo>
                    <a:pt x="212" y="255"/>
                  </a:lnTo>
                  <a:lnTo>
                    <a:pt x="212" y="256"/>
                  </a:lnTo>
                  <a:lnTo>
                    <a:pt x="210" y="258"/>
                  </a:lnTo>
                  <a:lnTo>
                    <a:pt x="209" y="258"/>
                  </a:lnTo>
                  <a:lnTo>
                    <a:pt x="209" y="258"/>
                  </a:lnTo>
                  <a:lnTo>
                    <a:pt x="194" y="254"/>
                  </a:lnTo>
                  <a:lnTo>
                    <a:pt x="192" y="252"/>
                  </a:lnTo>
                  <a:lnTo>
                    <a:pt x="191" y="251"/>
                  </a:lnTo>
                  <a:lnTo>
                    <a:pt x="192" y="249"/>
                  </a:lnTo>
                  <a:lnTo>
                    <a:pt x="194" y="249"/>
                  </a:lnTo>
                  <a:close/>
                  <a:moveTo>
                    <a:pt x="155" y="245"/>
                  </a:moveTo>
                  <a:lnTo>
                    <a:pt x="157" y="247"/>
                  </a:lnTo>
                  <a:lnTo>
                    <a:pt x="169" y="256"/>
                  </a:lnTo>
                  <a:lnTo>
                    <a:pt x="170" y="258"/>
                  </a:lnTo>
                  <a:lnTo>
                    <a:pt x="170" y="259"/>
                  </a:lnTo>
                  <a:lnTo>
                    <a:pt x="169" y="261"/>
                  </a:lnTo>
                  <a:lnTo>
                    <a:pt x="168" y="261"/>
                  </a:lnTo>
                  <a:lnTo>
                    <a:pt x="166" y="261"/>
                  </a:lnTo>
                  <a:lnTo>
                    <a:pt x="154" y="251"/>
                  </a:lnTo>
                  <a:lnTo>
                    <a:pt x="152" y="248"/>
                  </a:lnTo>
                  <a:lnTo>
                    <a:pt x="154" y="247"/>
                  </a:lnTo>
                  <a:lnTo>
                    <a:pt x="154" y="247"/>
                  </a:lnTo>
                  <a:lnTo>
                    <a:pt x="155" y="245"/>
                  </a:lnTo>
                  <a:close/>
                  <a:moveTo>
                    <a:pt x="163" y="241"/>
                  </a:moveTo>
                  <a:lnTo>
                    <a:pt x="163" y="241"/>
                  </a:lnTo>
                  <a:lnTo>
                    <a:pt x="163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79" y="245"/>
                  </a:lnTo>
                  <a:lnTo>
                    <a:pt x="180" y="247"/>
                  </a:lnTo>
                  <a:lnTo>
                    <a:pt x="181" y="248"/>
                  </a:lnTo>
                  <a:lnTo>
                    <a:pt x="180" y="249"/>
                  </a:lnTo>
                  <a:lnTo>
                    <a:pt x="179" y="249"/>
                  </a:lnTo>
                  <a:lnTo>
                    <a:pt x="177" y="249"/>
                  </a:lnTo>
                  <a:lnTo>
                    <a:pt x="162" y="245"/>
                  </a:lnTo>
                  <a:lnTo>
                    <a:pt x="161" y="244"/>
                  </a:lnTo>
                  <a:lnTo>
                    <a:pt x="161" y="243"/>
                  </a:lnTo>
                  <a:lnTo>
                    <a:pt x="162" y="241"/>
                  </a:lnTo>
                  <a:lnTo>
                    <a:pt x="163" y="241"/>
                  </a:lnTo>
                  <a:close/>
                  <a:moveTo>
                    <a:pt x="114" y="241"/>
                  </a:moveTo>
                  <a:lnTo>
                    <a:pt x="114" y="241"/>
                  </a:lnTo>
                  <a:lnTo>
                    <a:pt x="115" y="241"/>
                  </a:lnTo>
                  <a:lnTo>
                    <a:pt x="115" y="244"/>
                  </a:lnTo>
                  <a:lnTo>
                    <a:pt x="115" y="245"/>
                  </a:lnTo>
                  <a:lnTo>
                    <a:pt x="101" y="254"/>
                  </a:lnTo>
                  <a:lnTo>
                    <a:pt x="100" y="254"/>
                  </a:lnTo>
                  <a:lnTo>
                    <a:pt x="98" y="254"/>
                  </a:lnTo>
                  <a:lnTo>
                    <a:pt x="98" y="254"/>
                  </a:lnTo>
                  <a:lnTo>
                    <a:pt x="97" y="251"/>
                  </a:lnTo>
                  <a:lnTo>
                    <a:pt x="98" y="249"/>
                  </a:lnTo>
                  <a:lnTo>
                    <a:pt x="112" y="241"/>
                  </a:lnTo>
                  <a:lnTo>
                    <a:pt x="114" y="241"/>
                  </a:lnTo>
                  <a:close/>
                  <a:moveTo>
                    <a:pt x="132" y="229"/>
                  </a:moveTo>
                  <a:lnTo>
                    <a:pt x="133" y="229"/>
                  </a:lnTo>
                  <a:lnTo>
                    <a:pt x="134" y="230"/>
                  </a:lnTo>
                  <a:lnTo>
                    <a:pt x="144" y="237"/>
                  </a:lnTo>
                  <a:lnTo>
                    <a:pt x="144" y="238"/>
                  </a:lnTo>
                  <a:lnTo>
                    <a:pt x="144" y="240"/>
                  </a:lnTo>
                  <a:lnTo>
                    <a:pt x="143" y="241"/>
                  </a:lnTo>
                  <a:lnTo>
                    <a:pt x="143" y="241"/>
                  </a:lnTo>
                  <a:lnTo>
                    <a:pt x="141" y="240"/>
                  </a:lnTo>
                  <a:lnTo>
                    <a:pt x="132" y="233"/>
                  </a:lnTo>
                  <a:lnTo>
                    <a:pt x="132" y="233"/>
                  </a:lnTo>
                  <a:lnTo>
                    <a:pt x="132" y="233"/>
                  </a:lnTo>
                  <a:lnTo>
                    <a:pt x="132" y="233"/>
                  </a:lnTo>
                  <a:lnTo>
                    <a:pt x="132" y="233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29" y="236"/>
                  </a:lnTo>
                  <a:lnTo>
                    <a:pt x="127" y="236"/>
                  </a:lnTo>
                  <a:lnTo>
                    <a:pt x="126" y="236"/>
                  </a:lnTo>
                  <a:lnTo>
                    <a:pt x="126" y="236"/>
                  </a:lnTo>
                  <a:lnTo>
                    <a:pt x="125" y="236"/>
                  </a:lnTo>
                  <a:lnTo>
                    <a:pt x="125" y="233"/>
                  </a:lnTo>
                  <a:lnTo>
                    <a:pt x="125" y="231"/>
                  </a:lnTo>
                  <a:lnTo>
                    <a:pt x="129" y="229"/>
                  </a:lnTo>
                  <a:lnTo>
                    <a:pt x="132" y="229"/>
                  </a:lnTo>
                  <a:close/>
                  <a:moveTo>
                    <a:pt x="89" y="227"/>
                  </a:moveTo>
                  <a:lnTo>
                    <a:pt x="90" y="229"/>
                  </a:lnTo>
                  <a:lnTo>
                    <a:pt x="91" y="229"/>
                  </a:lnTo>
                  <a:lnTo>
                    <a:pt x="97" y="244"/>
                  </a:lnTo>
                  <a:lnTo>
                    <a:pt x="97" y="247"/>
                  </a:lnTo>
                  <a:lnTo>
                    <a:pt x="96" y="248"/>
                  </a:lnTo>
                  <a:lnTo>
                    <a:pt x="96" y="248"/>
                  </a:lnTo>
                  <a:lnTo>
                    <a:pt x="94" y="247"/>
                  </a:lnTo>
                  <a:lnTo>
                    <a:pt x="93" y="247"/>
                  </a:lnTo>
                  <a:lnTo>
                    <a:pt x="93" y="245"/>
                  </a:lnTo>
                  <a:lnTo>
                    <a:pt x="91" y="244"/>
                  </a:lnTo>
                  <a:lnTo>
                    <a:pt x="91" y="241"/>
                  </a:lnTo>
                  <a:lnTo>
                    <a:pt x="90" y="238"/>
                  </a:lnTo>
                  <a:lnTo>
                    <a:pt x="90" y="238"/>
                  </a:lnTo>
                  <a:lnTo>
                    <a:pt x="90" y="238"/>
                  </a:lnTo>
                  <a:lnTo>
                    <a:pt x="90" y="238"/>
                  </a:lnTo>
                  <a:lnTo>
                    <a:pt x="90" y="238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7" y="231"/>
                  </a:lnTo>
                  <a:lnTo>
                    <a:pt x="87" y="229"/>
                  </a:lnTo>
                  <a:lnTo>
                    <a:pt x="89" y="227"/>
                  </a:lnTo>
                  <a:lnTo>
                    <a:pt x="89" y="227"/>
                  </a:lnTo>
                  <a:close/>
                  <a:moveTo>
                    <a:pt x="147" y="212"/>
                  </a:moveTo>
                  <a:lnTo>
                    <a:pt x="148" y="212"/>
                  </a:lnTo>
                  <a:lnTo>
                    <a:pt x="148" y="213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5" y="230"/>
                  </a:lnTo>
                  <a:lnTo>
                    <a:pt x="154" y="230"/>
                  </a:lnTo>
                  <a:lnTo>
                    <a:pt x="152" y="230"/>
                  </a:lnTo>
                  <a:lnTo>
                    <a:pt x="151" y="229"/>
                  </a:lnTo>
                  <a:lnTo>
                    <a:pt x="144" y="215"/>
                  </a:lnTo>
                  <a:lnTo>
                    <a:pt x="144" y="213"/>
                  </a:lnTo>
                  <a:lnTo>
                    <a:pt x="145" y="212"/>
                  </a:lnTo>
                  <a:lnTo>
                    <a:pt x="147" y="212"/>
                  </a:lnTo>
                  <a:close/>
                  <a:moveTo>
                    <a:pt x="105" y="207"/>
                  </a:moveTo>
                  <a:lnTo>
                    <a:pt x="107" y="208"/>
                  </a:lnTo>
                  <a:lnTo>
                    <a:pt x="108" y="209"/>
                  </a:lnTo>
                  <a:lnTo>
                    <a:pt x="108" y="219"/>
                  </a:lnTo>
                  <a:lnTo>
                    <a:pt x="108" y="222"/>
                  </a:lnTo>
                  <a:lnTo>
                    <a:pt x="107" y="223"/>
                  </a:lnTo>
                  <a:lnTo>
                    <a:pt x="101" y="226"/>
                  </a:lnTo>
                  <a:lnTo>
                    <a:pt x="100" y="227"/>
                  </a:lnTo>
                  <a:lnTo>
                    <a:pt x="98" y="226"/>
                  </a:lnTo>
                  <a:lnTo>
                    <a:pt x="97" y="226"/>
                  </a:lnTo>
                  <a:lnTo>
                    <a:pt x="97" y="223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100" y="222"/>
                  </a:lnTo>
                  <a:lnTo>
                    <a:pt x="103" y="220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5" y="207"/>
                  </a:lnTo>
                  <a:lnTo>
                    <a:pt x="105" y="207"/>
                  </a:lnTo>
                  <a:close/>
                  <a:moveTo>
                    <a:pt x="64" y="201"/>
                  </a:moveTo>
                  <a:lnTo>
                    <a:pt x="64" y="201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9" y="205"/>
                  </a:lnTo>
                  <a:lnTo>
                    <a:pt x="71" y="207"/>
                  </a:lnTo>
                  <a:lnTo>
                    <a:pt x="69" y="208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7" y="209"/>
                  </a:lnTo>
                  <a:lnTo>
                    <a:pt x="65" y="209"/>
                  </a:lnTo>
                  <a:lnTo>
                    <a:pt x="60" y="211"/>
                  </a:lnTo>
                  <a:lnTo>
                    <a:pt x="61" y="207"/>
                  </a:lnTo>
                  <a:lnTo>
                    <a:pt x="61" y="204"/>
                  </a:lnTo>
                  <a:lnTo>
                    <a:pt x="61" y="204"/>
                  </a:lnTo>
                  <a:lnTo>
                    <a:pt x="61" y="202"/>
                  </a:lnTo>
                  <a:lnTo>
                    <a:pt x="64" y="201"/>
                  </a:lnTo>
                  <a:close/>
                  <a:moveTo>
                    <a:pt x="93" y="198"/>
                  </a:moveTo>
                  <a:lnTo>
                    <a:pt x="94" y="198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85" y="207"/>
                  </a:lnTo>
                  <a:lnTo>
                    <a:pt x="83" y="207"/>
                  </a:lnTo>
                  <a:lnTo>
                    <a:pt x="82" y="207"/>
                  </a:lnTo>
                  <a:lnTo>
                    <a:pt x="82" y="205"/>
                  </a:lnTo>
                  <a:lnTo>
                    <a:pt x="82" y="202"/>
                  </a:lnTo>
                  <a:lnTo>
                    <a:pt x="83" y="202"/>
                  </a:lnTo>
                  <a:lnTo>
                    <a:pt x="90" y="201"/>
                  </a:lnTo>
                  <a:lnTo>
                    <a:pt x="91" y="200"/>
                  </a:lnTo>
                  <a:lnTo>
                    <a:pt x="93" y="198"/>
                  </a:lnTo>
                  <a:lnTo>
                    <a:pt x="93" y="198"/>
                  </a:lnTo>
                  <a:close/>
                  <a:moveTo>
                    <a:pt x="282" y="198"/>
                  </a:moveTo>
                  <a:lnTo>
                    <a:pt x="299" y="198"/>
                  </a:lnTo>
                  <a:lnTo>
                    <a:pt x="300" y="198"/>
                  </a:lnTo>
                  <a:lnTo>
                    <a:pt x="300" y="200"/>
                  </a:lnTo>
                  <a:lnTo>
                    <a:pt x="300" y="201"/>
                  </a:lnTo>
                  <a:lnTo>
                    <a:pt x="299" y="202"/>
                  </a:lnTo>
                  <a:lnTo>
                    <a:pt x="282" y="202"/>
                  </a:lnTo>
                  <a:lnTo>
                    <a:pt x="281" y="201"/>
                  </a:lnTo>
                  <a:lnTo>
                    <a:pt x="280" y="200"/>
                  </a:lnTo>
                  <a:lnTo>
                    <a:pt x="281" y="198"/>
                  </a:lnTo>
                  <a:lnTo>
                    <a:pt x="282" y="198"/>
                  </a:lnTo>
                  <a:close/>
                  <a:moveTo>
                    <a:pt x="251" y="198"/>
                  </a:moveTo>
                  <a:lnTo>
                    <a:pt x="266" y="198"/>
                  </a:lnTo>
                  <a:lnTo>
                    <a:pt x="269" y="198"/>
                  </a:lnTo>
                  <a:lnTo>
                    <a:pt x="269" y="200"/>
                  </a:lnTo>
                  <a:lnTo>
                    <a:pt x="269" y="201"/>
                  </a:lnTo>
                  <a:lnTo>
                    <a:pt x="266" y="202"/>
                  </a:lnTo>
                  <a:lnTo>
                    <a:pt x="251" y="202"/>
                  </a:lnTo>
                  <a:lnTo>
                    <a:pt x="249" y="201"/>
                  </a:lnTo>
                  <a:lnTo>
                    <a:pt x="248" y="200"/>
                  </a:lnTo>
                  <a:lnTo>
                    <a:pt x="249" y="198"/>
                  </a:lnTo>
                  <a:lnTo>
                    <a:pt x="251" y="198"/>
                  </a:lnTo>
                  <a:close/>
                  <a:moveTo>
                    <a:pt x="217" y="198"/>
                  </a:moveTo>
                  <a:lnTo>
                    <a:pt x="234" y="198"/>
                  </a:lnTo>
                  <a:lnTo>
                    <a:pt x="235" y="198"/>
                  </a:lnTo>
                  <a:lnTo>
                    <a:pt x="237" y="200"/>
                  </a:lnTo>
                  <a:lnTo>
                    <a:pt x="235" y="201"/>
                  </a:lnTo>
                  <a:lnTo>
                    <a:pt x="234" y="202"/>
                  </a:lnTo>
                  <a:lnTo>
                    <a:pt x="217" y="202"/>
                  </a:lnTo>
                  <a:lnTo>
                    <a:pt x="216" y="201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7" y="198"/>
                  </a:lnTo>
                  <a:close/>
                  <a:moveTo>
                    <a:pt x="186" y="198"/>
                  </a:moveTo>
                  <a:lnTo>
                    <a:pt x="202" y="198"/>
                  </a:lnTo>
                  <a:lnTo>
                    <a:pt x="204" y="198"/>
                  </a:lnTo>
                  <a:lnTo>
                    <a:pt x="205" y="200"/>
                  </a:lnTo>
                  <a:lnTo>
                    <a:pt x="204" y="201"/>
                  </a:lnTo>
                  <a:lnTo>
                    <a:pt x="202" y="202"/>
                  </a:lnTo>
                  <a:lnTo>
                    <a:pt x="186" y="202"/>
                  </a:lnTo>
                  <a:lnTo>
                    <a:pt x="184" y="201"/>
                  </a:lnTo>
                  <a:lnTo>
                    <a:pt x="184" y="200"/>
                  </a:lnTo>
                  <a:lnTo>
                    <a:pt x="184" y="198"/>
                  </a:lnTo>
                  <a:lnTo>
                    <a:pt x="186" y="198"/>
                  </a:lnTo>
                  <a:close/>
                  <a:moveTo>
                    <a:pt x="159" y="184"/>
                  </a:moveTo>
                  <a:lnTo>
                    <a:pt x="161" y="184"/>
                  </a:lnTo>
                  <a:lnTo>
                    <a:pt x="161" y="187"/>
                  </a:lnTo>
                  <a:lnTo>
                    <a:pt x="161" y="189"/>
                  </a:lnTo>
                  <a:lnTo>
                    <a:pt x="150" y="200"/>
                  </a:lnTo>
                  <a:lnTo>
                    <a:pt x="147" y="200"/>
                  </a:lnTo>
                  <a:lnTo>
                    <a:pt x="145" y="200"/>
                  </a:lnTo>
                  <a:lnTo>
                    <a:pt x="145" y="198"/>
                  </a:lnTo>
                  <a:lnTo>
                    <a:pt x="145" y="197"/>
                  </a:lnTo>
                  <a:lnTo>
                    <a:pt x="157" y="184"/>
                  </a:lnTo>
                  <a:lnTo>
                    <a:pt x="159" y="184"/>
                  </a:lnTo>
                  <a:close/>
                  <a:moveTo>
                    <a:pt x="175" y="177"/>
                  </a:moveTo>
                  <a:lnTo>
                    <a:pt x="180" y="177"/>
                  </a:lnTo>
                  <a:lnTo>
                    <a:pt x="183" y="177"/>
                  </a:lnTo>
                  <a:lnTo>
                    <a:pt x="184" y="180"/>
                  </a:lnTo>
                  <a:lnTo>
                    <a:pt x="186" y="182"/>
                  </a:lnTo>
                  <a:lnTo>
                    <a:pt x="186" y="191"/>
                  </a:lnTo>
                  <a:lnTo>
                    <a:pt x="184" y="193"/>
                  </a:lnTo>
                  <a:lnTo>
                    <a:pt x="183" y="194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80" y="182"/>
                  </a:lnTo>
                  <a:lnTo>
                    <a:pt x="175" y="182"/>
                  </a:lnTo>
                  <a:lnTo>
                    <a:pt x="172" y="182"/>
                  </a:lnTo>
                  <a:lnTo>
                    <a:pt x="172" y="180"/>
                  </a:lnTo>
                  <a:lnTo>
                    <a:pt x="172" y="177"/>
                  </a:lnTo>
                  <a:lnTo>
                    <a:pt x="175" y="177"/>
                  </a:lnTo>
                  <a:close/>
                  <a:moveTo>
                    <a:pt x="294" y="177"/>
                  </a:moveTo>
                  <a:lnTo>
                    <a:pt x="295" y="177"/>
                  </a:lnTo>
                  <a:lnTo>
                    <a:pt x="302" y="183"/>
                  </a:lnTo>
                  <a:lnTo>
                    <a:pt x="302" y="190"/>
                  </a:lnTo>
                  <a:lnTo>
                    <a:pt x="302" y="191"/>
                  </a:lnTo>
                  <a:lnTo>
                    <a:pt x="299" y="191"/>
                  </a:lnTo>
                  <a:lnTo>
                    <a:pt x="298" y="191"/>
                  </a:lnTo>
                  <a:lnTo>
                    <a:pt x="298" y="190"/>
                  </a:lnTo>
                  <a:lnTo>
                    <a:pt x="298" y="184"/>
                  </a:lnTo>
                  <a:lnTo>
                    <a:pt x="292" y="182"/>
                  </a:lnTo>
                  <a:lnTo>
                    <a:pt x="291" y="180"/>
                  </a:lnTo>
                  <a:lnTo>
                    <a:pt x="292" y="177"/>
                  </a:lnTo>
                  <a:lnTo>
                    <a:pt x="292" y="177"/>
                  </a:lnTo>
                  <a:lnTo>
                    <a:pt x="294" y="177"/>
                  </a:lnTo>
                  <a:close/>
                  <a:moveTo>
                    <a:pt x="101" y="175"/>
                  </a:moveTo>
                  <a:lnTo>
                    <a:pt x="103" y="176"/>
                  </a:lnTo>
                  <a:lnTo>
                    <a:pt x="103" y="177"/>
                  </a:lnTo>
                  <a:lnTo>
                    <a:pt x="105" y="193"/>
                  </a:lnTo>
                  <a:lnTo>
                    <a:pt x="105" y="195"/>
                  </a:lnTo>
                  <a:lnTo>
                    <a:pt x="103" y="195"/>
                  </a:lnTo>
                  <a:lnTo>
                    <a:pt x="103" y="195"/>
                  </a:lnTo>
                  <a:lnTo>
                    <a:pt x="101" y="195"/>
                  </a:lnTo>
                  <a:lnTo>
                    <a:pt x="101" y="194"/>
                  </a:lnTo>
                  <a:lnTo>
                    <a:pt x="98" y="177"/>
                  </a:lnTo>
                  <a:lnTo>
                    <a:pt x="98" y="176"/>
                  </a:lnTo>
                  <a:lnTo>
                    <a:pt x="100" y="175"/>
                  </a:lnTo>
                  <a:lnTo>
                    <a:pt x="101" y="175"/>
                  </a:lnTo>
                  <a:close/>
                  <a:moveTo>
                    <a:pt x="67" y="169"/>
                  </a:moveTo>
                  <a:lnTo>
                    <a:pt x="67" y="169"/>
                  </a:lnTo>
                  <a:lnTo>
                    <a:pt x="69" y="171"/>
                  </a:lnTo>
                  <a:lnTo>
                    <a:pt x="69" y="172"/>
                  </a:lnTo>
                  <a:lnTo>
                    <a:pt x="68" y="189"/>
                  </a:lnTo>
                  <a:lnTo>
                    <a:pt x="67" y="190"/>
                  </a:lnTo>
                  <a:lnTo>
                    <a:pt x="65" y="190"/>
                  </a:lnTo>
                  <a:lnTo>
                    <a:pt x="65" y="190"/>
                  </a:lnTo>
                  <a:lnTo>
                    <a:pt x="64" y="189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5" y="172"/>
                  </a:lnTo>
                  <a:lnTo>
                    <a:pt x="65" y="171"/>
                  </a:lnTo>
                  <a:lnTo>
                    <a:pt x="67" y="169"/>
                  </a:lnTo>
                  <a:close/>
                  <a:moveTo>
                    <a:pt x="266" y="166"/>
                  </a:moveTo>
                  <a:lnTo>
                    <a:pt x="280" y="166"/>
                  </a:lnTo>
                  <a:lnTo>
                    <a:pt x="280" y="166"/>
                  </a:lnTo>
                  <a:lnTo>
                    <a:pt x="280" y="166"/>
                  </a:lnTo>
                  <a:lnTo>
                    <a:pt x="281" y="168"/>
                  </a:lnTo>
                  <a:lnTo>
                    <a:pt x="282" y="169"/>
                  </a:lnTo>
                  <a:lnTo>
                    <a:pt x="282" y="172"/>
                  </a:lnTo>
                  <a:lnTo>
                    <a:pt x="281" y="172"/>
                  </a:lnTo>
                  <a:lnTo>
                    <a:pt x="280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66" y="172"/>
                  </a:lnTo>
                  <a:lnTo>
                    <a:pt x="264" y="171"/>
                  </a:lnTo>
                  <a:lnTo>
                    <a:pt x="263" y="169"/>
                  </a:lnTo>
                  <a:lnTo>
                    <a:pt x="264" y="168"/>
                  </a:lnTo>
                  <a:lnTo>
                    <a:pt x="266" y="166"/>
                  </a:lnTo>
                  <a:close/>
                  <a:moveTo>
                    <a:pt x="90" y="164"/>
                  </a:moveTo>
                  <a:lnTo>
                    <a:pt x="90" y="164"/>
                  </a:lnTo>
                  <a:lnTo>
                    <a:pt x="91" y="165"/>
                  </a:lnTo>
                  <a:lnTo>
                    <a:pt x="93" y="166"/>
                  </a:lnTo>
                  <a:lnTo>
                    <a:pt x="91" y="168"/>
                  </a:lnTo>
                  <a:lnTo>
                    <a:pt x="90" y="169"/>
                  </a:lnTo>
                  <a:lnTo>
                    <a:pt x="90" y="169"/>
                  </a:lnTo>
                  <a:lnTo>
                    <a:pt x="93" y="184"/>
                  </a:lnTo>
                  <a:lnTo>
                    <a:pt x="91" y="186"/>
                  </a:lnTo>
                  <a:lnTo>
                    <a:pt x="90" y="187"/>
                  </a:lnTo>
                  <a:lnTo>
                    <a:pt x="90" y="187"/>
                  </a:lnTo>
                  <a:lnTo>
                    <a:pt x="89" y="187"/>
                  </a:lnTo>
                  <a:lnTo>
                    <a:pt x="87" y="186"/>
                  </a:lnTo>
                  <a:lnTo>
                    <a:pt x="85" y="169"/>
                  </a:lnTo>
                  <a:lnTo>
                    <a:pt x="85" y="168"/>
                  </a:lnTo>
                  <a:lnTo>
                    <a:pt x="86" y="166"/>
                  </a:lnTo>
                  <a:lnTo>
                    <a:pt x="87" y="165"/>
                  </a:lnTo>
                  <a:lnTo>
                    <a:pt x="90" y="164"/>
                  </a:lnTo>
                  <a:close/>
                  <a:moveTo>
                    <a:pt x="85" y="148"/>
                  </a:moveTo>
                  <a:lnTo>
                    <a:pt x="86" y="150"/>
                  </a:lnTo>
                  <a:lnTo>
                    <a:pt x="87" y="151"/>
                  </a:lnTo>
                  <a:lnTo>
                    <a:pt x="89" y="154"/>
                  </a:lnTo>
                  <a:lnTo>
                    <a:pt x="89" y="155"/>
                  </a:lnTo>
                  <a:lnTo>
                    <a:pt x="86" y="162"/>
                  </a:lnTo>
                  <a:lnTo>
                    <a:pt x="85" y="164"/>
                  </a:lnTo>
                  <a:lnTo>
                    <a:pt x="82" y="164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2" y="165"/>
                  </a:lnTo>
                  <a:lnTo>
                    <a:pt x="71" y="164"/>
                  </a:lnTo>
                  <a:lnTo>
                    <a:pt x="71" y="162"/>
                  </a:lnTo>
                  <a:lnTo>
                    <a:pt x="72" y="161"/>
                  </a:lnTo>
                  <a:lnTo>
                    <a:pt x="74" y="161"/>
                  </a:lnTo>
                  <a:lnTo>
                    <a:pt x="75" y="161"/>
                  </a:lnTo>
                  <a:lnTo>
                    <a:pt x="78" y="161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5"/>
                  </a:lnTo>
                  <a:lnTo>
                    <a:pt x="83" y="155"/>
                  </a:lnTo>
                  <a:lnTo>
                    <a:pt x="83" y="155"/>
                  </a:lnTo>
                  <a:lnTo>
                    <a:pt x="83" y="155"/>
                  </a:lnTo>
                  <a:lnTo>
                    <a:pt x="83" y="155"/>
                  </a:lnTo>
                  <a:lnTo>
                    <a:pt x="83" y="155"/>
                  </a:lnTo>
                  <a:lnTo>
                    <a:pt x="83" y="155"/>
                  </a:lnTo>
                  <a:lnTo>
                    <a:pt x="83" y="155"/>
                  </a:lnTo>
                  <a:lnTo>
                    <a:pt x="83" y="155"/>
                  </a:lnTo>
                  <a:lnTo>
                    <a:pt x="83" y="154"/>
                  </a:lnTo>
                  <a:lnTo>
                    <a:pt x="83" y="154"/>
                  </a:lnTo>
                  <a:lnTo>
                    <a:pt x="83" y="154"/>
                  </a:lnTo>
                  <a:lnTo>
                    <a:pt x="83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3" y="154"/>
                  </a:lnTo>
                  <a:lnTo>
                    <a:pt x="82" y="154"/>
                  </a:lnTo>
                  <a:lnTo>
                    <a:pt x="80" y="153"/>
                  </a:lnTo>
                  <a:lnTo>
                    <a:pt x="80" y="151"/>
                  </a:lnTo>
                  <a:lnTo>
                    <a:pt x="82" y="150"/>
                  </a:lnTo>
                  <a:lnTo>
                    <a:pt x="83" y="150"/>
                  </a:lnTo>
                  <a:lnTo>
                    <a:pt x="85" y="148"/>
                  </a:lnTo>
                  <a:close/>
                  <a:moveTo>
                    <a:pt x="258" y="148"/>
                  </a:moveTo>
                  <a:lnTo>
                    <a:pt x="259" y="148"/>
                  </a:lnTo>
                  <a:lnTo>
                    <a:pt x="260" y="150"/>
                  </a:lnTo>
                  <a:lnTo>
                    <a:pt x="260" y="153"/>
                  </a:lnTo>
                  <a:lnTo>
                    <a:pt x="259" y="153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49" y="166"/>
                  </a:lnTo>
                  <a:lnTo>
                    <a:pt x="248" y="166"/>
                  </a:lnTo>
                  <a:lnTo>
                    <a:pt x="246" y="165"/>
                  </a:lnTo>
                  <a:lnTo>
                    <a:pt x="248" y="164"/>
                  </a:lnTo>
                  <a:lnTo>
                    <a:pt x="256" y="150"/>
                  </a:lnTo>
                  <a:lnTo>
                    <a:pt x="256" y="148"/>
                  </a:lnTo>
                  <a:lnTo>
                    <a:pt x="258" y="148"/>
                  </a:lnTo>
                  <a:close/>
                  <a:moveTo>
                    <a:pt x="62" y="147"/>
                  </a:moveTo>
                  <a:lnTo>
                    <a:pt x="64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5" y="154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68" y="154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8" y="158"/>
                  </a:lnTo>
                  <a:lnTo>
                    <a:pt x="67" y="158"/>
                  </a:lnTo>
                  <a:lnTo>
                    <a:pt x="67" y="158"/>
                  </a:lnTo>
                  <a:lnTo>
                    <a:pt x="61" y="159"/>
                  </a:lnTo>
                  <a:lnTo>
                    <a:pt x="61" y="155"/>
                  </a:lnTo>
                  <a:lnTo>
                    <a:pt x="61" y="153"/>
                  </a:lnTo>
                  <a:lnTo>
                    <a:pt x="61" y="151"/>
                  </a:lnTo>
                  <a:lnTo>
                    <a:pt x="61" y="150"/>
                  </a:lnTo>
                  <a:lnTo>
                    <a:pt x="61" y="148"/>
                  </a:lnTo>
                  <a:lnTo>
                    <a:pt x="62" y="147"/>
                  </a:lnTo>
                  <a:close/>
                  <a:moveTo>
                    <a:pt x="260" y="121"/>
                  </a:moveTo>
                  <a:lnTo>
                    <a:pt x="262" y="121"/>
                  </a:lnTo>
                  <a:lnTo>
                    <a:pt x="263" y="122"/>
                  </a:lnTo>
                  <a:lnTo>
                    <a:pt x="266" y="139"/>
                  </a:lnTo>
                  <a:lnTo>
                    <a:pt x="266" y="140"/>
                  </a:lnTo>
                  <a:lnTo>
                    <a:pt x="264" y="141"/>
                  </a:lnTo>
                  <a:lnTo>
                    <a:pt x="263" y="141"/>
                  </a:lnTo>
                  <a:lnTo>
                    <a:pt x="262" y="140"/>
                  </a:lnTo>
                  <a:lnTo>
                    <a:pt x="262" y="139"/>
                  </a:lnTo>
                  <a:lnTo>
                    <a:pt x="259" y="123"/>
                  </a:lnTo>
                  <a:lnTo>
                    <a:pt x="259" y="121"/>
                  </a:lnTo>
                  <a:lnTo>
                    <a:pt x="260" y="121"/>
                  </a:lnTo>
                  <a:lnTo>
                    <a:pt x="260" y="121"/>
                  </a:lnTo>
                  <a:close/>
                  <a:moveTo>
                    <a:pt x="61" y="115"/>
                  </a:moveTo>
                  <a:lnTo>
                    <a:pt x="62" y="117"/>
                  </a:lnTo>
                  <a:lnTo>
                    <a:pt x="64" y="118"/>
                  </a:lnTo>
                  <a:lnTo>
                    <a:pt x="65" y="133"/>
                  </a:lnTo>
                  <a:lnTo>
                    <a:pt x="64" y="136"/>
                  </a:lnTo>
                  <a:lnTo>
                    <a:pt x="62" y="136"/>
                  </a:lnTo>
                  <a:lnTo>
                    <a:pt x="62" y="136"/>
                  </a:lnTo>
                  <a:lnTo>
                    <a:pt x="61" y="136"/>
                  </a:lnTo>
                  <a:lnTo>
                    <a:pt x="60" y="135"/>
                  </a:lnTo>
                  <a:lnTo>
                    <a:pt x="60" y="118"/>
                  </a:lnTo>
                  <a:lnTo>
                    <a:pt x="60" y="117"/>
                  </a:lnTo>
                  <a:lnTo>
                    <a:pt x="61" y="115"/>
                  </a:lnTo>
                  <a:lnTo>
                    <a:pt x="61" y="115"/>
                  </a:lnTo>
                  <a:close/>
                  <a:moveTo>
                    <a:pt x="64" y="111"/>
                  </a:moveTo>
                  <a:lnTo>
                    <a:pt x="64" y="111"/>
                  </a:lnTo>
                  <a:lnTo>
                    <a:pt x="65" y="111"/>
                  </a:lnTo>
                  <a:lnTo>
                    <a:pt x="67" y="112"/>
                  </a:lnTo>
                  <a:lnTo>
                    <a:pt x="69" y="114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9" y="118"/>
                  </a:lnTo>
                  <a:lnTo>
                    <a:pt x="80" y="119"/>
                  </a:lnTo>
                  <a:lnTo>
                    <a:pt x="80" y="122"/>
                  </a:lnTo>
                  <a:lnTo>
                    <a:pt x="79" y="122"/>
                  </a:lnTo>
                  <a:lnTo>
                    <a:pt x="78" y="123"/>
                  </a:lnTo>
                  <a:lnTo>
                    <a:pt x="76" y="122"/>
                  </a:lnTo>
                  <a:lnTo>
                    <a:pt x="62" y="115"/>
                  </a:lnTo>
                  <a:lnTo>
                    <a:pt x="61" y="114"/>
                  </a:lnTo>
                  <a:lnTo>
                    <a:pt x="61" y="112"/>
                  </a:lnTo>
                  <a:lnTo>
                    <a:pt x="62" y="111"/>
                  </a:lnTo>
                  <a:lnTo>
                    <a:pt x="64" y="111"/>
                  </a:lnTo>
                  <a:close/>
                  <a:moveTo>
                    <a:pt x="105" y="104"/>
                  </a:moveTo>
                  <a:lnTo>
                    <a:pt x="107" y="105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5" y="110"/>
                  </a:lnTo>
                  <a:lnTo>
                    <a:pt x="100" y="110"/>
                  </a:lnTo>
                  <a:lnTo>
                    <a:pt x="94" y="114"/>
                  </a:lnTo>
                  <a:lnTo>
                    <a:pt x="93" y="115"/>
                  </a:lnTo>
                  <a:lnTo>
                    <a:pt x="91" y="114"/>
                  </a:lnTo>
                  <a:lnTo>
                    <a:pt x="90" y="112"/>
                  </a:lnTo>
                  <a:lnTo>
                    <a:pt x="91" y="111"/>
                  </a:lnTo>
                  <a:lnTo>
                    <a:pt x="97" y="105"/>
                  </a:lnTo>
                  <a:lnTo>
                    <a:pt x="97" y="105"/>
                  </a:lnTo>
                  <a:lnTo>
                    <a:pt x="97" y="105"/>
                  </a:lnTo>
                  <a:lnTo>
                    <a:pt x="97" y="105"/>
                  </a:lnTo>
                  <a:lnTo>
                    <a:pt x="97" y="105"/>
                  </a:lnTo>
                  <a:lnTo>
                    <a:pt x="97" y="105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105" y="104"/>
                  </a:lnTo>
                  <a:lnTo>
                    <a:pt x="105" y="104"/>
                  </a:lnTo>
                  <a:close/>
                  <a:moveTo>
                    <a:pt x="253" y="90"/>
                  </a:moveTo>
                  <a:lnTo>
                    <a:pt x="255" y="90"/>
                  </a:lnTo>
                  <a:lnTo>
                    <a:pt x="256" y="92"/>
                  </a:lnTo>
                  <a:lnTo>
                    <a:pt x="258" y="93"/>
                  </a:lnTo>
                  <a:lnTo>
                    <a:pt x="258" y="93"/>
                  </a:lnTo>
                  <a:lnTo>
                    <a:pt x="258" y="93"/>
                  </a:lnTo>
                  <a:lnTo>
                    <a:pt x="258" y="93"/>
                  </a:lnTo>
                  <a:lnTo>
                    <a:pt x="258" y="93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60" y="107"/>
                  </a:lnTo>
                  <a:lnTo>
                    <a:pt x="260" y="108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6" y="108"/>
                  </a:lnTo>
                  <a:lnTo>
                    <a:pt x="255" y="107"/>
                  </a:lnTo>
                  <a:lnTo>
                    <a:pt x="253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2" y="90"/>
                  </a:lnTo>
                  <a:lnTo>
                    <a:pt x="253" y="90"/>
                  </a:lnTo>
                  <a:close/>
                  <a:moveTo>
                    <a:pt x="79" y="87"/>
                  </a:moveTo>
                  <a:lnTo>
                    <a:pt x="80" y="87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0" y="92"/>
                  </a:lnTo>
                  <a:lnTo>
                    <a:pt x="67" y="100"/>
                  </a:lnTo>
                  <a:lnTo>
                    <a:pt x="65" y="100"/>
                  </a:lnTo>
                  <a:lnTo>
                    <a:pt x="64" y="100"/>
                  </a:lnTo>
                  <a:lnTo>
                    <a:pt x="64" y="99"/>
                  </a:lnTo>
                  <a:lnTo>
                    <a:pt x="64" y="97"/>
                  </a:lnTo>
                  <a:lnTo>
                    <a:pt x="64" y="96"/>
                  </a:lnTo>
                  <a:lnTo>
                    <a:pt x="78" y="87"/>
                  </a:lnTo>
                  <a:lnTo>
                    <a:pt x="79" y="87"/>
                  </a:lnTo>
                  <a:close/>
                  <a:moveTo>
                    <a:pt x="96" y="83"/>
                  </a:moveTo>
                  <a:lnTo>
                    <a:pt x="97" y="85"/>
                  </a:lnTo>
                  <a:lnTo>
                    <a:pt x="111" y="93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09" y="97"/>
                  </a:lnTo>
                  <a:lnTo>
                    <a:pt x="108" y="97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4" y="94"/>
                  </a:lnTo>
                  <a:lnTo>
                    <a:pt x="101" y="93"/>
                  </a:lnTo>
                  <a:lnTo>
                    <a:pt x="98" y="92"/>
                  </a:lnTo>
                  <a:lnTo>
                    <a:pt x="97" y="89"/>
                  </a:lnTo>
                  <a:lnTo>
                    <a:pt x="94" y="89"/>
                  </a:lnTo>
                  <a:lnTo>
                    <a:pt x="94" y="87"/>
                  </a:lnTo>
                  <a:lnTo>
                    <a:pt x="93" y="86"/>
                  </a:lnTo>
                  <a:lnTo>
                    <a:pt x="93" y="85"/>
                  </a:lnTo>
                  <a:lnTo>
                    <a:pt x="94" y="83"/>
                  </a:lnTo>
                  <a:lnTo>
                    <a:pt x="96" y="83"/>
                  </a:lnTo>
                  <a:close/>
                  <a:moveTo>
                    <a:pt x="44" y="76"/>
                  </a:moveTo>
                  <a:lnTo>
                    <a:pt x="47" y="76"/>
                  </a:lnTo>
                  <a:lnTo>
                    <a:pt x="58" y="87"/>
                  </a:lnTo>
                  <a:lnTo>
                    <a:pt x="60" y="89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6" y="92"/>
                  </a:lnTo>
                  <a:lnTo>
                    <a:pt x="43" y="81"/>
                  </a:lnTo>
                  <a:lnTo>
                    <a:pt x="43" y="78"/>
                  </a:lnTo>
                  <a:lnTo>
                    <a:pt x="43" y="76"/>
                  </a:lnTo>
                  <a:lnTo>
                    <a:pt x="44" y="76"/>
                  </a:lnTo>
                  <a:close/>
                  <a:moveTo>
                    <a:pt x="234" y="65"/>
                  </a:moveTo>
                  <a:lnTo>
                    <a:pt x="234" y="65"/>
                  </a:lnTo>
                  <a:lnTo>
                    <a:pt x="235" y="67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0" y="71"/>
                  </a:lnTo>
                  <a:lnTo>
                    <a:pt x="242" y="74"/>
                  </a:lnTo>
                  <a:lnTo>
                    <a:pt x="244" y="76"/>
                  </a:lnTo>
                  <a:lnTo>
                    <a:pt x="245" y="78"/>
                  </a:lnTo>
                  <a:lnTo>
                    <a:pt x="245" y="79"/>
                  </a:lnTo>
                  <a:lnTo>
                    <a:pt x="246" y="81"/>
                  </a:lnTo>
                  <a:lnTo>
                    <a:pt x="245" y="82"/>
                  </a:lnTo>
                  <a:lnTo>
                    <a:pt x="244" y="82"/>
                  </a:lnTo>
                  <a:lnTo>
                    <a:pt x="242" y="82"/>
                  </a:lnTo>
                  <a:lnTo>
                    <a:pt x="242" y="82"/>
                  </a:lnTo>
                  <a:lnTo>
                    <a:pt x="231" y="69"/>
                  </a:lnTo>
                  <a:lnTo>
                    <a:pt x="231" y="67"/>
                  </a:lnTo>
                  <a:lnTo>
                    <a:pt x="233" y="65"/>
                  </a:lnTo>
                  <a:lnTo>
                    <a:pt x="234" y="65"/>
                  </a:lnTo>
                  <a:close/>
                  <a:moveTo>
                    <a:pt x="197" y="56"/>
                  </a:moveTo>
                  <a:lnTo>
                    <a:pt x="198" y="56"/>
                  </a:lnTo>
                  <a:lnTo>
                    <a:pt x="198" y="57"/>
                  </a:lnTo>
                  <a:lnTo>
                    <a:pt x="198" y="58"/>
                  </a:lnTo>
                  <a:lnTo>
                    <a:pt x="197" y="60"/>
                  </a:lnTo>
                  <a:lnTo>
                    <a:pt x="191" y="61"/>
                  </a:lnTo>
                  <a:lnTo>
                    <a:pt x="190" y="61"/>
                  </a:lnTo>
                  <a:lnTo>
                    <a:pt x="180" y="61"/>
                  </a:lnTo>
                  <a:lnTo>
                    <a:pt x="177" y="60"/>
                  </a:lnTo>
                  <a:lnTo>
                    <a:pt x="177" y="58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5" y="56"/>
                  </a:lnTo>
                  <a:lnTo>
                    <a:pt x="197" y="56"/>
                  </a:lnTo>
                  <a:close/>
                  <a:moveTo>
                    <a:pt x="22" y="53"/>
                  </a:moveTo>
                  <a:lnTo>
                    <a:pt x="24" y="54"/>
                  </a:lnTo>
                  <a:lnTo>
                    <a:pt x="35" y="65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3" y="69"/>
                  </a:lnTo>
                  <a:lnTo>
                    <a:pt x="32" y="68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8" y="64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21" y="57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3"/>
                  </a:lnTo>
                  <a:close/>
                  <a:moveTo>
                    <a:pt x="223" y="50"/>
                  </a:moveTo>
                  <a:lnTo>
                    <a:pt x="223" y="50"/>
                  </a:lnTo>
                  <a:lnTo>
                    <a:pt x="223" y="50"/>
                  </a:lnTo>
                  <a:lnTo>
                    <a:pt x="223" y="50"/>
                  </a:lnTo>
                  <a:lnTo>
                    <a:pt x="223" y="50"/>
                  </a:lnTo>
                  <a:lnTo>
                    <a:pt x="223" y="50"/>
                  </a:lnTo>
                  <a:lnTo>
                    <a:pt x="226" y="54"/>
                  </a:lnTo>
                  <a:lnTo>
                    <a:pt x="226" y="56"/>
                  </a:lnTo>
                  <a:lnTo>
                    <a:pt x="224" y="57"/>
                  </a:lnTo>
                  <a:lnTo>
                    <a:pt x="223" y="57"/>
                  </a:lnTo>
                  <a:lnTo>
                    <a:pt x="223" y="57"/>
                  </a:lnTo>
                  <a:lnTo>
                    <a:pt x="222" y="57"/>
                  </a:lnTo>
                  <a:lnTo>
                    <a:pt x="220" y="56"/>
                  </a:lnTo>
                  <a:lnTo>
                    <a:pt x="212" y="57"/>
                  </a:lnTo>
                  <a:lnTo>
                    <a:pt x="212" y="57"/>
                  </a:lnTo>
                  <a:lnTo>
                    <a:pt x="210" y="56"/>
                  </a:lnTo>
                  <a:lnTo>
                    <a:pt x="209" y="54"/>
                  </a:lnTo>
                  <a:lnTo>
                    <a:pt x="209" y="53"/>
                  </a:lnTo>
                  <a:lnTo>
                    <a:pt x="212" y="51"/>
                  </a:lnTo>
                  <a:lnTo>
                    <a:pt x="223" y="50"/>
                  </a:lnTo>
                  <a:close/>
                  <a:moveTo>
                    <a:pt x="2" y="32"/>
                  </a:moveTo>
                  <a:lnTo>
                    <a:pt x="4" y="32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13" y="43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2" y="32"/>
                  </a:lnTo>
                  <a:close/>
                  <a:moveTo>
                    <a:pt x="173" y="28"/>
                  </a:moveTo>
                  <a:lnTo>
                    <a:pt x="175" y="28"/>
                  </a:lnTo>
                  <a:lnTo>
                    <a:pt x="177" y="29"/>
                  </a:lnTo>
                  <a:lnTo>
                    <a:pt x="177" y="43"/>
                  </a:lnTo>
                  <a:lnTo>
                    <a:pt x="176" y="45"/>
                  </a:lnTo>
                  <a:lnTo>
                    <a:pt x="175" y="46"/>
                  </a:lnTo>
                  <a:lnTo>
                    <a:pt x="173" y="45"/>
                  </a:lnTo>
                  <a:lnTo>
                    <a:pt x="172" y="43"/>
                  </a:lnTo>
                  <a:lnTo>
                    <a:pt x="172" y="33"/>
                  </a:lnTo>
                  <a:lnTo>
                    <a:pt x="170" y="32"/>
                  </a:lnTo>
                  <a:lnTo>
                    <a:pt x="170" y="29"/>
                  </a:lnTo>
                  <a:lnTo>
                    <a:pt x="172" y="29"/>
                  </a:lnTo>
                  <a:lnTo>
                    <a:pt x="173" y="28"/>
                  </a:lnTo>
                  <a:close/>
                  <a:moveTo>
                    <a:pt x="54" y="18"/>
                  </a:moveTo>
                  <a:lnTo>
                    <a:pt x="57" y="18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54" y="22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8" y="22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2" y="18"/>
                  </a:lnTo>
                  <a:lnTo>
                    <a:pt x="46" y="18"/>
                  </a:lnTo>
                  <a:lnTo>
                    <a:pt x="49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87" y="17"/>
                  </a:moveTo>
                  <a:lnTo>
                    <a:pt x="89" y="17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86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7" y="17"/>
                  </a:lnTo>
                  <a:lnTo>
                    <a:pt x="87" y="17"/>
                  </a:lnTo>
                  <a:close/>
                  <a:moveTo>
                    <a:pt x="144" y="14"/>
                  </a:moveTo>
                  <a:lnTo>
                    <a:pt x="145" y="14"/>
                  </a:lnTo>
                  <a:lnTo>
                    <a:pt x="145" y="15"/>
                  </a:lnTo>
                  <a:lnTo>
                    <a:pt x="148" y="15"/>
                  </a:lnTo>
                  <a:lnTo>
                    <a:pt x="159" y="21"/>
                  </a:lnTo>
                  <a:lnTo>
                    <a:pt x="161" y="22"/>
                  </a:lnTo>
                  <a:lnTo>
                    <a:pt x="161" y="25"/>
                  </a:lnTo>
                  <a:lnTo>
                    <a:pt x="159" y="25"/>
                  </a:lnTo>
                  <a:lnTo>
                    <a:pt x="159" y="27"/>
                  </a:lnTo>
                  <a:lnTo>
                    <a:pt x="158" y="27"/>
                  </a:lnTo>
                  <a:lnTo>
                    <a:pt x="143" y="20"/>
                  </a:lnTo>
                  <a:lnTo>
                    <a:pt x="141" y="18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4" y="14"/>
                  </a:lnTo>
                  <a:close/>
                  <a:moveTo>
                    <a:pt x="0" y="11"/>
                  </a:moveTo>
                  <a:lnTo>
                    <a:pt x="10" y="11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1"/>
                  </a:lnTo>
                  <a:close/>
                  <a:moveTo>
                    <a:pt x="24" y="2"/>
                  </a:moveTo>
                  <a:lnTo>
                    <a:pt x="29" y="9"/>
                  </a:lnTo>
                  <a:lnTo>
                    <a:pt x="29" y="10"/>
                  </a:lnTo>
                  <a:lnTo>
                    <a:pt x="28" y="11"/>
                  </a:lnTo>
                  <a:lnTo>
                    <a:pt x="26" y="13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2"/>
                  </a:lnTo>
                  <a:close/>
                  <a:moveTo>
                    <a:pt x="114" y="0"/>
                  </a:move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30" y="7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9" y="13"/>
                  </a:lnTo>
                  <a:lnTo>
                    <a:pt x="122" y="9"/>
                  </a:lnTo>
                  <a:lnTo>
                    <a:pt x="115" y="6"/>
                  </a:lnTo>
                  <a:lnTo>
                    <a:pt x="103" y="13"/>
                  </a:lnTo>
                  <a:lnTo>
                    <a:pt x="101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75" name="Line 147">
              <a:extLst>
                <a:ext uri="{FF2B5EF4-FFF2-40B4-BE49-F238E27FC236}">
                  <a16:creationId xmlns:a16="http://schemas.microsoft.com/office/drawing/2014/main" xmlns="" id="{B2D68838-D060-49B1-9EB9-76FA70E41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3851" y="3114675"/>
              <a:ext cx="0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76" name="Line 148">
              <a:extLst>
                <a:ext uri="{FF2B5EF4-FFF2-40B4-BE49-F238E27FC236}">
                  <a16:creationId xmlns:a16="http://schemas.microsoft.com/office/drawing/2014/main" xmlns="" id="{6C6DEC4E-C8D1-4BA5-B0F4-C82E6CE1F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84963" y="3130550"/>
              <a:ext cx="15875" cy="1905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77" name="Freeform 149">
              <a:extLst>
                <a:ext uri="{FF2B5EF4-FFF2-40B4-BE49-F238E27FC236}">
                  <a16:creationId xmlns:a16="http://schemas.microsoft.com/office/drawing/2014/main" xmlns="" id="{D462F584-A775-4ADD-97FF-1C5C1951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3097213"/>
              <a:ext cx="93663" cy="61913"/>
            </a:xfrm>
            <a:custGeom>
              <a:avLst/>
              <a:gdLst>
                <a:gd name="T0" fmla="*/ 25 w 59"/>
                <a:gd name="T1" fmla="*/ 0 h 39"/>
                <a:gd name="T2" fmla="*/ 59 w 59"/>
                <a:gd name="T3" fmla="*/ 21 h 39"/>
                <a:gd name="T4" fmla="*/ 51 w 59"/>
                <a:gd name="T5" fmla="*/ 39 h 39"/>
                <a:gd name="T6" fmla="*/ 17 w 59"/>
                <a:gd name="T7" fmla="*/ 33 h 39"/>
                <a:gd name="T8" fmla="*/ 0 w 59"/>
                <a:gd name="T9" fmla="*/ 12 h 39"/>
                <a:gd name="T10" fmla="*/ 25 w 59"/>
                <a:gd name="T11" fmla="*/ 12 h 39"/>
                <a:gd name="T12" fmla="*/ 25 w 59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9">
                  <a:moveTo>
                    <a:pt x="25" y="0"/>
                  </a:moveTo>
                  <a:lnTo>
                    <a:pt x="59" y="21"/>
                  </a:lnTo>
                  <a:lnTo>
                    <a:pt x="51" y="39"/>
                  </a:lnTo>
                  <a:lnTo>
                    <a:pt x="17" y="33"/>
                  </a:lnTo>
                  <a:lnTo>
                    <a:pt x="0" y="12"/>
                  </a:lnTo>
                  <a:lnTo>
                    <a:pt x="25" y="1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78" name="Freeform 150">
              <a:extLst>
                <a:ext uri="{FF2B5EF4-FFF2-40B4-BE49-F238E27FC236}">
                  <a16:creationId xmlns:a16="http://schemas.microsoft.com/office/drawing/2014/main" xmlns="" id="{D47EC66A-8E22-4E6F-BD20-B2E8EF009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3851" y="3097213"/>
              <a:ext cx="90488" cy="61913"/>
            </a:xfrm>
            <a:custGeom>
              <a:avLst/>
              <a:gdLst>
                <a:gd name="T0" fmla="*/ 36 w 57"/>
                <a:gd name="T1" fmla="*/ 33 h 39"/>
                <a:gd name="T2" fmla="*/ 32 w 57"/>
                <a:gd name="T3" fmla="*/ 36 h 39"/>
                <a:gd name="T4" fmla="*/ 32 w 57"/>
                <a:gd name="T5" fmla="*/ 36 h 39"/>
                <a:gd name="T6" fmla="*/ 17 w 57"/>
                <a:gd name="T7" fmla="*/ 33 h 39"/>
                <a:gd name="T8" fmla="*/ 54 w 57"/>
                <a:gd name="T9" fmla="*/ 22 h 39"/>
                <a:gd name="T10" fmla="*/ 51 w 57"/>
                <a:gd name="T11" fmla="*/ 39 h 39"/>
                <a:gd name="T12" fmla="*/ 51 w 57"/>
                <a:gd name="T13" fmla="*/ 39 h 39"/>
                <a:gd name="T14" fmla="*/ 51 w 57"/>
                <a:gd name="T15" fmla="*/ 39 h 39"/>
                <a:gd name="T16" fmla="*/ 51 w 57"/>
                <a:gd name="T17" fmla="*/ 39 h 39"/>
                <a:gd name="T18" fmla="*/ 47 w 57"/>
                <a:gd name="T19" fmla="*/ 37 h 39"/>
                <a:gd name="T20" fmla="*/ 52 w 57"/>
                <a:gd name="T21" fmla="*/ 23 h 39"/>
                <a:gd name="T22" fmla="*/ 8 w 57"/>
                <a:gd name="T23" fmla="*/ 14 h 39"/>
                <a:gd name="T24" fmla="*/ 8 w 57"/>
                <a:gd name="T25" fmla="*/ 22 h 39"/>
                <a:gd name="T26" fmla="*/ 36 w 57"/>
                <a:gd name="T27" fmla="*/ 7 h 39"/>
                <a:gd name="T28" fmla="*/ 37 w 57"/>
                <a:gd name="T29" fmla="*/ 7 h 39"/>
                <a:gd name="T30" fmla="*/ 37 w 57"/>
                <a:gd name="T31" fmla="*/ 7 h 39"/>
                <a:gd name="T32" fmla="*/ 39 w 57"/>
                <a:gd name="T33" fmla="*/ 7 h 39"/>
                <a:gd name="T34" fmla="*/ 39 w 57"/>
                <a:gd name="T35" fmla="*/ 7 h 39"/>
                <a:gd name="T36" fmla="*/ 39 w 57"/>
                <a:gd name="T37" fmla="*/ 8 h 39"/>
                <a:gd name="T38" fmla="*/ 39 w 57"/>
                <a:gd name="T39" fmla="*/ 8 h 39"/>
                <a:gd name="T40" fmla="*/ 40 w 57"/>
                <a:gd name="T41" fmla="*/ 8 h 39"/>
                <a:gd name="T42" fmla="*/ 40 w 57"/>
                <a:gd name="T43" fmla="*/ 8 h 39"/>
                <a:gd name="T44" fmla="*/ 40 w 57"/>
                <a:gd name="T45" fmla="*/ 8 h 39"/>
                <a:gd name="T46" fmla="*/ 40 w 57"/>
                <a:gd name="T47" fmla="*/ 8 h 39"/>
                <a:gd name="T48" fmla="*/ 40 w 57"/>
                <a:gd name="T49" fmla="*/ 8 h 39"/>
                <a:gd name="T50" fmla="*/ 40 w 57"/>
                <a:gd name="T51" fmla="*/ 8 h 39"/>
                <a:gd name="T52" fmla="*/ 40 w 57"/>
                <a:gd name="T53" fmla="*/ 8 h 39"/>
                <a:gd name="T54" fmla="*/ 40 w 57"/>
                <a:gd name="T55" fmla="*/ 8 h 39"/>
                <a:gd name="T56" fmla="*/ 40 w 57"/>
                <a:gd name="T57" fmla="*/ 8 h 39"/>
                <a:gd name="T58" fmla="*/ 40 w 57"/>
                <a:gd name="T59" fmla="*/ 8 h 39"/>
                <a:gd name="T60" fmla="*/ 40 w 57"/>
                <a:gd name="T61" fmla="*/ 8 h 39"/>
                <a:gd name="T62" fmla="*/ 40 w 57"/>
                <a:gd name="T63" fmla="*/ 8 h 39"/>
                <a:gd name="T64" fmla="*/ 40 w 57"/>
                <a:gd name="T65" fmla="*/ 8 h 39"/>
                <a:gd name="T66" fmla="*/ 40 w 57"/>
                <a:gd name="T67" fmla="*/ 10 h 39"/>
                <a:gd name="T68" fmla="*/ 40 w 57"/>
                <a:gd name="T69" fmla="*/ 10 h 39"/>
                <a:gd name="T70" fmla="*/ 41 w 57"/>
                <a:gd name="T71" fmla="*/ 10 h 39"/>
                <a:gd name="T72" fmla="*/ 41 w 57"/>
                <a:gd name="T73" fmla="*/ 10 h 39"/>
                <a:gd name="T74" fmla="*/ 41 w 57"/>
                <a:gd name="T75" fmla="*/ 10 h 39"/>
                <a:gd name="T76" fmla="*/ 41 w 57"/>
                <a:gd name="T77" fmla="*/ 10 h 39"/>
                <a:gd name="T78" fmla="*/ 41 w 57"/>
                <a:gd name="T79" fmla="*/ 10 h 39"/>
                <a:gd name="T80" fmla="*/ 41 w 57"/>
                <a:gd name="T81" fmla="*/ 10 h 39"/>
                <a:gd name="T82" fmla="*/ 41 w 57"/>
                <a:gd name="T83" fmla="*/ 10 h 39"/>
                <a:gd name="T84" fmla="*/ 43 w 57"/>
                <a:gd name="T85" fmla="*/ 10 h 39"/>
                <a:gd name="T86" fmla="*/ 43 w 57"/>
                <a:gd name="T87" fmla="*/ 10 h 39"/>
                <a:gd name="T88" fmla="*/ 43 w 57"/>
                <a:gd name="T89" fmla="*/ 10 h 39"/>
                <a:gd name="T90" fmla="*/ 43 w 57"/>
                <a:gd name="T91" fmla="*/ 11 h 39"/>
                <a:gd name="T92" fmla="*/ 43 w 57"/>
                <a:gd name="T93" fmla="*/ 11 h 39"/>
                <a:gd name="T94" fmla="*/ 43 w 57"/>
                <a:gd name="T95" fmla="*/ 11 h 39"/>
                <a:gd name="T96" fmla="*/ 43 w 57"/>
                <a:gd name="T97" fmla="*/ 11 h 39"/>
                <a:gd name="T98" fmla="*/ 43 w 57"/>
                <a:gd name="T99" fmla="*/ 11 h 39"/>
                <a:gd name="T100" fmla="*/ 44 w 57"/>
                <a:gd name="T101" fmla="*/ 11 h 39"/>
                <a:gd name="T102" fmla="*/ 48 w 57"/>
                <a:gd name="T103" fmla="*/ 14 h 39"/>
                <a:gd name="T104" fmla="*/ 50 w 57"/>
                <a:gd name="T105" fmla="*/ 19 h 39"/>
                <a:gd name="T106" fmla="*/ 33 w 57"/>
                <a:gd name="T107" fmla="*/ 7 h 39"/>
                <a:gd name="T108" fmla="*/ 30 w 57"/>
                <a:gd name="T109" fmla="*/ 12 h 39"/>
                <a:gd name="T110" fmla="*/ 21 w 57"/>
                <a:gd name="T111" fmla="*/ 17 h 39"/>
                <a:gd name="T112" fmla="*/ 25 w 57"/>
                <a:gd name="T1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" h="39">
                  <a:moveTo>
                    <a:pt x="18" y="29"/>
                  </a:moveTo>
                  <a:lnTo>
                    <a:pt x="18" y="29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6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8" y="29"/>
                  </a:lnTo>
                  <a:close/>
                  <a:moveTo>
                    <a:pt x="54" y="22"/>
                  </a:moveTo>
                  <a:lnTo>
                    <a:pt x="55" y="22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2"/>
                  </a:lnTo>
                  <a:close/>
                  <a:moveTo>
                    <a:pt x="0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0" y="12"/>
                  </a:lnTo>
                  <a:close/>
                  <a:moveTo>
                    <a:pt x="36" y="5"/>
                  </a:move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7" y="12"/>
                  </a:lnTo>
                  <a:lnTo>
                    <a:pt x="48" y="14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1" y="17"/>
                  </a:lnTo>
                  <a:lnTo>
                    <a:pt x="51" y="18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5"/>
                  </a:lnTo>
                  <a:close/>
                  <a:moveTo>
                    <a:pt x="25" y="0"/>
                  </a:moveTo>
                  <a:lnTo>
                    <a:pt x="30" y="3"/>
                  </a:lnTo>
                  <a:lnTo>
                    <a:pt x="30" y="12"/>
                  </a:lnTo>
                  <a:lnTo>
                    <a:pt x="29" y="15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19" y="15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5" y="1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79" name="Freeform 151">
              <a:extLst>
                <a:ext uri="{FF2B5EF4-FFF2-40B4-BE49-F238E27FC236}">
                  <a16:creationId xmlns:a16="http://schemas.microsoft.com/office/drawing/2014/main" xmlns="" id="{6569D859-6B3E-400C-8B8C-D568D13E6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388" y="1789113"/>
              <a:ext cx="527050" cy="534988"/>
            </a:xfrm>
            <a:custGeom>
              <a:avLst/>
              <a:gdLst>
                <a:gd name="T0" fmla="*/ 296 w 332"/>
                <a:gd name="T1" fmla="*/ 0 h 337"/>
                <a:gd name="T2" fmla="*/ 332 w 332"/>
                <a:gd name="T3" fmla="*/ 80 h 337"/>
                <a:gd name="T4" fmla="*/ 61 w 332"/>
                <a:gd name="T5" fmla="*/ 337 h 337"/>
                <a:gd name="T6" fmla="*/ 41 w 332"/>
                <a:gd name="T7" fmla="*/ 317 h 337"/>
                <a:gd name="T8" fmla="*/ 44 w 332"/>
                <a:gd name="T9" fmla="*/ 285 h 337"/>
                <a:gd name="T10" fmla="*/ 22 w 332"/>
                <a:gd name="T11" fmla="*/ 299 h 337"/>
                <a:gd name="T12" fmla="*/ 0 w 332"/>
                <a:gd name="T13" fmla="*/ 277 h 337"/>
                <a:gd name="T14" fmla="*/ 16 w 332"/>
                <a:gd name="T15" fmla="*/ 253 h 337"/>
                <a:gd name="T16" fmla="*/ 33 w 332"/>
                <a:gd name="T17" fmla="*/ 270 h 337"/>
                <a:gd name="T18" fmla="*/ 52 w 332"/>
                <a:gd name="T19" fmla="*/ 251 h 337"/>
                <a:gd name="T20" fmla="*/ 26 w 332"/>
                <a:gd name="T21" fmla="*/ 224 h 337"/>
                <a:gd name="T22" fmla="*/ 111 w 332"/>
                <a:gd name="T23" fmla="*/ 165 h 337"/>
                <a:gd name="T24" fmla="*/ 296 w 332"/>
                <a:gd name="T2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337">
                  <a:moveTo>
                    <a:pt x="296" y="0"/>
                  </a:moveTo>
                  <a:lnTo>
                    <a:pt x="332" y="80"/>
                  </a:lnTo>
                  <a:lnTo>
                    <a:pt x="61" y="337"/>
                  </a:lnTo>
                  <a:lnTo>
                    <a:pt x="41" y="317"/>
                  </a:lnTo>
                  <a:lnTo>
                    <a:pt x="44" y="285"/>
                  </a:lnTo>
                  <a:lnTo>
                    <a:pt x="22" y="299"/>
                  </a:lnTo>
                  <a:lnTo>
                    <a:pt x="0" y="277"/>
                  </a:lnTo>
                  <a:lnTo>
                    <a:pt x="16" y="253"/>
                  </a:lnTo>
                  <a:lnTo>
                    <a:pt x="33" y="270"/>
                  </a:lnTo>
                  <a:lnTo>
                    <a:pt x="52" y="251"/>
                  </a:lnTo>
                  <a:lnTo>
                    <a:pt x="26" y="224"/>
                  </a:lnTo>
                  <a:lnTo>
                    <a:pt x="111" y="165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80" name="Freeform 152">
              <a:extLst>
                <a:ext uri="{FF2B5EF4-FFF2-40B4-BE49-F238E27FC236}">
                  <a16:creationId xmlns:a16="http://schemas.microsoft.com/office/drawing/2014/main" xmlns="" id="{A8EBEFC7-4543-41FD-A0C8-85D6548E8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7976" y="1789113"/>
              <a:ext cx="520700" cy="534988"/>
            </a:xfrm>
            <a:custGeom>
              <a:avLst/>
              <a:gdLst>
                <a:gd name="T0" fmla="*/ 60 w 328"/>
                <a:gd name="T1" fmla="*/ 337 h 337"/>
                <a:gd name="T2" fmla="*/ 90 w 328"/>
                <a:gd name="T3" fmla="*/ 307 h 337"/>
                <a:gd name="T4" fmla="*/ 78 w 328"/>
                <a:gd name="T5" fmla="*/ 319 h 337"/>
                <a:gd name="T6" fmla="*/ 86 w 328"/>
                <a:gd name="T7" fmla="*/ 303 h 337"/>
                <a:gd name="T8" fmla="*/ 40 w 328"/>
                <a:gd name="T9" fmla="*/ 317 h 337"/>
                <a:gd name="T10" fmla="*/ 10 w 328"/>
                <a:gd name="T11" fmla="*/ 283 h 337"/>
                <a:gd name="T12" fmla="*/ 11 w 328"/>
                <a:gd name="T13" fmla="*/ 289 h 337"/>
                <a:gd name="T14" fmla="*/ 10 w 328"/>
                <a:gd name="T15" fmla="*/ 283 h 337"/>
                <a:gd name="T16" fmla="*/ 46 w 328"/>
                <a:gd name="T17" fmla="*/ 281 h 337"/>
                <a:gd name="T18" fmla="*/ 42 w 328"/>
                <a:gd name="T19" fmla="*/ 285 h 337"/>
                <a:gd name="T20" fmla="*/ 11 w 328"/>
                <a:gd name="T21" fmla="*/ 260 h 337"/>
                <a:gd name="T22" fmla="*/ 6 w 328"/>
                <a:gd name="T23" fmla="*/ 267 h 337"/>
                <a:gd name="T24" fmla="*/ 128 w 328"/>
                <a:gd name="T25" fmla="*/ 271 h 337"/>
                <a:gd name="T26" fmla="*/ 21 w 328"/>
                <a:gd name="T27" fmla="*/ 260 h 337"/>
                <a:gd name="T28" fmla="*/ 24 w 328"/>
                <a:gd name="T29" fmla="*/ 263 h 337"/>
                <a:gd name="T30" fmla="*/ 54 w 328"/>
                <a:gd name="T31" fmla="*/ 248 h 337"/>
                <a:gd name="T32" fmla="*/ 51 w 328"/>
                <a:gd name="T33" fmla="*/ 251 h 337"/>
                <a:gd name="T34" fmla="*/ 49 w 328"/>
                <a:gd name="T35" fmla="*/ 248 h 337"/>
                <a:gd name="T36" fmla="*/ 158 w 328"/>
                <a:gd name="T37" fmla="*/ 237 h 337"/>
                <a:gd name="T38" fmla="*/ 184 w 328"/>
                <a:gd name="T39" fmla="*/ 217 h 337"/>
                <a:gd name="T40" fmla="*/ 53 w 328"/>
                <a:gd name="T41" fmla="*/ 212 h 337"/>
                <a:gd name="T42" fmla="*/ 43 w 328"/>
                <a:gd name="T43" fmla="*/ 212 h 337"/>
                <a:gd name="T44" fmla="*/ 193 w 328"/>
                <a:gd name="T45" fmla="*/ 208 h 337"/>
                <a:gd name="T46" fmla="*/ 62 w 328"/>
                <a:gd name="T47" fmla="*/ 201 h 337"/>
                <a:gd name="T48" fmla="*/ 216 w 328"/>
                <a:gd name="T49" fmla="*/ 183 h 337"/>
                <a:gd name="T50" fmla="*/ 89 w 328"/>
                <a:gd name="T51" fmla="*/ 180 h 337"/>
                <a:gd name="T52" fmla="*/ 130 w 328"/>
                <a:gd name="T53" fmla="*/ 150 h 337"/>
                <a:gd name="T54" fmla="*/ 123 w 328"/>
                <a:gd name="T55" fmla="*/ 154 h 337"/>
                <a:gd name="T56" fmla="*/ 242 w 328"/>
                <a:gd name="T57" fmla="*/ 163 h 337"/>
                <a:gd name="T58" fmla="*/ 141 w 328"/>
                <a:gd name="T59" fmla="*/ 143 h 337"/>
                <a:gd name="T60" fmla="*/ 152 w 328"/>
                <a:gd name="T61" fmla="*/ 127 h 337"/>
                <a:gd name="T62" fmla="*/ 179 w 328"/>
                <a:gd name="T63" fmla="*/ 107 h 337"/>
                <a:gd name="T64" fmla="*/ 168 w 328"/>
                <a:gd name="T65" fmla="*/ 114 h 337"/>
                <a:gd name="T66" fmla="*/ 299 w 328"/>
                <a:gd name="T67" fmla="*/ 109 h 337"/>
                <a:gd name="T68" fmla="*/ 285 w 328"/>
                <a:gd name="T69" fmla="*/ 119 h 337"/>
                <a:gd name="T70" fmla="*/ 187 w 328"/>
                <a:gd name="T71" fmla="*/ 96 h 337"/>
                <a:gd name="T72" fmla="*/ 323 w 328"/>
                <a:gd name="T73" fmla="*/ 82 h 337"/>
                <a:gd name="T74" fmla="*/ 220 w 328"/>
                <a:gd name="T75" fmla="*/ 67 h 337"/>
                <a:gd name="T76" fmla="*/ 328 w 328"/>
                <a:gd name="T77" fmla="*/ 75 h 337"/>
                <a:gd name="T78" fmla="*/ 238 w 328"/>
                <a:gd name="T79" fmla="*/ 57 h 337"/>
                <a:gd name="T80" fmla="*/ 313 w 328"/>
                <a:gd name="T81" fmla="*/ 47 h 337"/>
                <a:gd name="T82" fmla="*/ 259 w 328"/>
                <a:gd name="T83" fmla="*/ 35 h 337"/>
                <a:gd name="T84" fmla="*/ 300 w 328"/>
                <a:gd name="T85" fmla="*/ 18 h 337"/>
                <a:gd name="T86" fmla="*/ 284 w 328"/>
                <a:gd name="T87" fmla="*/ 10 h 337"/>
                <a:gd name="T88" fmla="*/ 284 w 328"/>
                <a:gd name="T89" fmla="*/ 10 h 337"/>
                <a:gd name="T90" fmla="*/ 284 w 328"/>
                <a:gd name="T91" fmla="*/ 10 h 337"/>
                <a:gd name="T92" fmla="*/ 285 w 328"/>
                <a:gd name="T93" fmla="*/ 10 h 337"/>
                <a:gd name="T94" fmla="*/ 285 w 328"/>
                <a:gd name="T95" fmla="*/ 8 h 337"/>
                <a:gd name="T96" fmla="*/ 287 w 328"/>
                <a:gd name="T97" fmla="*/ 7 h 337"/>
                <a:gd name="T98" fmla="*/ 288 w 328"/>
                <a:gd name="T99" fmla="*/ 7 h 337"/>
                <a:gd name="T100" fmla="*/ 288 w 328"/>
                <a:gd name="T101" fmla="*/ 6 h 337"/>
                <a:gd name="T102" fmla="*/ 289 w 328"/>
                <a:gd name="T103" fmla="*/ 6 h 337"/>
                <a:gd name="T104" fmla="*/ 289 w 328"/>
                <a:gd name="T105" fmla="*/ 6 h 337"/>
                <a:gd name="T106" fmla="*/ 289 w 328"/>
                <a:gd name="T107" fmla="*/ 4 h 337"/>
                <a:gd name="T108" fmla="*/ 291 w 328"/>
                <a:gd name="T109" fmla="*/ 4 h 337"/>
                <a:gd name="T110" fmla="*/ 291 w 328"/>
                <a:gd name="T111" fmla="*/ 4 h 337"/>
                <a:gd name="T112" fmla="*/ 291 w 328"/>
                <a:gd name="T113" fmla="*/ 4 h 337"/>
                <a:gd name="T114" fmla="*/ 291 w 328"/>
                <a:gd name="T115" fmla="*/ 4 h 337"/>
                <a:gd name="T116" fmla="*/ 292 w 328"/>
                <a:gd name="T117" fmla="*/ 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8" h="337">
                  <a:moveTo>
                    <a:pt x="65" y="325"/>
                  </a:moveTo>
                  <a:lnTo>
                    <a:pt x="67" y="325"/>
                  </a:lnTo>
                  <a:lnTo>
                    <a:pt x="67" y="328"/>
                  </a:lnTo>
                  <a:lnTo>
                    <a:pt x="67" y="330"/>
                  </a:lnTo>
                  <a:lnTo>
                    <a:pt x="60" y="337"/>
                  </a:lnTo>
                  <a:lnTo>
                    <a:pt x="60" y="337"/>
                  </a:lnTo>
                  <a:lnTo>
                    <a:pt x="60" y="337"/>
                  </a:lnTo>
                  <a:lnTo>
                    <a:pt x="60" y="337"/>
                  </a:lnTo>
                  <a:lnTo>
                    <a:pt x="60" y="337"/>
                  </a:lnTo>
                  <a:lnTo>
                    <a:pt x="60" y="337"/>
                  </a:lnTo>
                  <a:lnTo>
                    <a:pt x="60" y="337"/>
                  </a:lnTo>
                  <a:lnTo>
                    <a:pt x="60" y="337"/>
                  </a:lnTo>
                  <a:lnTo>
                    <a:pt x="60" y="337"/>
                  </a:lnTo>
                  <a:lnTo>
                    <a:pt x="60" y="337"/>
                  </a:lnTo>
                  <a:lnTo>
                    <a:pt x="54" y="331"/>
                  </a:lnTo>
                  <a:lnTo>
                    <a:pt x="54" y="330"/>
                  </a:lnTo>
                  <a:lnTo>
                    <a:pt x="54" y="328"/>
                  </a:lnTo>
                  <a:lnTo>
                    <a:pt x="57" y="327"/>
                  </a:lnTo>
                  <a:lnTo>
                    <a:pt x="58" y="328"/>
                  </a:lnTo>
                  <a:lnTo>
                    <a:pt x="60" y="330"/>
                  </a:lnTo>
                  <a:lnTo>
                    <a:pt x="62" y="325"/>
                  </a:lnTo>
                  <a:lnTo>
                    <a:pt x="65" y="325"/>
                  </a:lnTo>
                  <a:close/>
                  <a:moveTo>
                    <a:pt x="89" y="303"/>
                  </a:moveTo>
                  <a:lnTo>
                    <a:pt x="90" y="303"/>
                  </a:lnTo>
                  <a:lnTo>
                    <a:pt x="90" y="306"/>
                  </a:lnTo>
                  <a:lnTo>
                    <a:pt x="90" y="307"/>
                  </a:lnTo>
                  <a:lnTo>
                    <a:pt x="89" y="307"/>
                  </a:lnTo>
                  <a:lnTo>
                    <a:pt x="87" y="309"/>
                  </a:lnTo>
                  <a:lnTo>
                    <a:pt x="86" y="312"/>
                  </a:lnTo>
                  <a:lnTo>
                    <a:pt x="83" y="313"/>
                  </a:lnTo>
                  <a:lnTo>
                    <a:pt x="82" y="316"/>
                  </a:lnTo>
                  <a:lnTo>
                    <a:pt x="79" y="317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76" y="319"/>
                  </a:lnTo>
                  <a:lnTo>
                    <a:pt x="75" y="319"/>
                  </a:lnTo>
                  <a:lnTo>
                    <a:pt x="74" y="317"/>
                  </a:lnTo>
                  <a:lnTo>
                    <a:pt x="75" y="314"/>
                  </a:lnTo>
                  <a:lnTo>
                    <a:pt x="86" y="303"/>
                  </a:lnTo>
                  <a:lnTo>
                    <a:pt x="89" y="303"/>
                  </a:lnTo>
                  <a:close/>
                  <a:moveTo>
                    <a:pt x="44" y="303"/>
                  </a:moveTo>
                  <a:lnTo>
                    <a:pt x="44" y="303"/>
                  </a:lnTo>
                  <a:lnTo>
                    <a:pt x="46" y="303"/>
                  </a:lnTo>
                  <a:lnTo>
                    <a:pt x="46" y="306"/>
                  </a:lnTo>
                  <a:lnTo>
                    <a:pt x="46" y="316"/>
                  </a:lnTo>
                  <a:lnTo>
                    <a:pt x="47" y="317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44" y="321"/>
                  </a:lnTo>
                  <a:lnTo>
                    <a:pt x="43" y="320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2" y="305"/>
                  </a:lnTo>
                  <a:lnTo>
                    <a:pt x="43" y="303"/>
                  </a:lnTo>
                  <a:lnTo>
                    <a:pt x="44" y="303"/>
                  </a:lnTo>
                  <a:close/>
                  <a:moveTo>
                    <a:pt x="10" y="283"/>
                  </a:moveTo>
                  <a:lnTo>
                    <a:pt x="13" y="284"/>
                  </a:lnTo>
                  <a:lnTo>
                    <a:pt x="24" y="295"/>
                  </a:lnTo>
                  <a:lnTo>
                    <a:pt x="24" y="296"/>
                  </a:lnTo>
                  <a:lnTo>
                    <a:pt x="24" y="296"/>
                  </a:lnTo>
                  <a:lnTo>
                    <a:pt x="21" y="299"/>
                  </a:lnTo>
                  <a:lnTo>
                    <a:pt x="20" y="298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0" y="288"/>
                  </a:lnTo>
                  <a:lnTo>
                    <a:pt x="9" y="287"/>
                  </a:lnTo>
                  <a:lnTo>
                    <a:pt x="9" y="285"/>
                  </a:lnTo>
                  <a:lnTo>
                    <a:pt x="9" y="284"/>
                  </a:lnTo>
                  <a:lnTo>
                    <a:pt x="10" y="283"/>
                  </a:lnTo>
                  <a:close/>
                  <a:moveTo>
                    <a:pt x="111" y="281"/>
                  </a:moveTo>
                  <a:lnTo>
                    <a:pt x="114" y="281"/>
                  </a:lnTo>
                  <a:lnTo>
                    <a:pt x="114" y="284"/>
                  </a:lnTo>
                  <a:lnTo>
                    <a:pt x="114" y="285"/>
                  </a:lnTo>
                  <a:lnTo>
                    <a:pt x="101" y="296"/>
                  </a:lnTo>
                  <a:lnTo>
                    <a:pt x="100" y="296"/>
                  </a:lnTo>
                  <a:lnTo>
                    <a:pt x="98" y="296"/>
                  </a:lnTo>
                  <a:lnTo>
                    <a:pt x="97" y="295"/>
                  </a:lnTo>
                  <a:lnTo>
                    <a:pt x="98" y="292"/>
                  </a:lnTo>
                  <a:lnTo>
                    <a:pt x="110" y="281"/>
                  </a:lnTo>
                  <a:lnTo>
                    <a:pt x="111" y="281"/>
                  </a:lnTo>
                  <a:close/>
                  <a:moveTo>
                    <a:pt x="43" y="280"/>
                  </a:moveTo>
                  <a:lnTo>
                    <a:pt x="46" y="281"/>
                  </a:lnTo>
                  <a:lnTo>
                    <a:pt x="47" y="283"/>
                  </a:lnTo>
                  <a:lnTo>
                    <a:pt x="49" y="285"/>
                  </a:lnTo>
                  <a:lnTo>
                    <a:pt x="47" y="289"/>
                  </a:lnTo>
                  <a:lnTo>
                    <a:pt x="47" y="291"/>
                  </a:lnTo>
                  <a:lnTo>
                    <a:pt x="46" y="292"/>
                  </a:lnTo>
                  <a:lnTo>
                    <a:pt x="46" y="292"/>
                  </a:lnTo>
                  <a:lnTo>
                    <a:pt x="43" y="291"/>
                  </a:lnTo>
                  <a:lnTo>
                    <a:pt x="43" y="289"/>
                  </a:lnTo>
                  <a:lnTo>
                    <a:pt x="43" y="285"/>
                  </a:lnTo>
                  <a:lnTo>
                    <a:pt x="43" y="285"/>
                  </a:lnTo>
                  <a:lnTo>
                    <a:pt x="43" y="285"/>
                  </a:lnTo>
                  <a:lnTo>
                    <a:pt x="43" y="285"/>
                  </a:lnTo>
                  <a:lnTo>
                    <a:pt x="42" y="285"/>
                  </a:lnTo>
                  <a:lnTo>
                    <a:pt x="40" y="287"/>
                  </a:lnTo>
                  <a:lnTo>
                    <a:pt x="38" y="288"/>
                  </a:lnTo>
                  <a:lnTo>
                    <a:pt x="36" y="289"/>
                  </a:lnTo>
                  <a:lnTo>
                    <a:pt x="35" y="291"/>
                  </a:lnTo>
                  <a:lnTo>
                    <a:pt x="33" y="291"/>
                  </a:lnTo>
                  <a:lnTo>
                    <a:pt x="32" y="291"/>
                  </a:lnTo>
                  <a:lnTo>
                    <a:pt x="31" y="291"/>
                  </a:lnTo>
                  <a:lnTo>
                    <a:pt x="31" y="291"/>
                  </a:lnTo>
                  <a:lnTo>
                    <a:pt x="31" y="288"/>
                  </a:lnTo>
                  <a:lnTo>
                    <a:pt x="31" y="287"/>
                  </a:lnTo>
                  <a:lnTo>
                    <a:pt x="42" y="281"/>
                  </a:lnTo>
                  <a:lnTo>
                    <a:pt x="43" y="280"/>
                  </a:lnTo>
                  <a:close/>
                  <a:moveTo>
                    <a:pt x="11" y="260"/>
                  </a:moveTo>
                  <a:lnTo>
                    <a:pt x="13" y="260"/>
                  </a:lnTo>
                  <a:lnTo>
                    <a:pt x="14" y="262"/>
                  </a:lnTo>
                  <a:lnTo>
                    <a:pt x="14" y="265"/>
                  </a:lnTo>
                  <a:lnTo>
                    <a:pt x="4" y="277"/>
                  </a:lnTo>
                  <a:lnTo>
                    <a:pt x="4" y="278"/>
                  </a:lnTo>
                  <a:lnTo>
                    <a:pt x="3" y="278"/>
                  </a:lnTo>
                  <a:lnTo>
                    <a:pt x="2" y="278"/>
                  </a:lnTo>
                  <a:lnTo>
                    <a:pt x="0" y="277"/>
                  </a:lnTo>
                  <a:lnTo>
                    <a:pt x="2" y="276"/>
                  </a:lnTo>
                  <a:lnTo>
                    <a:pt x="2" y="274"/>
                  </a:lnTo>
                  <a:lnTo>
                    <a:pt x="3" y="273"/>
                  </a:lnTo>
                  <a:lnTo>
                    <a:pt x="4" y="270"/>
                  </a:lnTo>
                  <a:lnTo>
                    <a:pt x="6" y="267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10" y="262"/>
                  </a:lnTo>
                  <a:lnTo>
                    <a:pt x="11" y="260"/>
                  </a:lnTo>
                  <a:lnTo>
                    <a:pt x="11" y="260"/>
                  </a:lnTo>
                  <a:close/>
                  <a:moveTo>
                    <a:pt x="134" y="259"/>
                  </a:moveTo>
                  <a:lnTo>
                    <a:pt x="137" y="260"/>
                  </a:lnTo>
                  <a:lnTo>
                    <a:pt x="137" y="262"/>
                  </a:lnTo>
                  <a:lnTo>
                    <a:pt x="137" y="263"/>
                  </a:lnTo>
                  <a:lnTo>
                    <a:pt x="130" y="270"/>
                  </a:lnTo>
                  <a:lnTo>
                    <a:pt x="128" y="271"/>
                  </a:lnTo>
                  <a:lnTo>
                    <a:pt x="126" y="273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3" y="274"/>
                  </a:lnTo>
                  <a:lnTo>
                    <a:pt x="122" y="274"/>
                  </a:lnTo>
                  <a:lnTo>
                    <a:pt x="121" y="273"/>
                  </a:lnTo>
                  <a:lnTo>
                    <a:pt x="122" y="270"/>
                  </a:lnTo>
                  <a:lnTo>
                    <a:pt x="133" y="259"/>
                  </a:lnTo>
                  <a:lnTo>
                    <a:pt x="134" y="259"/>
                  </a:lnTo>
                  <a:close/>
                  <a:moveTo>
                    <a:pt x="18" y="258"/>
                  </a:moveTo>
                  <a:lnTo>
                    <a:pt x="20" y="258"/>
                  </a:lnTo>
                  <a:lnTo>
                    <a:pt x="20" y="259"/>
                  </a:lnTo>
                  <a:lnTo>
                    <a:pt x="21" y="260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3"/>
                  </a:lnTo>
                  <a:lnTo>
                    <a:pt x="24" y="263"/>
                  </a:lnTo>
                  <a:lnTo>
                    <a:pt x="31" y="269"/>
                  </a:lnTo>
                  <a:lnTo>
                    <a:pt x="32" y="271"/>
                  </a:lnTo>
                  <a:lnTo>
                    <a:pt x="31" y="273"/>
                  </a:lnTo>
                  <a:lnTo>
                    <a:pt x="29" y="273"/>
                  </a:lnTo>
                  <a:lnTo>
                    <a:pt x="28" y="273"/>
                  </a:lnTo>
                  <a:lnTo>
                    <a:pt x="17" y="262"/>
                  </a:lnTo>
                  <a:lnTo>
                    <a:pt x="15" y="259"/>
                  </a:lnTo>
                  <a:lnTo>
                    <a:pt x="17" y="258"/>
                  </a:lnTo>
                  <a:lnTo>
                    <a:pt x="18" y="258"/>
                  </a:lnTo>
                  <a:close/>
                  <a:moveTo>
                    <a:pt x="51" y="245"/>
                  </a:moveTo>
                  <a:lnTo>
                    <a:pt x="53" y="245"/>
                  </a:lnTo>
                  <a:lnTo>
                    <a:pt x="54" y="248"/>
                  </a:lnTo>
                  <a:lnTo>
                    <a:pt x="56" y="249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5"/>
                  </a:lnTo>
                  <a:lnTo>
                    <a:pt x="46" y="263"/>
                  </a:lnTo>
                  <a:lnTo>
                    <a:pt x="44" y="265"/>
                  </a:lnTo>
                  <a:lnTo>
                    <a:pt x="42" y="263"/>
                  </a:lnTo>
                  <a:lnTo>
                    <a:pt x="42" y="262"/>
                  </a:lnTo>
                  <a:lnTo>
                    <a:pt x="42" y="260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49" y="249"/>
                  </a:lnTo>
                  <a:lnTo>
                    <a:pt x="49" y="248"/>
                  </a:lnTo>
                  <a:lnTo>
                    <a:pt x="49" y="245"/>
                  </a:lnTo>
                  <a:lnTo>
                    <a:pt x="51" y="245"/>
                  </a:lnTo>
                  <a:close/>
                  <a:moveTo>
                    <a:pt x="158" y="237"/>
                  </a:moveTo>
                  <a:lnTo>
                    <a:pt x="161" y="238"/>
                  </a:lnTo>
                  <a:lnTo>
                    <a:pt x="161" y="240"/>
                  </a:lnTo>
                  <a:lnTo>
                    <a:pt x="161" y="241"/>
                  </a:lnTo>
                  <a:lnTo>
                    <a:pt x="148" y="252"/>
                  </a:lnTo>
                  <a:lnTo>
                    <a:pt x="147" y="252"/>
                  </a:lnTo>
                  <a:lnTo>
                    <a:pt x="145" y="252"/>
                  </a:lnTo>
                  <a:lnTo>
                    <a:pt x="144" y="251"/>
                  </a:lnTo>
                  <a:lnTo>
                    <a:pt x="145" y="248"/>
                  </a:lnTo>
                  <a:lnTo>
                    <a:pt x="157" y="237"/>
                  </a:lnTo>
                  <a:lnTo>
                    <a:pt x="158" y="237"/>
                  </a:lnTo>
                  <a:close/>
                  <a:moveTo>
                    <a:pt x="29" y="222"/>
                  </a:moveTo>
                  <a:lnTo>
                    <a:pt x="29" y="223"/>
                  </a:lnTo>
                  <a:lnTo>
                    <a:pt x="42" y="234"/>
                  </a:lnTo>
                  <a:lnTo>
                    <a:pt x="42" y="235"/>
                  </a:lnTo>
                  <a:lnTo>
                    <a:pt x="42" y="238"/>
                  </a:lnTo>
                  <a:lnTo>
                    <a:pt x="39" y="238"/>
                  </a:lnTo>
                  <a:lnTo>
                    <a:pt x="38" y="238"/>
                  </a:lnTo>
                  <a:lnTo>
                    <a:pt x="27" y="226"/>
                  </a:lnTo>
                  <a:lnTo>
                    <a:pt x="25" y="224"/>
                  </a:lnTo>
                  <a:lnTo>
                    <a:pt x="29" y="222"/>
                  </a:lnTo>
                  <a:close/>
                  <a:moveTo>
                    <a:pt x="181" y="215"/>
                  </a:moveTo>
                  <a:lnTo>
                    <a:pt x="184" y="216"/>
                  </a:lnTo>
                  <a:lnTo>
                    <a:pt x="184" y="217"/>
                  </a:lnTo>
                  <a:lnTo>
                    <a:pt x="183" y="219"/>
                  </a:lnTo>
                  <a:lnTo>
                    <a:pt x="172" y="230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8" y="229"/>
                  </a:lnTo>
                  <a:lnTo>
                    <a:pt x="169" y="227"/>
                  </a:lnTo>
                  <a:lnTo>
                    <a:pt x="180" y="216"/>
                  </a:lnTo>
                  <a:lnTo>
                    <a:pt x="181" y="215"/>
                  </a:lnTo>
                  <a:close/>
                  <a:moveTo>
                    <a:pt x="51" y="206"/>
                  </a:moveTo>
                  <a:lnTo>
                    <a:pt x="53" y="208"/>
                  </a:lnTo>
                  <a:lnTo>
                    <a:pt x="53" y="208"/>
                  </a:lnTo>
                  <a:lnTo>
                    <a:pt x="54" y="209"/>
                  </a:lnTo>
                  <a:lnTo>
                    <a:pt x="53" y="212"/>
                  </a:lnTo>
                  <a:lnTo>
                    <a:pt x="39" y="220"/>
                  </a:lnTo>
                  <a:lnTo>
                    <a:pt x="38" y="222"/>
                  </a:lnTo>
                  <a:lnTo>
                    <a:pt x="38" y="220"/>
                  </a:lnTo>
                  <a:lnTo>
                    <a:pt x="36" y="220"/>
                  </a:lnTo>
                  <a:lnTo>
                    <a:pt x="36" y="219"/>
                  </a:lnTo>
                  <a:lnTo>
                    <a:pt x="36" y="216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46" y="211"/>
                  </a:lnTo>
                  <a:lnTo>
                    <a:pt x="47" y="209"/>
                  </a:lnTo>
                  <a:lnTo>
                    <a:pt x="49" y="208"/>
                  </a:lnTo>
                  <a:lnTo>
                    <a:pt x="50" y="208"/>
                  </a:lnTo>
                  <a:lnTo>
                    <a:pt x="51" y="206"/>
                  </a:lnTo>
                  <a:close/>
                  <a:moveTo>
                    <a:pt x="205" y="193"/>
                  </a:moveTo>
                  <a:lnTo>
                    <a:pt x="206" y="194"/>
                  </a:lnTo>
                  <a:lnTo>
                    <a:pt x="208" y="195"/>
                  </a:lnTo>
                  <a:lnTo>
                    <a:pt x="206" y="197"/>
                  </a:lnTo>
                  <a:lnTo>
                    <a:pt x="195" y="208"/>
                  </a:lnTo>
                  <a:lnTo>
                    <a:pt x="194" y="209"/>
                  </a:lnTo>
                  <a:lnTo>
                    <a:pt x="193" y="208"/>
                  </a:lnTo>
                  <a:lnTo>
                    <a:pt x="191" y="206"/>
                  </a:lnTo>
                  <a:lnTo>
                    <a:pt x="193" y="205"/>
                  </a:lnTo>
                  <a:lnTo>
                    <a:pt x="204" y="194"/>
                  </a:lnTo>
                  <a:lnTo>
                    <a:pt x="205" y="193"/>
                  </a:lnTo>
                  <a:close/>
                  <a:moveTo>
                    <a:pt x="78" y="188"/>
                  </a:moveTo>
                  <a:lnTo>
                    <a:pt x="79" y="188"/>
                  </a:lnTo>
                  <a:lnTo>
                    <a:pt x="79" y="190"/>
                  </a:lnTo>
                  <a:lnTo>
                    <a:pt x="80" y="191"/>
                  </a:lnTo>
                  <a:lnTo>
                    <a:pt x="79" y="193"/>
                  </a:lnTo>
                  <a:lnTo>
                    <a:pt x="65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2" y="201"/>
                  </a:lnTo>
                  <a:lnTo>
                    <a:pt x="62" y="199"/>
                  </a:lnTo>
                  <a:lnTo>
                    <a:pt x="62" y="198"/>
                  </a:lnTo>
                  <a:lnTo>
                    <a:pt x="76" y="188"/>
                  </a:lnTo>
                  <a:lnTo>
                    <a:pt x="78" y="188"/>
                  </a:lnTo>
                  <a:close/>
                  <a:moveTo>
                    <a:pt x="229" y="170"/>
                  </a:moveTo>
                  <a:lnTo>
                    <a:pt x="230" y="172"/>
                  </a:lnTo>
                  <a:lnTo>
                    <a:pt x="231" y="173"/>
                  </a:lnTo>
                  <a:lnTo>
                    <a:pt x="230" y="175"/>
                  </a:lnTo>
                  <a:lnTo>
                    <a:pt x="219" y="186"/>
                  </a:lnTo>
                  <a:lnTo>
                    <a:pt x="217" y="187"/>
                  </a:lnTo>
                  <a:lnTo>
                    <a:pt x="215" y="186"/>
                  </a:lnTo>
                  <a:lnTo>
                    <a:pt x="215" y="184"/>
                  </a:lnTo>
                  <a:lnTo>
                    <a:pt x="216" y="183"/>
                  </a:lnTo>
                  <a:lnTo>
                    <a:pt x="227" y="172"/>
                  </a:lnTo>
                  <a:lnTo>
                    <a:pt x="229" y="170"/>
                  </a:lnTo>
                  <a:close/>
                  <a:moveTo>
                    <a:pt x="104" y="170"/>
                  </a:moveTo>
                  <a:lnTo>
                    <a:pt x="105" y="170"/>
                  </a:lnTo>
                  <a:lnTo>
                    <a:pt x="105" y="170"/>
                  </a:lnTo>
                  <a:lnTo>
                    <a:pt x="107" y="173"/>
                  </a:lnTo>
                  <a:lnTo>
                    <a:pt x="105" y="175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3"/>
                  </a:lnTo>
                  <a:lnTo>
                    <a:pt x="89" y="181"/>
                  </a:lnTo>
                  <a:lnTo>
                    <a:pt x="89" y="180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3" y="177"/>
                  </a:lnTo>
                  <a:lnTo>
                    <a:pt x="96" y="176"/>
                  </a:lnTo>
                  <a:lnTo>
                    <a:pt x="98" y="173"/>
                  </a:lnTo>
                  <a:lnTo>
                    <a:pt x="98" y="173"/>
                  </a:lnTo>
                  <a:lnTo>
                    <a:pt x="98" y="173"/>
                  </a:lnTo>
                  <a:lnTo>
                    <a:pt x="98" y="173"/>
                  </a:lnTo>
                  <a:lnTo>
                    <a:pt x="98" y="173"/>
                  </a:lnTo>
                  <a:lnTo>
                    <a:pt x="103" y="170"/>
                  </a:lnTo>
                  <a:lnTo>
                    <a:pt x="104" y="170"/>
                  </a:lnTo>
                  <a:close/>
                  <a:moveTo>
                    <a:pt x="129" y="150"/>
                  </a:moveTo>
                  <a:lnTo>
                    <a:pt x="130" y="150"/>
                  </a:lnTo>
                  <a:lnTo>
                    <a:pt x="132" y="151"/>
                  </a:lnTo>
                  <a:lnTo>
                    <a:pt x="130" y="154"/>
                  </a:lnTo>
                  <a:lnTo>
                    <a:pt x="118" y="163"/>
                  </a:lnTo>
                  <a:lnTo>
                    <a:pt x="116" y="165"/>
                  </a:lnTo>
                  <a:lnTo>
                    <a:pt x="115" y="163"/>
                  </a:lnTo>
                  <a:lnTo>
                    <a:pt x="115" y="162"/>
                  </a:lnTo>
                  <a:lnTo>
                    <a:pt x="115" y="161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3" y="154"/>
                  </a:lnTo>
                  <a:lnTo>
                    <a:pt x="125" y="151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29" y="150"/>
                  </a:lnTo>
                  <a:close/>
                  <a:moveTo>
                    <a:pt x="252" y="148"/>
                  </a:moveTo>
                  <a:lnTo>
                    <a:pt x="253" y="150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9" y="157"/>
                  </a:lnTo>
                  <a:lnTo>
                    <a:pt x="248" y="158"/>
                  </a:lnTo>
                  <a:lnTo>
                    <a:pt x="245" y="161"/>
                  </a:lnTo>
                  <a:lnTo>
                    <a:pt x="244" y="162"/>
                  </a:lnTo>
                  <a:lnTo>
                    <a:pt x="242" y="163"/>
                  </a:lnTo>
                  <a:lnTo>
                    <a:pt x="242" y="163"/>
                  </a:lnTo>
                  <a:lnTo>
                    <a:pt x="241" y="165"/>
                  </a:lnTo>
                  <a:lnTo>
                    <a:pt x="238" y="163"/>
                  </a:lnTo>
                  <a:lnTo>
                    <a:pt x="238" y="162"/>
                  </a:lnTo>
                  <a:lnTo>
                    <a:pt x="238" y="161"/>
                  </a:lnTo>
                  <a:lnTo>
                    <a:pt x="251" y="150"/>
                  </a:lnTo>
                  <a:lnTo>
                    <a:pt x="252" y="148"/>
                  </a:lnTo>
                  <a:close/>
                  <a:moveTo>
                    <a:pt x="152" y="127"/>
                  </a:moveTo>
                  <a:lnTo>
                    <a:pt x="155" y="129"/>
                  </a:lnTo>
                  <a:lnTo>
                    <a:pt x="155" y="130"/>
                  </a:lnTo>
                  <a:lnTo>
                    <a:pt x="154" y="132"/>
                  </a:lnTo>
                  <a:lnTo>
                    <a:pt x="143" y="143"/>
                  </a:lnTo>
                  <a:lnTo>
                    <a:pt x="141" y="143"/>
                  </a:lnTo>
                  <a:lnTo>
                    <a:pt x="139" y="143"/>
                  </a:lnTo>
                  <a:lnTo>
                    <a:pt x="139" y="140"/>
                  </a:lnTo>
                  <a:lnTo>
                    <a:pt x="139" y="139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8" y="132"/>
                  </a:lnTo>
                  <a:lnTo>
                    <a:pt x="150" y="130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2" y="127"/>
                  </a:lnTo>
                  <a:close/>
                  <a:moveTo>
                    <a:pt x="276" y="126"/>
                  </a:moveTo>
                  <a:lnTo>
                    <a:pt x="277" y="127"/>
                  </a:lnTo>
                  <a:lnTo>
                    <a:pt x="278" y="129"/>
                  </a:lnTo>
                  <a:lnTo>
                    <a:pt x="277" y="130"/>
                  </a:lnTo>
                  <a:lnTo>
                    <a:pt x="266" y="141"/>
                  </a:lnTo>
                  <a:lnTo>
                    <a:pt x="264" y="143"/>
                  </a:lnTo>
                  <a:lnTo>
                    <a:pt x="262" y="141"/>
                  </a:lnTo>
                  <a:lnTo>
                    <a:pt x="262" y="140"/>
                  </a:lnTo>
                  <a:lnTo>
                    <a:pt x="262" y="139"/>
                  </a:lnTo>
                  <a:lnTo>
                    <a:pt x="274" y="127"/>
                  </a:lnTo>
                  <a:lnTo>
                    <a:pt x="276" y="126"/>
                  </a:lnTo>
                  <a:close/>
                  <a:moveTo>
                    <a:pt x="177" y="107"/>
                  </a:moveTo>
                  <a:lnTo>
                    <a:pt x="179" y="107"/>
                  </a:lnTo>
                  <a:lnTo>
                    <a:pt x="179" y="108"/>
                  </a:lnTo>
                  <a:lnTo>
                    <a:pt x="179" y="111"/>
                  </a:lnTo>
                  <a:lnTo>
                    <a:pt x="166" y="121"/>
                  </a:lnTo>
                  <a:lnTo>
                    <a:pt x="165" y="122"/>
                  </a:lnTo>
                  <a:lnTo>
                    <a:pt x="163" y="121"/>
                  </a:lnTo>
                  <a:lnTo>
                    <a:pt x="162" y="119"/>
                  </a:lnTo>
                  <a:lnTo>
                    <a:pt x="163" y="118"/>
                  </a:lnTo>
                  <a:lnTo>
                    <a:pt x="163" y="118"/>
                  </a:lnTo>
                  <a:lnTo>
                    <a:pt x="165" y="116"/>
                  </a:lnTo>
                  <a:lnTo>
                    <a:pt x="166" y="115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76" y="107"/>
                  </a:lnTo>
                  <a:lnTo>
                    <a:pt x="177" y="107"/>
                  </a:lnTo>
                  <a:close/>
                  <a:moveTo>
                    <a:pt x="299" y="104"/>
                  </a:moveTo>
                  <a:lnTo>
                    <a:pt x="300" y="105"/>
                  </a:lnTo>
                  <a:lnTo>
                    <a:pt x="302" y="107"/>
                  </a:lnTo>
                  <a:lnTo>
                    <a:pt x="300" y="108"/>
                  </a:lnTo>
                  <a:lnTo>
                    <a:pt x="300" y="108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99" y="109"/>
                  </a:lnTo>
                  <a:lnTo>
                    <a:pt x="289" y="119"/>
                  </a:lnTo>
                  <a:lnTo>
                    <a:pt x="288" y="121"/>
                  </a:lnTo>
                  <a:lnTo>
                    <a:pt x="285" y="119"/>
                  </a:lnTo>
                  <a:lnTo>
                    <a:pt x="285" y="118"/>
                  </a:lnTo>
                  <a:lnTo>
                    <a:pt x="285" y="116"/>
                  </a:lnTo>
                  <a:lnTo>
                    <a:pt x="298" y="105"/>
                  </a:lnTo>
                  <a:lnTo>
                    <a:pt x="299" y="104"/>
                  </a:lnTo>
                  <a:close/>
                  <a:moveTo>
                    <a:pt x="201" y="85"/>
                  </a:moveTo>
                  <a:lnTo>
                    <a:pt x="202" y="86"/>
                  </a:lnTo>
                  <a:lnTo>
                    <a:pt x="204" y="87"/>
                  </a:lnTo>
                  <a:lnTo>
                    <a:pt x="202" y="89"/>
                  </a:lnTo>
                  <a:lnTo>
                    <a:pt x="191" y="100"/>
                  </a:lnTo>
                  <a:lnTo>
                    <a:pt x="188" y="100"/>
                  </a:lnTo>
                  <a:lnTo>
                    <a:pt x="187" y="100"/>
                  </a:lnTo>
                  <a:lnTo>
                    <a:pt x="187" y="98"/>
                  </a:lnTo>
                  <a:lnTo>
                    <a:pt x="187" y="96"/>
                  </a:lnTo>
                  <a:lnTo>
                    <a:pt x="199" y="86"/>
                  </a:lnTo>
                  <a:lnTo>
                    <a:pt x="201" y="85"/>
                  </a:lnTo>
                  <a:close/>
                  <a:moveTo>
                    <a:pt x="323" y="82"/>
                  </a:moveTo>
                  <a:lnTo>
                    <a:pt x="324" y="83"/>
                  </a:lnTo>
                  <a:lnTo>
                    <a:pt x="325" y="85"/>
                  </a:lnTo>
                  <a:lnTo>
                    <a:pt x="324" y="86"/>
                  </a:lnTo>
                  <a:lnTo>
                    <a:pt x="313" y="97"/>
                  </a:lnTo>
                  <a:lnTo>
                    <a:pt x="310" y="98"/>
                  </a:lnTo>
                  <a:lnTo>
                    <a:pt x="309" y="97"/>
                  </a:lnTo>
                  <a:lnTo>
                    <a:pt x="309" y="96"/>
                  </a:lnTo>
                  <a:lnTo>
                    <a:pt x="309" y="94"/>
                  </a:lnTo>
                  <a:lnTo>
                    <a:pt x="321" y="83"/>
                  </a:lnTo>
                  <a:lnTo>
                    <a:pt x="323" y="82"/>
                  </a:lnTo>
                  <a:close/>
                  <a:moveTo>
                    <a:pt x="224" y="64"/>
                  </a:moveTo>
                  <a:lnTo>
                    <a:pt x="227" y="64"/>
                  </a:lnTo>
                  <a:lnTo>
                    <a:pt x="227" y="67"/>
                  </a:lnTo>
                  <a:lnTo>
                    <a:pt x="227" y="68"/>
                  </a:lnTo>
                  <a:lnTo>
                    <a:pt x="215" y="78"/>
                  </a:lnTo>
                  <a:lnTo>
                    <a:pt x="213" y="79"/>
                  </a:lnTo>
                  <a:lnTo>
                    <a:pt x="211" y="78"/>
                  </a:lnTo>
                  <a:lnTo>
                    <a:pt x="211" y="76"/>
                  </a:lnTo>
                  <a:lnTo>
                    <a:pt x="212" y="75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22" y="65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4" y="64"/>
                  </a:lnTo>
                  <a:close/>
                  <a:moveTo>
                    <a:pt x="320" y="57"/>
                  </a:moveTo>
                  <a:lnTo>
                    <a:pt x="320" y="58"/>
                  </a:lnTo>
                  <a:lnTo>
                    <a:pt x="321" y="58"/>
                  </a:lnTo>
                  <a:lnTo>
                    <a:pt x="328" y="73"/>
                  </a:lnTo>
                  <a:lnTo>
                    <a:pt x="328" y="75"/>
                  </a:lnTo>
                  <a:lnTo>
                    <a:pt x="327" y="76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5"/>
                  </a:lnTo>
                  <a:lnTo>
                    <a:pt x="317" y="61"/>
                  </a:lnTo>
                  <a:lnTo>
                    <a:pt x="317" y="58"/>
                  </a:lnTo>
                  <a:lnTo>
                    <a:pt x="318" y="58"/>
                  </a:lnTo>
                  <a:lnTo>
                    <a:pt x="320" y="57"/>
                  </a:lnTo>
                  <a:close/>
                  <a:moveTo>
                    <a:pt x="249" y="42"/>
                  </a:moveTo>
                  <a:lnTo>
                    <a:pt x="251" y="43"/>
                  </a:lnTo>
                  <a:lnTo>
                    <a:pt x="252" y="44"/>
                  </a:lnTo>
                  <a:lnTo>
                    <a:pt x="251" y="46"/>
                  </a:lnTo>
                  <a:lnTo>
                    <a:pt x="238" y="57"/>
                  </a:lnTo>
                  <a:lnTo>
                    <a:pt x="237" y="57"/>
                  </a:lnTo>
                  <a:lnTo>
                    <a:pt x="235" y="57"/>
                  </a:lnTo>
                  <a:lnTo>
                    <a:pt x="234" y="55"/>
                  </a:lnTo>
                  <a:lnTo>
                    <a:pt x="235" y="53"/>
                  </a:lnTo>
                  <a:lnTo>
                    <a:pt x="248" y="43"/>
                  </a:lnTo>
                  <a:lnTo>
                    <a:pt x="249" y="42"/>
                  </a:lnTo>
                  <a:close/>
                  <a:moveTo>
                    <a:pt x="306" y="28"/>
                  </a:moveTo>
                  <a:lnTo>
                    <a:pt x="307" y="28"/>
                  </a:lnTo>
                  <a:lnTo>
                    <a:pt x="309" y="29"/>
                  </a:lnTo>
                  <a:lnTo>
                    <a:pt x="314" y="44"/>
                  </a:lnTo>
                  <a:lnTo>
                    <a:pt x="314" y="46"/>
                  </a:lnTo>
                  <a:lnTo>
                    <a:pt x="314" y="47"/>
                  </a:lnTo>
                  <a:lnTo>
                    <a:pt x="313" y="47"/>
                  </a:lnTo>
                  <a:lnTo>
                    <a:pt x="312" y="47"/>
                  </a:lnTo>
                  <a:lnTo>
                    <a:pt x="310" y="46"/>
                  </a:lnTo>
                  <a:lnTo>
                    <a:pt x="305" y="31"/>
                  </a:lnTo>
                  <a:lnTo>
                    <a:pt x="305" y="29"/>
                  </a:lnTo>
                  <a:lnTo>
                    <a:pt x="306" y="28"/>
                  </a:lnTo>
                  <a:lnTo>
                    <a:pt x="306" y="28"/>
                  </a:lnTo>
                  <a:close/>
                  <a:moveTo>
                    <a:pt x="273" y="21"/>
                  </a:moveTo>
                  <a:lnTo>
                    <a:pt x="276" y="21"/>
                  </a:lnTo>
                  <a:lnTo>
                    <a:pt x="276" y="24"/>
                  </a:lnTo>
                  <a:lnTo>
                    <a:pt x="274" y="25"/>
                  </a:lnTo>
                  <a:lnTo>
                    <a:pt x="263" y="35"/>
                  </a:lnTo>
                  <a:lnTo>
                    <a:pt x="262" y="36"/>
                  </a:lnTo>
                  <a:lnTo>
                    <a:pt x="259" y="35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71" y="21"/>
                  </a:lnTo>
                  <a:lnTo>
                    <a:pt x="273" y="21"/>
                  </a:lnTo>
                  <a:close/>
                  <a:moveTo>
                    <a:pt x="295" y="0"/>
                  </a:moveTo>
                  <a:lnTo>
                    <a:pt x="298" y="4"/>
                  </a:lnTo>
                  <a:lnTo>
                    <a:pt x="299" y="7"/>
                  </a:lnTo>
                  <a:lnTo>
                    <a:pt x="300" y="10"/>
                  </a:lnTo>
                  <a:lnTo>
                    <a:pt x="300" y="13"/>
                  </a:lnTo>
                  <a:lnTo>
                    <a:pt x="302" y="14"/>
                  </a:lnTo>
                  <a:lnTo>
                    <a:pt x="302" y="14"/>
                  </a:lnTo>
                  <a:lnTo>
                    <a:pt x="302" y="17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299" y="18"/>
                  </a:lnTo>
                  <a:lnTo>
                    <a:pt x="298" y="17"/>
                  </a:lnTo>
                  <a:lnTo>
                    <a:pt x="294" y="7"/>
                  </a:lnTo>
                  <a:lnTo>
                    <a:pt x="287" y="14"/>
                  </a:lnTo>
                  <a:lnTo>
                    <a:pt x="285" y="14"/>
                  </a:lnTo>
                  <a:lnTo>
                    <a:pt x="284" y="14"/>
                  </a:lnTo>
                  <a:lnTo>
                    <a:pt x="282" y="13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87" y="7"/>
                  </a:lnTo>
                  <a:lnTo>
                    <a:pt x="287" y="7"/>
                  </a:lnTo>
                  <a:lnTo>
                    <a:pt x="287" y="7"/>
                  </a:lnTo>
                  <a:lnTo>
                    <a:pt x="287" y="7"/>
                  </a:lnTo>
                  <a:lnTo>
                    <a:pt x="287" y="7"/>
                  </a:lnTo>
                  <a:lnTo>
                    <a:pt x="287" y="7"/>
                  </a:lnTo>
                  <a:lnTo>
                    <a:pt x="287" y="7"/>
                  </a:lnTo>
                  <a:lnTo>
                    <a:pt x="287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8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3"/>
                  </a:lnTo>
                  <a:lnTo>
                    <a:pt x="291" y="3"/>
                  </a:lnTo>
                  <a:lnTo>
                    <a:pt x="291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81" name="Freeform 153">
              <a:extLst>
                <a:ext uri="{FF2B5EF4-FFF2-40B4-BE49-F238E27FC236}">
                  <a16:creationId xmlns:a16="http://schemas.microsoft.com/office/drawing/2014/main" xmlns="" id="{17D6A28E-76A1-4BDA-A39F-9A80B7F323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7151" y="1916113"/>
              <a:ext cx="915988" cy="1028700"/>
            </a:xfrm>
            <a:custGeom>
              <a:avLst/>
              <a:gdLst>
                <a:gd name="T0" fmla="*/ 178 w 577"/>
                <a:gd name="T1" fmla="*/ 558 h 648"/>
                <a:gd name="T2" fmla="*/ 216 w 577"/>
                <a:gd name="T3" fmla="*/ 550 h 648"/>
                <a:gd name="T4" fmla="*/ 196 w 577"/>
                <a:gd name="T5" fmla="*/ 550 h 648"/>
                <a:gd name="T6" fmla="*/ 189 w 577"/>
                <a:gd name="T7" fmla="*/ 538 h 648"/>
                <a:gd name="T8" fmla="*/ 125 w 577"/>
                <a:gd name="T9" fmla="*/ 409 h 648"/>
                <a:gd name="T10" fmla="*/ 100 w 577"/>
                <a:gd name="T11" fmla="*/ 416 h 648"/>
                <a:gd name="T12" fmla="*/ 160 w 577"/>
                <a:gd name="T13" fmla="*/ 445 h 648"/>
                <a:gd name="T14" fmla="*/ 167 w 577"/>
                <a:gd name="T15" fmla="*/ 412 h 648"/>
                <a:gd name="T16" fmla="*/ 489 w 577"/>
                <a:gd name="T17" fmla="*/ 0 h 648"/>
                <a:gd name="T18" fmla="*/ 537 w 577"/>
                <a:gd name="T19" fmla="*/ 28 h 648"/>
                <a:gd name="T20" fmla="*/ 568 w 577"/>
                <a:gd name="T21" fmla="*/ 20 h 648"/>
                <a:gd name="T22" fmla="*/ 562 w 577"/>
                <a:gd name="T23" fmla="*/ 29 h 648"/>
                <a:gd name="T24" fmla="*/ 551 w 577"/>
                <a:gd name="T25" fmla="*/ 50 h 648"/>
                <a:gd name="T26" fmla="*/ 546 w 577"/>
                <a:gd name="T27" fmla="*/ 63 h 648"/>
                <a:gd name="T28" fmla="*/ 548 w 577"/>
                <a:gd name="T29" fmla="*/ 78 h 648"/>
                <a:gd name="T30" fmla="*/ 554 w 577"/>
                <a:gd name="T31" fmla="*/ 114 h 648"/>
                <a:gd name="T32" fmla="*/ 561 w 577"/>
                <a:gd name="T33" fmla="*/ 160 h 648"/>
                <a:gd name="T34" fmla="*/ 568 w 577"/>
                <a:gd name="T35" fmla="*/ 201 h 648"/>
                <a:gd name="T36" fmla="*/ 571 w 577"/>
                <a:gd name="T37" fmla="*/ 227 h 648"/>
                <a:gd name="T38" fmla="*/ 558 w 577"/>
                <a:gd name="T39" fmla="*/ 245 h 648"/>
                <a:gd name="T40" fmla="*/ 565 w 577"/>
                <a:gd name="T41" fmla="*/ 279 h 648"/>
                <a:gd name="T42" fmla="*/ 508 w 577"/>
                <a:gd name="T43" fmla="*/ 262 h 648"/>
                <a:gd name="T44" fmla="*/ 514 w 577"/>
                <a:gd name="T45" fmla="*/ 302 h 648"/>
                <a:gd name="T46" fmla="*/ 499 w 577"/>
                <a:gd name="T47" fmla="*/ 322 h 648"/>
                <a:gd name="T48" fmla="*/ 409 w 577"/>
                <a:gd name="T49" fmla="*/ 399 h 648"/>
                <a:gd name="T50" fmla="*/ 377 w 577"/>
                <a:gd name="T51" fmla="*/ 391 h 648"/>
                <a:gd name="T52" fmla="*/ 369 w 577"/>
                <a:gd name="T53" fmla="*/ 371 h 648"/>
                <a:gd name="T54" fmla="*/ 362 w 577"/>
                <a:gd name="T55" fmla="*/ 365 h 648"/>
                <a:gd name="T56" fmla="*/ 341 w 577"/>
                <a:gd name="T57" fmla="*/ 360 h 648"/>
                <a:gd name="T58" fmla="*/ 312 w 577"/>
                <a:gd name="T59" fmla="*/ 380 h 648"/>
                <a:gd name="T60" fmla="*/ 303 w 577"/>
                <a:gd name="T61" fmla="*/ 403 h 648"/>
                <a:gd name="T62" fmla="*/ 274 w 577"/>
                <a:gd name="T63" fmla="*/ 445 h 648"/>
                <a:gd name="T64" fmla="*/ 317 w 577"/>
                <a:gd name="T65" fmla="*/ 564 h 648"/>
                <a:gd name="T66" fmla="*/ 290 w 577"/>
                <a:gd name="T67" fmla="*/ 545 h 648"/>
                <a:gd name="T68" fmla="*/ 265 w 577"/>
                <a:gd name="T69" fmla="*/ 532 h 648"/>
                <a:gd name="T70" fmla="*/ 250 w 577"/>
                <a:gd name="T71" fmla="*/ 569 h 648"/>
                <a:gd name="T72" fmla="*/ 225 w 577"/>
                <a:gd name="T73" fmla="*/ 587 h 648"/>
                <a:gd name="T74" fmla="*/ 287 w 577"/>
                <a:gd name="T75" fmla="*/ 596 h 648"/>
                <a:gd name="T76" fmla="*/ 286 w 577"/>
                <a:gd name="T77" fmla="*/ 614 h 648"/>
                <a:gd name="T78" fmla="*/ 230 w 577"/>
                <a:gd name="T79" fmla="*/ 647 h 648"/>
                <a:gd name="T80" fmla="*/ 167 w 577"/>
                <a:gd name="T81" fmla="*/ 635 h 648"/>
                <a:gd name="T82" fmla="*/ 149 w 577"/>
                <a:gd name="T83" fmla="*/ 648 h 648"/>
                <a:gd name="T84" fmla="*/ 81 w 577"/>
                <a:gd name="T85" fmla="*/ 611 h 648"/>
                <a:gd name="T86" fmla="*/ 68 w 577"/>
                <a:gd name="T87" fmla="*/ 583 h 648"/>
                <a:gd name="T88" fmla="*/ 24 w 577"/>
                <a:gd name="T89" fmla="*/ 543 h 648"/>
                <a:gd name="T90" fmla="*/ 16 w 577"/>
                <a:gd name="T91" fmla="*/ 488 h 648"/>
                <a:gd name="T92" fmla="*/ 21 w 577"/>
                <a:gd name="T93" fmla="*/ 452 h 648"/>
                <a:gd name="T94" fmla="*/ 38 w 577"/>
                <a:gd name="T95" fmla="*/ 435 h 648"/>
                <a:gd name="T96" fmla="*/ 61 w 577"/>
                <a:gd name="T97" fmla="*/ 420 h 648"/>
                <a:gd name="T98" fmla="*/ 104 w 577"/>
                <a:gd name="T99" fmla="*/ 330 h 648"/>
                <a:gd name="T100" fmla="*/ 157 w 577"/>
                <a:gd name="T101" fmla="*/ 269 h 648"/>
                <a:gd name="T102" fmla="*/ 232 w 577"/>
                <a:gd name="T103" fmla="*/ 293 h 648"/>
                <a:gd name="T104" fmla="*/ 489 w 577"/>
                <a:gd name="T105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7" h="648">
                  <a:moveTo>
                    <a:pt x="189" y="538"/>
                  </a:moveTo>
                  <a:lnTo>
                    <a:pt x="178" y="558"/>
                  </a:lnTo>
                  <a:lnTo>
                    <a:pt x="204" y="574"/>
                  </a:lnTo>
                  <a:lnTo>
                    <a:pt x="216" y="550"/>
                  </a:lnTo>
                  <a:lnTo>
                    <a:pt x="200" y="539"/>
                  </a:lnTo>
                  <a:lnTo>
                    <a:pt x="196" y="550"/>
                  </a:lnTo>
                  <a:lnTo>
                    <a:pt x="189" y="546"/>
                  </a:lnTo>
                  <a:lnTo>
                    <a:pt x="189" y="538"/>
                  </a:lnTo>
                  <a:close/>
                  <a:moveTo>
                    <a:pt x="135" y="389"/>
                  </a:moveTo>
                  <a:lnTo>
                    <a:pt x="125" y="409"/>
                  </a:lnTo>
                  <a:lnTo>
                    <a:pt x="104" y="399"/>
                  </a:lnTo>
                  <a:lnTo>
                    <a:pt x="100" y="416"/>
                  </a:lnTo>
                  <a:lnTo>
                    <a:pt x="139" y="456"/>
                  </a:lnTo>
                  <a:lnTo>
                    <a:pt x="160" y="445"/>
                  </a:lnTo>
                  <a:lnTo>
                    <a:pt x="147" y="420"/>
                  </a:lnTo>
                  <a:lnTo>
                    <a:pt x="167" y="412"/>
                  </a:lnTo>
                  <a:lnTo>
                    <a:pt x="135" y="389"/>
                  </a:lnTo>
                  <a:close/>
                  <a:moveTo>
                    <a:pt x="489" y="0"/>
                  </a:moveTo>
                  <a:lnTo>
                    <a:pt x="510" y="35"/>
                  </a:lnTo>
                  <a:lnTo>
                    <a:pt x="537" y="28"/>
                  </a:lnTo>
                  <a:lnTo>
                    <a:pt x="547" y="6"/>
                  </a:lnTo>
                  <a:lnTo>
                    <a:pt x="568" y="20"/>
                  </a:lnTo>
                  <a:lnTo>
                    <a:pt x="566" y="23"/>
                  </a:lnTo>
                  <a:lnTo>
                    <a:pt x="562" y="29"/>
                  </a:lnTo>
                  <a:lnTo>
                    <a:pt x="557" y="39"/>
                  </a:lnTo>
                  <a:lnTo>
                    <a:pt x="551" y="50"/>
                  </a:lnTo>
                  <a:lnTo>
                    <a:pt x="548" y="59"/>
                  </a:lnTo>
                  <a:lnTo>
                    <a:pt x="546" y="63"/>
                  </a:lnTo>
                  <a:lnTo>
                    <a:pt x="547" y="67"/>
                  </a:lnTo>
                  <a:lnTo>
                    <a:pt x="548" y="78"/>
                  </a:lnTo>
                  <a:lnTo>
                    <a:pt x="551" y="95"/>
                  </a:lnTo>
                  <a:lnTo>
                    <a:pt x="554" y="114"/>
                  </a:lnTo>
                  <a:lnTo>
                    <a:pt x="557" y="136"/>
                  </a:lnTo>
                  <a:lnTo>
                    <a:pt x="561" y="160"/>
                  </a:lnTo>
                  <a:lnTo>
                    <a:pt x="564" y="182"/>
                  </a:lnTo>
                  <a:lnTo>
                    <a:pt x="568" y="201"/>
                  </a:lnTo>
                  <a:lnTo>
                    <a:pt x="569" y="218"/>
                  </a:lnTo>
                  <a:lnTo>
                    <a:pt x="571" y="227"/>
                  </a:lnTo>
                  <a:lnTo>
                    <a:pt x="572" y="232"/>
                  </a:lnTo>
                  <a:lnTo>
                    <a:pt x="558" y="245"/>
                  </a:lnTo>
                  <a:lnTo>
                    <a:pt x="577" y="266"/>
                  </a:lnTo>
                  <a:lnTo>
                    <a:pt x="565" y="279"/>
                  </a:lnTo>
                  <a:lnTo>
                    <a:pt x="547" y="262"/>
                  </a:lnTo>
                  <a:lnTo>
                    <a:pt x="508" y="262"/>
                  </a:lnTo>
                  <a:lnTo>
                    <a:pt x="468" y="302"/>
                  </a:lnTo>
                  <a:lnTo>
                    <a:pt x="514" y="302"/>
                  </a:lnTo>
                  <a:lnTo>
                    <a:pt x="514" y="322"/>
                  </a:lnTo>
                  <a:lnTo>
                    <a:pt x="499" y="322"/>
                  </a:lnTo>
                  <a:lnTo>
                    <a:pt x="499" y="358"/>
                  </a:lnTo>
                  <a:lnTo>
                    <a:pt x="409" y="399"/>
                  </a:lnTo>
                  <a:lnTo>
                    <a:pt x="399" y="383"/>
                  </a:lnTo>
                  <a:lnTo>
                    <a:pt x="377" y="391"/>
                  </a:lnTo>
                  <a:lnTo>
                    <a:pt x="377" y="380"/>
                  </a:lnTo>
                  <a:lnTo>
                    <a:pt x="369" y="371"/>
                  </a:lnTo>
                  <a:lnTo>
                    <a:pt x="364" y="367"/>
                  </a:lnTo>
                  <a:lnTo>
                    <a:pt x="362" y="365"/>
                  </a:lnTo>
                  <a:lnTo>
                    <a:pt x="341" y="384"/>
                  </a:lnTo>
                  <a:lnTo>
                    <a:pt x="341" y="360"/>
                  </a:lnTo>
                  <a:lnTo>
                    <a:pt x="330" y="360"/>
                  </a:lnTo>
                  <a:lnTo>
                    <a:pt x="312" y="380"/>
                  </a:lnTo>
                  <a:lnTo>
                    <a:pt x="324" y="409"/>
                  </a:lnTo>
                  <a:lnTo>
                    <a:pt x="303" y="403"/>
                  </a:lnTo>
                  <a:lnTo>
                    <a:pt x="303" y="439"/>
                  </a:lnTo>
                  <a:lnTo>
                    <a:pt x="274" y="445"/>
                  </a:lnTo>
                  <a:lnTo>
                    <a:pt x="315" y="504"/>
                  </a:lnTo>
                  <a:lnTo>
                    <a:pt x="317" y="564"/>
                  </a:lnTo>
                  <a:lnTo>
                    <a:pt x="290" y="565"/>
                  </a:lnTo>
                  <a:lnTo>
                    <a:pt x="290" y="545"/>
                  </a:lnTo>
                  <a:lnTo>
                    <a:pt x="279" y="532"/>
                  </a:lnTo>
                  <a:lnTo>
                    <a:pt x="265" y="532"/>
                  </a:lnTo>
                  <a:lnTo>
                    <a:pt x="265" y="569"/>
                  </a:lnTo>
                  <a:lnTo>
                    <a:pt x="250" y="569"/>
                  </a:lnTo>
                  <a:lnTo>
                    <a:pt x="237" y="558"/>
                  </a:lnTo>
                  <a:lnTo>
                    <a:pt x="225" y="587"/>
                  </a:lnTo>
                  <a:lnTo>
                    <a:pt x="236" y="593"/>
                  </a:lnTo>
                  <a:lnTo>
                    <a:pt x="287" y="596"/>
                  </a:lnTo>
                  <a:lnTo>
                    <a:pt x="295" y="596"/>
                  </a:lnTo>
                  <a:lnTo>
                    <a:pt x="286" y="614"/>
                  </a:lnTo>
                  <a:lnTo>
                    <a:pt x="286" y="641"/>
                  </a:lnTo>
                  <a:lnTo>
                    <a:pt x="230" y="647"/>
                  </a:lnTo>
                  <a:lnTo>
                    <a:pt x="218" y="635"/>
                  </a:lnTo>
                  <a:lnTo>
                    <a:pt x="167" y="635"/>
                  </a:lnTo>
                  <a:lnTo>
                    <a:pt x="167" y="646"/>
                  </a:lnTo>
                  <a:lnTo>
                    <a:pt x="149" y="648"/>
                  </a:lnTo>
                  <a:lnTo>
                    <a:pt x="114" y="604"/>
                  </a:lnTo>
                  <a:lnTo>
                    <a:pt x="81" y="611"/>
                  </a:lnTo>
                  <a:lnTo>
                    <a:pt x="68" y="611"/>
                  </a:lnTo>
                  <a:lnTo>
                    <a:pt x="68" y="583"/>
                  </a:lnTo>
                  <a:lnTo>
                    <a:pt x="16" y="558"/>
                  </a:lnTo>
                  <a:lnTo>
                    <a:pt x="24" y="543"/>
                  </a:lnTo>
                  <a:lnTo>
                    <a:pt x="24" y="511"/>
                  </a:lnTo>
                  <a:lnTo>
                    <a:pt x="16" y="488"/>
                  </a:lnTo>
                  <a:lnTo>
                    <a:pt x="0" y="464"/>
                  </a:lnTo>
                  <a:lnTo>
                    <a:pt x="21" y="452"/>
                  </a:lnTo>
                  <a:lnTo>
                    <a:pt x="21" y="435"/>
                  </a:lnTo>
                  <a:lnTo>
                    <a:pt x="38" y="435"/>
                  </a:lnTo>
                  <a:lnTo>
                    <a:pt x="38" y="420"/>
                  </a:lnTo>
                  <a:lnTo>
                    <a:pt x="61" y="420"/>
                  </a:lnTo>
                  <a:lnTo>
                    <a:pt x="61" y="389"/>
                  </a:lnTo>
                  <a:lnTo>
                    <a:pt x="104" y="330"/>
                  </a:lnTo>
                  <a:lnTo>
                    <a:pt x="86" y="315"/>
                  </a:lnTo>
                  <a:lnTo>
                    <a:pt x="157" y="269"/>
                  </a:lnTo>
                  <a:lnTo>
                    <a:pt x="212" y="311"/>
                  </a:lnTo>
                  <a:lnTo>
                    <a:pt x="232" y="293"/>
                  </a:lnTo>
                  <a:lnTo>
                    <a:pt x="218" y="257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82" name="Freeform 154">
              <a:extLst>
                <a:ext uri="{FF2B5EF4-FFF2-40B4-BE49-F238E27FC236}">
                  <a16:creationId xmlns:a16="http://schemas.microsoft.com/office/drawing/2014/main" xmlns="" id="{28CB8F62-A700-40A4-97D5-EE7DC4589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7151" y="2376488"/>
              <a:ext cx="815975" cy="568325"/>
            </a:xfrm>
            <a:custGeom>
              <a:avLst/>
              <a:gdLst>
                <a:gd name="T0" fmla="*/ 230 w 514"/>
                <a:gd name="T1" fmla="*/ 357 h 358"/>
                <a:gd name="T2" fmla="*/ 211 w 514"/>
                <a:gd name="T3" fmla="*/ 342 h 358"/>
                <a:gd name="T4" fmla="*/ 284 w 514"/>
                <a:gd name="T5" fmla="*/ 351 h 358"/>
                <a:gd name="T6" fmla="*/ 124 w 514"/>
                <a:gd name="T7" fmla="*/ 325 h 358"/>
                <a:gd name="T8" fmla="*/ 122 w 514"/>
                <a:gd name="T9" fmla="*/ 325 h 358"/>
                <a:gd name="T10" fmla="*/ 93 w 514"/>
                <a:gd name="T11" fmla="*/ 314 h 358"/>
                <a:gd name="T12" fmla="*/ 262 w 514"/>
                <a:gd name="T13" fmla="*/ 309 h 358"/>
                <a:gd name="T14" fmla="*/ 234 w 514"/>
                <a:gd name="T15" fmla="*/ 307 h 358"/>
                <a:gd name="T16" fmla="*/ 204 w 514"/>
                <a:gd name="T17" fmla="*/ 288 h 358"/>
                <a:gd name="T18" fmla="*/ 202 w 514"/>
                <a:gd name="T19" fmla="*/ 284 h 358"/>
                <a:gd name="T20" fmla="*/ 204 w 514"/>
                <a:gd name="T21" fmla="*/ 284 h 358"/>
                <a:gd name="T22" fmla="*/ 204 w 514"/>
                <a:gd name="T23" fmla="*/ 282 h 358"/>
                <a:gd name="T24" fmla="*/ 205 w 514"/>
                <a:gd name="T25" fmla="*/ 281 h 358"/>
                <a:gd name="T26" fmla="*/ 205 w 514"/>
                <a:gd name="T27" fmla="*/ 279 h 358"/>
                <a:gd name="T28" fmla="*/ 207 w 514"/>
                <a:gd name="T29" fmla="*/ 278 h 358"/>
                <a:gd name="T30" fmla="*/ 316 w 514"/>
                <a:gd name="T31" fmla="*/ 270 h 358"/>
                <a:gd name="T32" fmla="*/ 255 w 514"/>
                <a:gd name="T33" fmla="*/ 279 h 358"/>
                <a:gd name="T34" fmla="*/ 178 w 514"/>
                <a:gd name="T35" fmla="*/ 257 h 358"/>
                <a:gd name="T36" fmla="*/ 23 w 514"/>
                <a:gd name="T37" fmla="*/ 256 h 358"/>
                <a:gd name="T38" fmla="*/ 216 w 514"/>
                <a:gd name="T39" fmla="*/ 259 h 358"/>
                <a:gd name="T40" fmla="*/ 216 w 514"/>
                <a:gd name="T41" fmla="*/ 259 h 358"/>
                <a:gd name="T42" fmla="*/ 280 w 514"/>
                <a:gd name="T43" fmla="*/ 245 h 358"/>
                <a:gd name="T44" fmla="*/ 313 w 514"/>
                <a:gd name="T45" fmla="*/ 257 h 358"/>
                <a:gd name="T46" fmla="*/ 315 w 514"/>
                <a:gd name="T47" fmla="*/ 223 h 358"/>
                <a:gd name="T48" fmla="*/ 16 w 514"/>
                <a:gd name="T49" fmla="*/ 199 h 358"/>
                <a:gd name="T50" fmla="*/ 294 w 514"/>
                <a:gd name="T51" fmla="*/ 184 h 358"/>
                <a:gd name="T52" fmla="*/ 5 w 514"/>
                <a:gd name="T53" fmla="*/ 180 h 358"/>
                <a:gd name="T54" fmla="*/ 6 w 514"/>
                <a:gd name="T55" fmla="*/ 171 h 358"/>
                <a:gd name="T56" fmla="*/ 9 w 514"/>
                <a:gd name="T57" fmla="*/ 170 h 358"/>
                <a:gd name="T58" fmla="*/ 140 w 514"/>
                <a:gd name="T59" fmla="*/ 165 h 358"/>
                <a:gd name="T60" fmla="*/ 140 w 514"/>
                <a:gd name="T61" fmla="*/ 165 h 358"/>
                <a:gd name="T62" fmla="*/ 142 w 514"/>
                <a:gd name="T63" fmla="*/ 165 h 358"/>
                <a:gd name="T64" fmla="*/ 274 w 514"/>
                <a:gd name="T65" fmla="*/ 155 h 358"/>
                <a:gd name="T66" fmla="*/ 23 w 514"/>
                <a:gd name="T67" fmla="*/ 162 h 358"/>
                <a:gd name="T68" fmla="*/ 111 w 514"/>
                <a:gd name="T69" fmla="*/ 138 h 358"/>
                <a:gd name="T70" fmla="*/ 67 w 514"/>
                <a:gd name="T71" fmla="*/ 120 h 358"/>
                <a:gd name="T72" fmla="*/ 165 w 514"/>
                <a:gd name="T73" fmla="*/ 122 h 358"/>
                <a:gd name="T74" fmla="*/ 103 w 514"/>
                <a:gd name="T75" fmla="*/ 117 h 358"/>
                <a:gd name="T76" fmla="*/ 100 w 514"/>
                <a:gd name="T77" fmla="*/ 126 h 358"/>
                <a:gd name="T78" fmla="*/ 119 w 514"/>
                <a:gd name="T79" fmla="*/ 111 h 358"/>
                <a:gd name="T80" fmla="*/ 410 w 514"/>
                <a:gd name="T81" fmla="*/ 109 h 358"/>
                <a:gd name="T82" fmla="*/ 409 w 514"/>
                <a:gd name="T83" fmla="*/ 109 h 358"/>
                <a:gd name="T84" fmla="*/ 393 w 514"/>
                <a:gd name="T85" fmla="*/ 94 h 358"/>
                <a:gd name="T86" fmla="*/ 64 w 514"/>
                <a:gd name="T87" fmla="*/ 97 h 358"/>
                <a:gd name="T88" fmla="*/ 351 w 514"/>
                <a:gd name="T89" fmla="*/ 84 h 358"/>
                <a:gd name="T90" fmla="*/ 310 w 514"/>
                <a:gd name="T91" fmla="*/ 98 h 358"/>
                <a:gd name="T92" fmla="*/ 370 w 514"/>
                <a:gd name="T93" fmla="*/ 83 h 358"/>
                <a:gd name="T94" fmla="*/ 369 w 514"/>
                <a:gd name="T95" fmla="*/ 81 h 358"/>
                <a:gd name="T96" fmla="*/ 369 w 514"/>
                <a:gd name="T97" fmla="*/ 81 h 358"/>
                <a:gd name="T98" fmla="*/ 367 w 514"/>
                <a:gd name="T99" fmla="*/ 80 h 358"/>
                <a:gd name="T100" fmla="*/ 366 w 514"/>
                <a:gd name="T101" fmla="*/ 80 h 358"/>
                <a:gd name="T102" fmla="*/ 366 w 514"/>
                <a:gd name="T103" fmla="*/ 79 h 358"/>
                <a:gd name="T104" fmla="*/ 364 w 514"/>
                <a:gd name="T105" fmla="*/ 79 h 358"/>
                <a:gd name="T106" fmla="*/ 364 w 514"/>
                <a:gd name="T107" fmla="*/ 77 h 358"/>
                <a:gd name="T108" fmla="*/ 364 w 514"/>
                <a:gd name="T109" fmla="*/ 77 h 358"/>
                <a:gd name="T110" fmla="*/ 78 w 514"/>
                <a:gd name="T111" fmla="*/ 80 h 358"/>
                <a:gd name="T112" fmla="*/ 497 w 514"/>
                <a:gd name="T113" fmla="*/ 69 h 358"/>
                <a:gd name="T114" fmla="*/ 496 w 514"/>
                <a:gd name="T115" fmla="*/ 69 h 358"/>
                <a:gd name="T116" fmla="*/ 96 w 514"/>
                <a:gd name="T117" fmla="*/ 52 h 358"/>
                <a:gd name="T118" fmla="*/ 100 w 514"/>
                <a:gd name="T119" fmla="*/ 19 h 358"/>
                <a:gd name="T120" fmla="*/ 230 w 514"/>
                <a:gd name="T121" fmla="*/ 7 h 358"/>
                <a:gd name="T122" fmla="*/ 108 w 514"/>
                <a:gd name="T123" fmla="*/ 1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4" h="358">
                  <a:moveTo>
                    <a:pt x="268" y="349"/>
                  </a:moveTo>
                  <a:lnTo>
                    <a:pt x="270" y="349"/>
                  </a:lnTo>
                  <a:lnTo>
                    <a:pt x="270" y="350"/>
                  </a:lnTo>
                  <a:lnTo>
                    <a:pt x="270" y="351"/>
                  </a:lnTo>
                  <a:lnTo>
                    <a:pt x="269" y="353"/>
                  </a:lnTo>
                  <a:lnTo>
                    <a:pt x="252" y="354"/>
                  </a:lnTo>
                  <a:lnTo>
                    <a:pt x="252" y="354"/>
                  </a:lnTo>
                  <a:lnTo>
                    <a:pt x="251" y="354"/>
                  </a:lnTo>
                  <a:lnTo>
                    <a:pt x="250" y="353"/>
                  </a:lnTo>
                  <a:lnTo>
                    <a:pt x="251" y="351"/>
                  </a:lnTo>
                  <a:lnTo>
                    <a:pt x="252" y="350"/>
                  </a:lnTo>
                  <a:lnTo>
                    <a:pt x="268" y="349"/>
                  </a:lnTo>
                  <a:lnTo>
                    <a:pt x="268" y="349"/>
                  </a:lnTo>
                  <a:close/>
                  <a:moveTo>
                    <a:pt x="225" y="347"/>
                  </a:moveTo>
                  <a:lnTo>
                    <a:pt x="226" y="347"/>
                  </a:lnTo>
                  <a:lnTo>
                    <a:pt x="232" y="353"/>
                  </a:lnTo>
                  <a:lnTo>
                    <a:pt x="236" y="351"/>
                  </a:lnTo>
                  <a:lnTo>
                    <a:pt x="236" y="351"/>
                  </a:lnTo>
                  <a:lnTo>
                    <a:pt x="237" y="353"/>
                  </a:lnTo>
                  <a:lnTo>
                    <a:pt x="238" y="354"/>
                  </a:lnTo>
                  <a:lnTo>
                    <a:pt x="238" y="356"/>
                  </a:lnTo>
                  <a:lnTo>
                    <a:pt x="237" y="357"/>
                  </a:lnTo>
                  <a:lnTo>
                    <a:pt x="230" y="357"/>
                  </a:lnTo>
                  <a:lnTo>
                    <a:pt x="230" y="357"/>
                  </a:lnTo>
                  <a:lnTo>
                    <a:pt x="230" y="357"/>
                  </a:lnTo>
                  <a:lnTo>
                    <a:pt x="230" y="357"/>
                  </a:lnTo>
                  <a:lnTo>
                    <a:pt x="230" y="357"/>
                  </a:lnTo>
                  <a:lnTo>
                    <a:pt x="230" y="357"/>
                  </a:lnTo>
                  <a:lnTo>
                    <a:pt x="230" y="357"/>
                  </a:lnTo>
                  <a:lnTo>
                    <a:pt x="230" y="357"/>
                  </a:lnTo>
                  <a:lnTo>
                    <a:pt x="230" y="357"/>
                  </a:lnTo>
                  <a:lnTo>
                    <a:pt x="230" y="357"/>
                  </a:lnTo>
                  <a:lnTo>
                    <a:pt x="230" y="357"/>
                  </a:lnTo>
                  <a:lnTo>
                    <a:pt x="223" y="351"/>
                  </a:lnTo>
                  <a:lnTo>
                    <a:pt x="222" y="349"/>
                  </a:lnTo>
                  <a:lnTo>
                    <a:pt x="223" y="347"/>
                  </a:lnTo>
                  <a:lnTo>
                    <a:pt x="225" y="347"/>
                  </a:lnTo>
                  <a:close/>
                  <a:moveTo>
                    <a:pt x="144" y="346"/>
                  </a:moveTo>
                  <a:lnTo>
                    <a:pt x="146" y="347"/>
                  </a:lnTo>
                  <a:lnTo>
                    <a:pt x="147" y="347"/>
                  </a:lnTo>
                  <a:lnTo>
                    <a:pt x="151" y="353"/>
                  </a:lnTo>
                  <a:lnTo>
                    <a:pt x="154" y="353"/>
                  </a:lnTo>
                  <a:lnTo>
                    <a:pt x="155" y="353"/>
                  </a:lnTo>
                  <a:lnTo>
                    <a:pt x="157" y="353"/>
                  </a:lnTo>
                  <a:lnTo>
                    <a:pt x="157" y="354"/>
                  </a:lnTo>
                  <a:lnTo>
                    <a:pt x="157" y="356"/>
                  </a:lnTo>
                  <a:lnTo>
                    <a:pt x="155" y="357"/>
                  </a:lnTo>
                  <a:lnTo>
                    <a:pt x="149" y="358"/>
                  </a:lnTo>
                  <a:lnTo>
                    <a:pt x="149" y="358"/>
                  </a:lnTo>
                  <a:lnTo>
                    <a:pt x="149" y="358"/>
                  </a:lnTo>
                  <a:lnTo>
                    <a:pt x="149" y="358"/>
                  </a:lnTo>
                  <a:lnTo>
                    <a:pt x="149" y="358"/>
                  </a:lnTo>
                  <a:lnTo>
                    <a:pt x="149" y="358"/>
                  </a:lnTo>
                  <a:lnTo>
                    <a:pt x="149" y="358"/>
                  </a:lnTo>
                  <a:lnTo>
                    <a:pt x="149" y="358"/>
                  </a:lnTo>
                  <a:lnTo>
                    <a:pt x="149" y="358"/>
                  </a:lnTo>
                  <a:lnTo>
                    <a:pt x="149" y="358"/>
                  </a:lnTo>
                  <a:lnTo>
                    <a:pt x="143" y="350"/>
                  </a:lnTo>
                  <a:lnTo>
                    <a:pt x="142" y="349"/>
                  </a:lnTo>
                  <a:lnTo>
                    <a:pt x="143" y="347"/>
                  </a:lnTo>
                  <a:lnTo>
                    <a:pt x="144" y="346"/>
                  </a:lnTo>
                  <a:close/>
                  <a:moveTo>
                    <a:pt x="193" y="340"/>
                  </a:moveTo>
                  <a:lnTo>
                    <a:pt x="209" y="340"/>
                  </a:lnTo>
                  <a:lnTo>
                    <a:pt x="211" y="342"/>
                  </a:lnTo>
                  <a:lnTo>
                    <a:pt x="212" y="343"/>
                  </a:lnTo>
                  <a:lnTo>
                    <a:pt x="211" y="345"/>
                  </a:lnTo>
                  <a:lnTo>
                    <a:pt x="209" y="345"/>
                  </a:lnTo>
                  <a:lnTo>
                    <a:pt x="193" y="345"/>
                  </a:lnTo>
                  <a:lnTo>
                    <a:pt x="191" y="345"/>
                  </a:lnTo>
                  <a:lnTo>
                    <a:pt x="191" y="343"/>
                  </a:lnTo>
                  <a:lnTo>
                    <a:pt x="191" y="342"/>
                  </a:lnTo>
                  <a:lnTo>
                    <a:pt x="193" y="340"/>
                  </a:lnTo>
                  <a:close/>
                  <a:moveTo>
                    <a:pt x="167" y="340"/>
                  </a:moveTo>
                  <a:lnTo>
                    <a:pt x="178" y="340"/>
                  </a:lnTo>
                  <a:lnTo>
                    <a:pt x="179" y="342"/>
                  </a:lnTo>
                  <a:lnTo>
                    <a:pt x="179" y="343"/>
                  </a:lnTo>
                  <a:lnTo>
                    <a:pt x="179" y="345"/>
                  </a:lnTo>
                  <a:lnTo>
                    <a:pt x="178" y="345"/>
                  </a:lnTo>
                  <a:lnTo>
                    <a:pt x="167" y="345"/>
                  </a:lnTo>
                  <a:lnTo>
                    <a:pt x="167" y="350"/>
                  </a:lnTo>
                  <a:lnTo>
                    <a:pt x="165" y="351"/>
                  </a:lnTo>
                  <a:lnTo>
                    <a:pt x="164" y="353"/>
                  </a:lnTo>
                  <a:lnTo>
                    <a:pt x="162" y="351"/>
                  </a:lnTo>
                  <a:lnTo>
                    <a:pt x="161" y="350"/>
                  </a:lnTo>
                  <a:lnTo>
                    <a:pt x="161" y="345"/>
                  </a:lnTo>
                  <a:lnTo>
                    <a:pt x="162" y="343"/>
                  </a:lnTo>
                  <a:lnTo>
                    <a:pt x="164" y="340"/>
                  </a:lnTo>
                  <a:lnTo>
                    <a:pt x="167" y="340"/>
                  </a:lnTo>
                  <a:close/>
                  <a:moveTo>
                    <a:pt x="283" y="333"/>
                  </a:moveTo>
                  <a:lnTo>
                    <a:pt x="286" y="335"/>
                  </a:lnTo>
                  <a:lnTo>
                    <a:pt x="286" y="336"/>
                  </a:lnTo>
                  <a:lnTo>
                    <a:pt x="286" y="351"/>
                  </a:lnTo>
                  <a:lnTo>
                    <a:pt x="286" y="351"/>
                  </a:lnTo>
                  <a:lnTo>
                    <a:pt x="286" y="351"/>
                  </a:lnTo>
                  <a:lnTo>
                    <a:pt x="284" y="351"/>
                  </a:lnTo>
                  <a:lnTo>
                    <a:pt x="284" y="351"/>
                  </a:lnTo>
                  <a:lnTo>
                    <a:pt x="283" y="351"/>
                  </a:lnTo>
                  <a:lnTo>
                    <a:pt x="281" y="351"/>
                  </a:lnTo>
                  <a:lnTo>
                    <a:pt x="281" y="336"/>
                  </a:lnTo>
                  <a:lnTo>
                    <a:pt x="281" y="335"/>
                  </a:lnTo>
                  <a:lnTo>
                    <a:pt x="283" y="333"/>
                  </a:lnTo>
                  <a:close/>
                  <a:moveTo>
                    <a:pt x="125" y="321"/>
                  </a:moveTo>
                  <a:lnTo>
                    <a:pt x="125" y="321"/>
                  </a:lnTo>
                  <a:lnTo>
                    <a:pt x="126" y="322"/>
                  </a:lnTo>
                  <a:lnTo>
                    <a:pt x="136" y="335"/>
                  </a:lnTo>
                  <a:lnTo>
                    <a:pt x="137" y="336"/>
                  </a:lnTo>
                  <a:lnTo>
                    <a:pt x="136" y="338"/>
                  </a:lnTo>
                  <a:lnTo>
                    <a:pt x="135" y="339"/>
                  </a:lnTo>
                  <a:lnTo>
                    <a:pt x="133" y="339"/>
                  </a:lnTo>
                  <a:lnTo>
                    <a:pt x="133" y="338"/>
                  </a:lnTo>
                  <a:lnTo>
                    <a:pt x="132" y="338"/>
                  </a:lnTo>
                  <a:lnTo>
                    <a:pt x="131" y="336"/>
                  </a:lnTo>
                  <a:lnTo>
                    <a:pt x="129" y="333"/>
                  </a:lnTo>
                  <a:lnTo>
                    <a:pt x="126" y="331"/>
                  </a:lnTo>
                  <a:lnTo>
                    <a:pt x="125" y="328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7"/>
                  </a:lnTo>
                  <a:lnTo>
                    <a:pt x="124" y="325"/>
                  </a:lnTo>
                  <a:lnTo>
                    <a:pt x="124" y="325"/>
                  </a:lnTo>
                  <a:lnTo>
                    <a:pt x="124" y="325"/>
                  </a:lnTo>
                  <a:lnTo>
                    <a:pt x="124" y="325"/>
                  </a:lnTo>
                  <a:lnTo>
                    <a:pt x="124" y="325"/>
                  </a:lnTo>
                  <a:lnTo>
                    <a:pt x="124" y="325"/>
                  </a:lnTo>
                  <a:lnTo>
                    <a:pt x="124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2" y="324"/>
                  </a:lnTo>
                  <a:lnTo>
                    <a:pt x="122" y="322"/>
                  </a:lnTo>
                  <a:lnTo>
                    <a:pt x="125" y="321"/>
                  </a:lnTo>
                  <a:close/>
                  <a:moveTo>
                    <a:pt x="70" y="314"/>
                  </a:moveTo>
                  <a:lnTo>
                    <a:pt x="71" y="315"/>
                  </a:lnTo>
                  <a:lnTo>
                    <a:pt x="72" y="315"/>
                  </a:lnTo>
                  <a:lnTo>
                    <a:pt x="81" y="315"/>
                  </a:lnTo>
                  <a:lnTo>
                    <a:pt x="82" y="317"/>
                  </a:lnTo>
                  <a:lnTo>
                    <a:pt x="82" y="318"/>
                  </a:lnTo>
                  <a:lnTo>
                    <a:pt x="82" y="320"/>
                  </a:lnTo>
                  <a:lnTo>
                    <a:pt x="81" y="320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8" y="321"/>
                  </a:lnTo>
                  <a:lnTo>
                    <a:pt x="68" y="315"/>
                  </a:lnTo>
                  <a:lnTo>
                    <a:pt x="68" y="315"/>
                  </a:lnTo>
                  <a:lnTo>
                    <a:pt x="68" y="315"/>
                  </a:lnTo>
                  <a:lnTo>
                    <a:pt x="70" y="314"/>
                  </a:lnTo>
                  <a:close/>
                  <a:moveTo>
                    <a:pt x="111" y="310"/>
                  </a:moveTo>
                  <a:lnTo>
                    <a:pt x="113" y="310"/>
                  </a:lnTo>
                  <a:lnTo>
                    <a:pt x="114" y="311"/>
                  </a:lnTo>
                  <a:lnTo>
                    <a:pt x="114" y="313"/>
                  </a:lnTo>
                  <a:lnTo>
                    <a:pt x="113" y="314"/>
                  </a:lnTo>
                  <a:lnTo>
                    <a:pt x="96" y="317"/>
                  </a:lnTo>
                  <a:lnTo>
                    <a:pt x="96" y="317"/>
                  </a:lnTo>
                  <a:lnTo>
                    <a:pt x="95" y="317"/>
                  </a:lnTo>
                  <a:lnTo>
                    <a:pt x="93" y="315"/>
                  </a:lnTo>
                  <a:lnTo>
                    <a:pt x="93" y="314"/>
                  </a:lnTo>
                  <a:lnTo>
                    <a:pt x="95" y="313"/>
                  </a:lnTo>
                  <a:lnTo>
                    <a:pt x="111" y="310"/>
                  </a:lnTo>
                  <a:lnTo>
                    <a:pt x="111" y="310"/>
                  </a:lnTo>
                  <a:close/>
                  <a:moveTo>
                    <a:pt x="290" y="306"/>
                  </a:moveTo>
                  <a:lnTo>
                    <a:pt x="295" y="306"/>
                  </a:lnTo>
                  <a:lnTo>
                    <a:pt x="295" y="306"/>
                  </a:lnTo>
                  <a:lnTo>
                    <a:pt x="295" y="307"/>
                  </a:lnTo>
                  <a:lnTo>
                    <a:pt x="294" y="309"/>
                  </a:lnTo>
                  <a:lnTo>
                    <a:pt x="292" y="310"/>
                  </a:lnTo>
                  <a:lnTo>
                    <a:pt x="291" y="313"/>
                  </a:lnTo>
                  <a:lnTo>
                    <a:pt x="290" y="315"/>
                  </a:lnTo>
                  <a:lnTo>
                    <a:pt x="290" y="315"/>
                  </a:lnTo>
                  <a:lnTo>
                    <a:pt x="290" y="315"/>
                  </a:lnTo>
                  <a:lnTo>
                    <a:pt x="290" y="315"/>
                  </a:lnTo>
                  <a:lnTo>
                    <a:pt x="290" y="315"/>
                  </a:lnTo>
                  <a:lnTo>
                    <a:pt x="287" y="321"/>
                  </a:lnTo>
                  <a:lnTo>
                    <a:pt x="287" y="321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3" y="320"/>
                  </a:lnTo>
                  <a:lnTo>
                    <a:pt x="283" y="318"/>
                  </a:lnTo>
                  <a:lnTo>
                    <a:pt x="290" y="306"/>
                  </a:lnTo>
                  <a:close/>
                  <a:moveTo>
                    <a:pt x="265" y="304"/>
                  </a:moveTo>
                  <a:lnTo>
                    <a:pt x="265" y="304"/>
                  </a:lnTo>
                  <a:lnTo>
                    <a:pt x="280" y="304"/>
                  </a:lnTo>
                  <a:lnTo>
                    <a:pt x="283" y="306"/>
                  </a:lnTo>
                  <a:lnTo>
                    <a:pt x="283" y="307"/>
                  </a:lnTo>
                  <a:lnTo>
                    <a:pt x="281" y="309"/>
                  </a:lnTo>
                  <a:lnTo>
                    <a:pt x="280" y="310"/>
                  </a:lnTo>
                  <a:lnTo>
                    <a:pt x="280" y="310"/>
                  </a:lnTo>
                  <a:lnTo>
                    <a:pt x="265" y="310"/>
                  </a:lnTo>
                  <a:lnTo>
                    <a:pt x="262" y="309"/>
                  </a:lnTo>
                  <a:lnTo>
                    <a:pt x="262" y="307"/>
                  </a:lnTo>
                  <a:lnTo>
                    <a:pt x="262" y="306"/>
                  </a:lnTo>
                  <a:lnTo>
                    <a:pt x="265" y="304"/>
                  </a:lnTo>
                  <a:close/>
                  <a:moveTo>
                    <a:pt x="232" y="302"/>
                  </a:moveTo>
                  <a:lnTo>
                    <a:pt x="233" y="302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40" y="304"/>
                  </a:lnTo>
                  <a:lnTo>
                    <a:pt x="243" y="304"/>
                  </a:lnTo>
                  <a:lnTo>
                    <a:pt x="245" y="304"/>
                  </a:lnTo>
                  <a:lnTo>
                    <a:pt x="247" y="304"/>
                  </a:lnTo>
                  <a:lnTo>
                    <a:pt x="248" y="304"/>
                  </a:lnTo>
                  <a:lnTo>
                    <a:pt x="250" y="304"/>
                  </a:lnTo>
                  <a:lnTo>
                    <a:pt x="251" y="306"/>
                  </a:lnTo>
                  <a:lnTo>
                    <a:pt x="250" y="309"/>
                  </a:lnTo>
                  <a:lnTo>
                    <a:pt x="248" y="309"/>
                  </a:lnTo>
                  <a:lnTo>
                    <a:pt x="248" y="309"/>
                  </a:lnTo>
                  <a:lnTo>
                    <a:pt x="236" y="309"/>
                  </a:lnTo>
                  <a:lnTo>
                    <a:pt x="234" y="307"/>
                  </a:lnTo>
                  <a:lnTo>
                    <a:pt x="230" y="306"/>
                  </a:lnTo>
                  <a:lnTo>
                    <a:pt x="229" y="304"/>
                  </a:lnTo>
                  <a:lnTo>
                    <a:pt x="229" y="303"/>
                  </a:lnTo>
                  <a:lnTo>
                    <a:pt x="230" y="302"/>
                  </a:lnTo>
                  <a:lnTo>
                    <a:pt x="232" y="302"/>
                  </a:lnTo>
                  <a:close/>
                  <a:moveTo>
                    <a:pt x="60" y="285"/>
                  </a:moveTo>
                  <a:lnTo>
                    <a:pt x="61" y="285"/>
                  </a:lnTo>
                  <a:lnTo>
                    <a:pt x="70" y="289"/>
                  </a:lnTo>
                  <a:lnTo>
                    <a:pt x="72" y="292"/>
                  </a:lnTo>
                  <a:lnTo>
                    <a:pt x="72" y="293"/>
                  </a:lnTo>
                  <a:lnTo>
                    <a:pt x="72" y="300"/>
                  </a:lnTo>
                  <a:lnTo>
                    <a:pt x="72" y="303"/>
                  </a:lnTo>
                  <a:lnTo>
                    <a:pt x="70" y="303"/>
                  </a:lnTo>
                  <a:lnTo>
                    <a:pt x="68" y="303"/>
                  </a:lnTo>
                  <a:lnTo>
                    <a:pt x="68" y="300"/>
                  </a:lnTo>
                  <a:lnTo>
                    <a:pt x="68" y="293"/>
                  </a:lnTo>
                  <a:lnTo>
                    <a:pt x="60" y="291"/>
                  </a:lnTo>
                  <a:lnTo>
                    <a:pt x="59" y="289"/>
                  </a:lnTo>
                  <a:lnTo>
                    <a:pt x="59" y="286"/>
                  </a:lnTo>
                  <a:lnTo>
                    <a:pt x="60" y="286"/>
                  </a:lnTo>
                  <a:lnTo>
                    <a:pt x="60" y="285"/>
                  </a:lnTo>
                  <a:close/>
                  <a:moveTo>
                    <a:pt x="209" y="277"/>
                  </a:moveTo>
                  <a:lnTo>
                    <a:pt x="209" y="277"/>
                  </a:lnTo>
                  <a:lnTo>
                    <a:pt x="211" y="278"/>
                  </a:lnTo>
                  <a:lnTo>
                    <a:pt x="211" y="281"/>
                  </a:lnTo>
                  <a:lnTo>
                    <a:pt x="208" y="286"/>
                  </a:lnTo>
                  <a:lnTo>
                    <a:pt x="207" y="286"/>
                  </a:lnTo>
                  <a:lnTo>
                    <a:pt x="205" y="286"/>
                  </a:lnTo>
                  <a:lnTo>
                    <a:pt x="205" y="286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4" y="288"/>
                  </a:lnTo>
                  <a:lnTo>
                    <a:pt x="202" y="288"/>
                  </a:lnTo>
                  <a:lnTo>
                    <a:pt x="201" y="288"/>
                  </a:lnTo>
                  <a:lnTo>
                    <a:pt x="196" y="284"/>
                  </a:lnTo>
                  <a:lnTo>
                    <a:pt x="194" y="282"/>
                  </a:lnTo>
                  <a:lnTo>
                    <a:pt x="194" y="281"/>
                  </a:lnTo>
                  <a:lnTo>
                    <a:pt x="196" y="279"/>
                  </a:lnTo>
                  <a:lnTo>
                    <a:pt x="197" y="279"/>
                  </a:lnTo>
                  <a:lnTo>
                    <a:pt x="197" y="279"/>
                  </a:lnTo>
                  <a:lnTo>
                    <a:pt x="198" y="281"/>
                  </a:lnTo>
                  <a:lnTo>
                    <a:pt x="200" y="281"/>
                  </a:lnTo>
                  <a:lnTo>
                    <a:pt x="201" y="282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5" y="282"/>
                  </a:lnTo>
                  <a:lnTo>
                    <a:pt x="205" y="282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8" y="277"/>
                  </a:lnTo>
                  <a:lnTo>
                    <a:pt x="209" y="277"/>
                  </a:lnTo>
                  <a:close/>
                  <a:moveTo>
                    <a:pt x="232" y="273"/>
                  </a:moveTo>
                  <a:lnTo>
                    <a:pt x="233" y="273"/>
                  </a:lnTo>
                  <a:lnTo>
                    <a:pt x="233" y="274"/>
                  </a:lnTo>
                  <a:lnTo>
                    <a:pt x="233" y="277"/>
                  </a:lnTo>
                  <a:lnTo>
                    <a:pt x="227" y="291"/>
                  </a:lnTo>
                  <a:lnTo>
                    <a:pt x="226" y="292"/>
                  </a:lnTo>
                  <a:lnTo>
                    <a:pt x="226" y="292"/>
                  </a:lnTo>
                  <a:lnTo>
                    <a:pt x="225" y="292"/>
                  </a:lnTo>
                  <a:lnTo>
                    <a:pt x="223" y="291"/>
                  </a:lnTo>
                  <a:lnTo>
                    <a:pt x="223" y="289"/>
                  </a:lnTo>
                  <a:lnTo>
                    <a:pt x="229" y="274"/>
                  </a:lnTo>
                  <a:lnTo>
                    <a:pt x="230" y="273"/>
                  </a:lnTo>
                  <a:lnTo>
                    <a:pt x="232" y="273"/>
                  </a:lnTo>
                  <a:close/>
                  <a:moveTo>
                    <a:pt x="31" y="271"/>
                  </a:moveTo>
                  <a:lnTo>
                    <a:pt x="32" y="271"/>
                  </a:lnTo>
                  <a:lnTo>
                    <a:pt x="48" y="278"/>
                  </a:lnTo>
                  <a:lnTo>
                    <a:pt x="49" y="279"/>
                  </a:lnTo>
                  <a:lnTo>
                    <a:pt x="48" y="282"/>
                  </a:lnTo>
                  <a:lnTo>
                    <a:pt x="48" y="282"/>
                  </a:lnTo>
                  <a:lnTo>
                    <a:pt x="46" y="284"/>
                  </a:lnTo>
                  <a:lnTo>
                    <a:pt x="45" y="284"/>
                  </a:lnTo>
                  <a:lnTo>
                    <a:pt x="31" y="277"/>
                  </a:lnTo>
                  <a:lnTo>
                    <a:pt x="30" y="275"/>
                  </a:lnTo>
                  <a:lnTo>
                    <a:pt x="30" y="273"/>
                  </a:lnTo>
                  <a:lnTo>
                    <a:pt x="31" y="273"/>
                  </a:lnTo>
                  <a:lnTo>
                    <a:pt x="31" y="271"/>
                  </a:lnTo>
                  <a:close/>
                  <a:moveTo>
                    <a:pt x="315" y="268"/>
                  </a:moveTo>
                  <a:lnTo>
                    <a:pt x="316" y="270"/>
                  </a:lnTo>
                  <a:lnTo>
                    <a:pt x="317" y="270"/>
                  </a:lnTo>
                  <a:lnTo>
                    <a:pt x="317" y="271"/>
                  </a:lnTo>
                  <a:lnTo>
                    <a:pt x="317" y="271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6" y="274"/>
                  </a:lnTo>
                  <a:lnTo>
                    <a:pt x="316" y="274"/>
                  </a:lnTo>
                  <a:lnTo>
                    <a:pt x="316" y="274"/>
                  </a:lnTo>
                  <a:lnTo>
                    <a:pt x="316" y="274"/>
                  </a:lnTo>
                  <a:lnTo>
                    <a:pt x="316" y="274"/>
                  </a:lnTo>
                  <a:lnTo>
                    <a:pt x="316" y="274"/>
                  </a:lnTo>
                  <a:lnTo>
                    <a:pt x="303" y="274"/>
                  </a:lnTo>
                  <a:lnTo>
                    <a:pt x="303" y="275"/>
                  </a:lnTo>
                  <a:lnTo>
                    <a:pt x="302" y="274"/>
                  </a:lnTo>
                  <a:lnTo>
                    <a:pt x="301" y="273"/>
                  </a:lnTo>
                  <a:lnTo>
                    <a:pt x="302" y="271"/>
                  </a:lnTo>
                  <a:lnTo>
                    <a:pt x="303" y="270"/>
                  </a:lnTo>
                  <a:lnTo>
                    <a:pt x="313" y="270"/>
                  </a:lnTo>
                  <a:lnTo>
                    <a:pt x="315" y="268"/>
                  </a:lnTo>
                  <a:lnTo>
                    <a:pt x="315" y="268"/>
                  </a:lnTo>
                  <a:close/>
                  <a:moveTo>
                    <a:pt x="244" y="268"/>
                  </a:moveTo>
                  <a:lnTo>
                    <a:pt x="245" y="270"/>
                  </a:lnTo>
                  <a:lnTo>
                    <a:pt x="251" y="275"/>
                  </a:lnTo>
                  <a:lnTo>
                    <a:pt x="255" y="275"/>
                  </a:lnTo>
                  <a:lnTo>
                    <a:pt x="256" y="277"/>
                  </a:lnTo>
                  <a:lnTo>
                    <a:pt x="258" y="278"/>
                  </a:lnTo>
                  <a:lnTo>
                    <a:pt x="256" y="279"/>
                  </a:lnTo>
                  <a:lnTo>
                    <a:pt x="255" y="279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43" y="273"/>
                  </a:lnTo>
                  <a:lnTo>
                    <a:pt x="241" y="271"/>
                  </a:lnTo>
                  <a:lnTo>
                    <a:pt x="243" y="270"/>
                  </a:lnTo>
                  <a:lnTo>
                    <a:pt x="244" y="268"/>
                  </a:lnTo>
                  <a:close/>
                  <a:moveTo>
                    <a:pt x="180" y="257"/>
                  </a:moveTo>
                  <a:lnTo>
                    <a:pt x="182" y="257"/>
                  </a:lnTo>
                  <a:lnTo>
                    <a:pt x="183" y="259"/>
                  </a:lnTo>
                  <a:lnTo>
                    <a:pt x="183" y="260"/>
                  </a:lnTo>
                  <a:lnTo>
                    <a:pt x="178" y="268"/>
                  </a:lnTo>
                  <a:lnTo>
                    <a:pt x="178" y="268"/>
                  </a:lnTo>
                  <a:lnTo>
                    <a:pt x="183" y="273"/>
                  </a:lnTo>
                  <a:lnTo>
                    <a:pt x="185" y="274"/>
                  </a:lnTo>
                  <a:lnTo>
                    <a:pt x="185" y="275"/>
                  </a:lnTo>
                  <a:lnTo>
                    <a:pt x="183" y="277"/>
                  </a:lnTo>
                  <a:lnTo>
                    <a:pt x="182" y="277"/>
                  </a:lnTo>
                  <a:lnTo>
                    <a:pt x="182" y="277"/>
                  </a:lnTo>
                  <a:lnTo>
                    <a:pt x="176" y="273"/>
                  </a:lnTo>
                  <a:lnTo>
                    <a:pt x="173" y="271"/>
                  </a:lnTo>
                  <a:lnTo>
                    <a:pt x="173" y="268"/>
                  </a:lnTo>
                  <a:lnTo>
                    <a:pt x="173" y="267"/>
                  </a:lnTo>
                  <a:lnTo>
                    <a:pt x="178" y="257"/>
                  </a:lnTo>
                  <a:lnTo>
                    <a:pt x="179" y="257"/>
                  </a:lnTo>
                  <a:lnTo>
                    <a:pt x="180" y="257"/>
                  </a:lnTo>
                  <a:close/>
                  <a:moveTo>
                    <a:pt x="262" y="255"/>
                  </a:moveTo>
                  <a:lnTo>
                    <a:pt x="263" y="256"/>
                  </a:lnTo>
                  <a:lnTo>
                    <a:pt x="265" y="257"/>
                  </a:lnTo>
                  <a:lnTo>
                    <a:pt x="265" y="274"/>
                  </a:lnTo>
                  <a:lnTo>
                    <a:pt x="263" y="275"/>
                  </a:lnTo>
                  <a:lnTo>
                    <a:pt x="262" y="275"/>
                  </a:lnTo>
                  <a:lnTo>
                    <a:pt x="261" y="275"/>
                  </a:lnTo>
                  <a:lnTo>
                    <a:pt x="259" y="274"/>
                  </a:lnTo>
                  <a:lnTo>
                    <a:pt x="259" y="257"/>
                  </a:lnTo>
                  <a:lnTo>
                    <a:pt x="261" y="256"/>
                  </a:lnTo>
                  <a:lnTo>
                    <a:pt x="262" y="255"/>
                  </a:lnTo>
                  <a:close/>
                  <a:moveTo>
                    <a:pt x="292" y="255"/>
                  </a:moveTo>
                  <a:lnTo>
                    <a:pt x="294" y="255"/>
                  </a:lnTo>
                  <a:lnTo>
                    <a:pt x="295" y="257"/>
                  </a:lnTo>
                  <a:lnTo>
                    <a:pt x="295" y="273"/>
                  </a:lnTo>
                  <a:lnTo>
                    <a:pt x="294" y="274"/>
                  </a:lnTo>
                  <a:lnTo>
                    <a:pt x="292" y="275"/>
                  </a:lnTo>
                  <a:lnTo>
                    <a:pt x="292" y="275"/>
                  </a:lnTo>
                  <a:lnTo>
                    <a:pt x="291" y="274"/>
                  </a:lnTo>
                  <a:lnTo>
                    <a:pt x="290" y="273"/>
                  </a:lnTo>
                  <a:lnTo>
                    <a:pt x="290" y="257"/>
                  </a:lnTo>
                  <a:lnTo>
                    <a:pt x="291" y="255"/>
                  </a:lnTo>
                  <a:lnTo>
                    <a:pt x="292" y="255"/>
                  </a:lnTo>
                  <a:close/>
                  <a:moveTo>
                    <a:pt x="24" y="255"/>
                  </a:moveTo>
                  <a:lnTo>
                    <a:pt x="25" y="255"/>
                  </a:lnTo>
                  <a:lnTo>
                    <a:pt x="27" y="256"/>
                  </a:lnTo>
                  <a:lnTo>
                    <a:pt x="27" y="257"/>
                  </a:lnTo>
                  <a:lnTo>
                    <a:pt x="20" y="271"/>
                  </a:lnTo>
                  <a:lnTo>
                    <a:pt x="16" y="268"/>
                  </a:lnTo>
                  <a:lnTo>
                    <a:pt x="23" y="256"/>
                  </a:lnTo>
                  <a:lnTo>
                    <a:pt x="23" y="255"/>
                  </a:lnTo>
                  <a:lnTo>
                    <a:pt x="24" y="255"/>
                  </a:lnTo>
                  <a:close/>
                  <a:moveTo>
                    <a:pt x="208" y="249"/>
                  </a:moveTo>
                  <a:lnTo>
                    <a:pt x="209" y="250"/>
                  </a:lnTo>
                  <a:lnTo>
                    <a:pt x="219" y="256"/>
                  </a:lnTo>
                  <a:lnTo>
                    <a:pt x="220" y="257"/>
                  </a:lnTo>
                  <a:lnTo>
                    <a:pt x="222" y="259"/>
                  </a:lnTo>
                  <a:lnTo>
                    <a:pt x="220" y="261"/>
                  </a:lnTo>
                  <a:lnTo>
                    <a:pt x="219" y="266"/>
                  </a:lnTo>
                  <a:lnTo>
                    <a:pt x="218" y="267"/>
                  </a:lnTo>
                  <a:lnTo>
                    <a:pt x="216" y="267"/>
                  </a:lnTo>
                  <a:lnTo>
                    <a:pt x="215" y="267"/>
                  </a:lnTo>
                  <a:lnTo>
                    <a:pt x="214" y="266"/>
                  </a:lnTo>
                  <a:lnTo>
                    <a:pt x="215" y="264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07" y="253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49"/>
                  </a:lnTo>
                  <a:lnTo>
                    <a:pt x="208" y="249"/>
                  </a:lnTo>
                  <a:close/>
                  <a:moveTo>
                    <a:pt x="191" y="249"/>
                  </a:moveTo>
                  <a:lnTo>
                    <a:pt x="193" y="249"/>
                  </a:lnTo>
                  <a:lnTo>
                    <a:pt x="193" y="250"/>
                  </a:lnTo>
                  <a:lnTo>
                    <a:pt x="193" y="253"/>
                  </a:lnTo>
                  <a:lnTo>
                    <a:pt x="194" y="253"/>
                  </a:lnTo>
                  <a:lnTo>
                    <a:pt x="196" y="255"/>
                  </a:lnTo>
                  <a:lnTo>
                    <a:pt x="197" y="255"/>
                  </a:lnTo>
                  <a:lnTo>
                    <a:pt x="197" y="256"/>
                  </a:lnTo>
                  <a:lnTo>
                    <a:pt x="196" y="260"/>
                  </a:lnTo>
                  <a:lnTo>
                    <a:pt x="191" y="257"/>
                  </a:lnTo>
                  <a:lnTo>
                    <a:pt x="190" y="256"/>
                  </a:lnTo>
                  <a:lnTo>
                    <a:pt x="189" y="256"/>
                  </a:lnTo>
                  <a:lnTo>
                    <a:pt x="189" y="256"/>
                  </a:lnTo>
                  <a:lnTo>
                    <a:pt x="189" y="250"/>
                  </a:lnTo>
                  <a:lnTo>
                    <a:pt x="190" y="249"/>
                  </a:lnTo>
                  <a:lnTo>
                    <a:pt x="191" y="249"/>
                  </a:lnTo>
                  <a:close/>
                  <a:moveTo>
                    <a:pt x="265" y="238"/>
                  </a:moveTo>
                  <a:lnTo>
                    <a:pt x="279" y="238"/>
                  </a:lnTo>
                  <a:lnTo>
                    <a:pt x="280" y="238"/>
                  </a:lnTo>
                  <a:lnTo>
                    <a:pt x="281" y="239"/>
                  </a:lnTo>
                  <a:lnTo>
                    <a:pt x="284" y="241"/>
                  </a:lnTo>
                  <a:lnTo>
                    <a:pt x="284" y="243"/>
                  </a:lnTo>
                  <a:lnTo>
                    <a:pt x="284" y="245"/>
                  </a:lnTo>
                  <a:lnTo>
                    <a:pt x="283" y="245"/>
                  </a:lnTo>
                  <a:lnTo>
                    <a:pt x="280" y="245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65" y="242"/>
                  </a:lnTo>
                  <a:lnTo>
                    <a:pt x="263" y="242"/>
                  </a:lnTo>
                  <a:lnTo>
                    <a:pt x="263" y="239"/>
                  </a:lnTo>
                  <a:lnTo>
                    <a:pt x="263" y="238"/>
                  </a:lnTo>
                  <a:lnTo>
                    <a:pt x="265" y="238"/>
                  </a:lnTo>
                  <a:close/>
                  <a:moveTo>
                    <a:pt x="313" y="237"/>
                  </a:moveTo>
                  <a:lnTo>
                    <a:pt x="313" y="237"/>
                  </a:lnTo>
                  <a:lnTo>
                    <a:pt x="315" y="238"/>
                  </a:lnTo>
                  <a:lnTo>
                    <a:pt x="315" y="239"/>
                  </a:lnTo>
                  <a:lnTo>
                    <a:pt x="316" y="249"/>
                  </a:lnTo>
                  <a:lnTo>
                    <a:pt x="316" y="249"/>
                  </a:lnTo>
                  <a:lnTo>
                    <a:pt x="316" y="249"/>
                  </a:lnTo>
                  <a:lnTo>
                    <a:pt x="316" y="249"/>
                  </a:lnTo>
                  <a:lnTo>
                    <a:pt x="316" y="249"/>
                  </a:lnTo>
                  <a:lnTo>
                    <a:pt x="316" y="249"/>
                  </a:lnTo>
                  <a:lnTo>
                    <a:pt x="316" y="252"/>
                  </a:lnTo>
                  <a:lnTo>
                    <a:pt x="316" y="255"/>
                  </a:lnTo>
                  <a:lnTo>
                    <a:pt x="316" y="255"/>
                  </a:lnTo>
                  <a:lnTo>
                    <a:pt x="316" y="257"/>
                  </a:lnTo>
                  <a:lnTo>
                    <a:pt x="313" y="257"/>
                  </a:lnTo>
                  <a:lnTo>
                    <a:pt x="313" y="257"/>
                  </a:lnTo>
                  <a:lnTo>
                    <a:pt x="312" y="257"/>
                  </a:lnTo>
                  <a:lnTo>
                    <a:pt x="312" y="256"/>
                  </a:lnTo>
                  <a:lnTo>
                    <a:pt x="310" y="239"/>
                  </a:lnTo>
                  <a:lnTo>
                    <a:pt x="310" y="238"/>
                  </a:lnTo>
                  <a:lnTo>
                    <a:pt x="313" y="237"/>
                  </a:lnTo>
                  <a:close/>
                  <a:moveTo>
                    <a:pt x="27" y="221"/>
                  </a:moveTo>
                  <a:lnTo>
                    <a:pt x="27" y="221"/>
                  </a:lnTo>
                  <a:lnTo>
                    <a:pt x="28" y="221"/>
                  </a:lnTo>
                  <a:lnTo>
                    <a:pt x="28" y="224"/>
                  </a:lnTo>
                  <a:lnTo>
                    <a:pt x="28" y="239"/>
                  </a:lnTo>
                  <a:lnTo>
                    <a:pt x="28" y="241"/>
                  </a:lnTo>
                  <a:lnTo>
                    <a:pt x="27" y="242"/>
                  </a:lnTo>
                  <a:lnTo>
                    <a:pt x="27" y="242"/>
                  </a:lnTo>
                  <a:lnTo>
                    <a:pt x="24" y="241"/>
                  </a:lnTo>
                  <a:lnTo>
                    <a:pt x="24" y="239"/>
                  </a:lnTo>
                  <a:lnTo>
                    <a:pt x="24" y="223"/>
                  </a:lnTo>
                  <a:lnTo>
                    <a:pt x="25" y="221"/>
                  </a:lnTo>
                  <a:lnTo>
                    <a:pt x="27" y="221"/>
                  </a:lnTo>
                  <a:close/>
                  <a:moveTo>
                    <a:pt x="308" y="207"/>
                  </a:moveTo>
                  <a:lnTo>
                    <a:pt x="309" y="207"/>
                  </a:lnTo>
                  <a:lnTo>
                    <a:pt x="310" y="207"/>
                  </a:lnTo>
                  <a:lnTo>
                    <a:pt x="313" y="214"/>
                  </a:lnTo>
                  <a:lnTo>
                    <a:pt x="313" y="214"/>
                  </a:lnTo>
                  <a:lnTo>
                    <a:pt x="313" y="214"/>
                  </a:lnTo>
                  <a:lnTo>
                    <a:pt x="313" y="214"/>
                  </a:lnTo>
                  <a:lnTo>
                    <a:pt x="313" y="214"/>
                  </a:lnTo>
                  <a:lnTo>
                    <a:pt x="313" y="214"/>
                  </a:lnTo>
                  <a:lnTo>
                    <a:pt x="313" y="214"/>
                  </a:lnTo>
                  <a:lnTo>
                    <a:pt x="315" y="214"/>
                  </a:lnTo>
                  <a:lnTo>
                    <a:pt x="315" y="214"/>
                  </a:lnTo>
                  <a:lnTo>
                    <a:pt x="315" y="223"/>
                  </a:lnTo>
                  <a:lnTo>
                    <a:pt x="313" y="224"/>
                  </a:lnTo>
                  <a:lnTo>
                    <a:pt x="312" y="225"/>
                  </a:lnTo>
                  <a:lnTo>
                    <a:pt x="312" y="225"/>
                  </a:lnTo>
                  <a:lnTo>
                    <a:pt x="310" y="225"/>
                  </a:lnTo>
                  <a:lnTo>
                    <a:pt x="309" y="223"/>
                  </a:lnTo>
                  <a:lnTo>
                    <a:pt x="309" y="216"/>
                  </a:lnTo>
                  <a:lnTo>
                    <a:pt x="306" y="210"/>
                  </a:lnTo>
                  <a:lnTo>
                    <a:pt x="305" y="209"/>
                  </a:lnTo>
                  <a:lnTo>
                    <a:pt x="306" y="207"/>
                  </a:lnTo>
                  <a:lnTo>
                    <a:pt x="308" y="207"/>
                  </a:lnTo>
                  <a:close/>
                  <a:moveTo>
                    <a:pt x="14" y="189"/>
                  </a:moveTo>
                  <a:lnTo>
                    <a:pt x="16" y="191"/>
                  </a:lnTo>
                  <a:lnTo>
                    <a:pt x="16" y="191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4" y="206"/>
                  </a:lnTo>
                  <a:lnTo>
                    <a:pt x="23" y="209"/>
                  </a:lnTo>
                  <a:lnTo>
                    <a:pt x="23" y="210"/>
                  </a:lnTo>
                  <a:lnTo>
                    <a:pt x="21" y="210"/>
                  </a:lnTo>
                  <a:lnTo>
                    <a:pt x="20" y="209"/>
                  </a:lnTo>
                  <a:lnTo>
                    <a:pt x="18" y="20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8"/>
                  </a:lnTo>
                  <a:lnTo>
                    <a:pt x="13" y="194"/>
                  </a:lnTo>
                  <a:lnTo>
                    <a:pt x="12" y="192"/>
                  </a:lnTo>
                  <a:lnTo>
                    <a:pt x="13" y="191"/>
                  </a:lnTo>
                  <a:lnTo>
                    <a:pt x="14" y="189"/>
                  </a:lnTo>
                  <a:close/>
                  <a:moveTo>
                    <a:pt x="290" y="180"/>
                  </a:moveTo>
                  <a:lnTo>
                    <a:pt x="291" y="181"/>
                  </a:lnTo>
                  <a:lnTo>
                    <a:pt x="292" y="181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5" y="187"/>
                  </a:lnTo>
                  <a:lnTo>
                    <a:pt x="297" y="188"/>
                  </a:lnTo>
                  <a:lnTo>
                    <a:pt x="298" y="191"/>
                  </a:lnTo>
                  <a:lnTo>
                    <a:pt x="299" y="192"/>
                  </a:lnTo>
                  <a:lnTo>
                    <a:pt x="301" y="194"/>
                  </a:lnTo>
                  <a:lnTo>
                    <a:pt x="301" y="195"/>
                  </a:lnTo>
                  <a:lnTo>
                    <a:pt x="301" y="196"/>
                  </a:lnTo>
                  <a:lnTo>
                    <a:pt x="301" y="198"/>
                  </a:lnTo>
                  <a:lnTo>
                    <a:pt x="299" y="198"/>
                  </a:lnTo>
                  <a:lnTo>
                    <a:pt x="298" y="198"/>
                  </a:lnTo>
                  <a:lnTo>
                    <a:pt x="297" y="198"/>
                  </a:lnTo>
                  <a:lnTo>
                    <a:pt x="288" y="184"/>
                  </a:lnTo>
                  <a:lnTo>
                    <a:pt x="288" y="183"/>
                  </a:lnTo>
                  <a:lnTo>
                    <a:pt x="288" y="181"/>
                  </a:lnTo>
                  <a:lnTo>
                    <a:pt x="290" y="180"/>
                  </a:lnTo>
                  <a:close/>
                  <a:moveTo>
                    <a:pt x="10" y="169"/>
                  </a:moveTo>
                  <a:lnTo>
                    <a:pt x="12" y="169"/>
                  </a:lnTo>
                  <a:lnTo>
                    <a:pt x="13" y="170"/>
                  </a:lnTo>
                  <a:lnTo>
                    <a:pt x="13" y="171"/>
                  </a:lnTo>
                  <a:lnTo>
                    <a:pt x="12" y="173"/>
                  </a:lnTo>
                  <a:lnTo>
                    <a:pt x="7" y="176"/>
                  </a:lnTo>
                  <a:lnTo>
                    <a:pt x="9" y="177"/>
                  </a:lnTo>
                  <a:lnTo>
                    <a:pt x="9" y="180"/>
                  </a:lnTo>
                  <a:lnTo>
                    <a:pt x="7" y="181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0"/>
                  </a:lnTo>
                  <a:lnTo>
                    <a:pt x="0" y="174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10" y="169"/>
                  </a:lnTo>
                  <a:close/>
                  <a:moveTo>
                    <a:pt x="133" y="160"/>
                  </a:moveTo>
                  <a:lnTo>
                    <a:pt x="135" y="162"/>
                  </a:lnTo>
                  <a:lnTo>
                    <a:pt x="139" y="166"/>
                  </a:lnTo>
                  <a:lnTo>
                    <a:pt x="139" y="166"/>
                  </a:lnTo>
                  <a:lnTo>
                    <a:pt x="139" y="166"/>
                  </a:lnTo>
                  <a:lnTo>
                    <a:pt x="139" y="166"/>
                  </a:lnTo>
                  <a:lnTo>
                    <a:pt x="139" y="166"/>
                  </a:lnTo>
                  <a:lnTo>
                    <a:pt x="139" y="166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4" y="163"/>
                  </a:lnTo>
                  <a:lnTo>
                    <a:pt x="146" y="162"/>
                  </a:lnTo>
                  <a:lnTo>
                    <a:pt x="147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1" y="162"/>
                  </a:lnTo>
                  <a:lnTo>
                    <a:pt x="151" y="163"/>
                  </a:lnTo>
                  <a:lnTo>
                    <a:pt x="150" y="165"/>
                  </a:lnTo>
                  <a:lnTo>
                    <a:pt x="142" y="170"/>
                  </a:lnTo>
                  <a:lnTo>
                    <a:pt x="139" y="170"/>
                  </a:lnTo>
                  <a:lnTo>
                    <a:pt x="137" y="170"/>
                  </a:lnTo>
                  <a:lnTo>
                    <a:pt x="136" y="169"/>
                  </a:lnTo>
                  <a:lnTo>
                    <a:pt x="132" y="165"/>
                  </a:lnTo>
                  <a:lnTo>
                    <a:pt x="131" y="163"/>
                  </a:lnTo>
                  <a:lnTo>
                    <a:pt x="132" y="162"/>
                  </a:lnTo>
                  <a:lnTo>
                    <a:pt x="133" y="160"/>
                  </a:lnTo>
                  <a:close/>
                  <a:moveTo>
                    <a:pt x="274" y="151"/>
                  </a:moveTo>
                  <a:lnTo>
                    <a:pt x="276" y="151"/>
                  </a:lnTo>
                  <a:lnTo>
                    <a:pt x="276" y="152"/>
                  </a:lnTo>
                  <a:lnTo>
                    <a:pt x="276" y="153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4" y="155"/>
                  </a:lnTo>
                  <a:lnTo>
                    <a:pt x="276" y="158"/>
                  </a:lnTo>
                  <a:lnTo>
                    <a:pt x="277" y="160"/>
                  </a:lnTo>
                  <a:lnTo>
                    <a:pt x="280" y="163"/>
                  </a:lnTo>
                  <a:lnTo>
                    <a:pt x="281" y="166"/>
                  </a:lnTo>
                  <a:lnTo>
                    <a:pt x="283" y="167"/>
                  </a:lnTo>
                  <a:lnTo>
                    <a:pt x="283" y="167"/>
                  </a:lnTo>
                  <a:lnTo>
                    <a:pt x="283" y="170"/>
                  </a:lnTo>
                  <a:lnTo>
                    <a:pt x="283" y="171"/>
                  </a:lnTo>
                  <a:lnTo>
                    <a:pt x="281" y="171"/>
                  </a:lnTo>
                  <a:lnTo>
                    <a:pt x="280" y="171"/>
                  </a:lnTo>
                  <a:lnTo>
                    <a:pt x="279" y="170"/>
                  </a:lnTo>
                  <a:lnTo>
                    <a:pt x="270" y="158"/>
                  </a:lnTo>
                  <a:lnTo>
                    <a:pt x="269" y="155"/>
                  </a:lnTo>
                  <a:lnTo>
                    <a:pt x="270" y="153"/>
                  </a:lnTo>
                  <a:lnTo>
                    <a:pt x="272" y="151"/>
                  </a:lnTo>
                  <a:lnTo>
                    <a:pt x="273" y="151"/>
                  </a:lnTo>
                  <a:lnTo>
                    <a:pt x="273" y="151"/>
                  </a:lnTo>
                  <a:lnTo>
                    <a:pt x="274" y="151"/>
                  </a:lnTo>
                  <a:close/>
                  <a:moveTo>
                    <a:pt x="21" y="145"/>
                  </a:moveTo>
                  <a:lnTo>
                    <a:pt x="25" y="145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0"/>
                  </a:lnTo>
                  <a:lnTo>
                    <a:pt x="21" y="145"/>
                  </a:lnTo>
                  <a:close/>
                  <a:moveTo>
                    <a:pt x="301" y="144"/>
                  </a:moveTo>
                  <a:lnTo>
                    <a:pt x="302" y="145"/>
                  </a:lnTo>
                  <a:lnTo>
                    <a:pt x="303" y="145"/>
                  </a:lnTo>
                  <a:lnTo>
                    <a:pt x="303" y="145"/>
                  </a:lnTo>
                  <a:lnTo>
                    <a:pt x="303" y="147"/>
                  </a:lnTo>
                  <a:lnTo>
                    <a:pt x="303" y="149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8" y="151"/>
                  </a:lnTo>
                  <a:lnTo>
                    <a:pt x="287" y="149"/>
                  </a:lnTo>
                  <a:lnTo>
                    <a:pt x="288" y="148"/>
                  </a:lnTo>
                  <a:lnTo>
                    <a:pt x="290" y="147"/>
                  </a:lnTo>
                  <a:lnTo>
                    <a:pt x="299" y="145"/>
                  </a:lnTo>
                  <a:lnTo>
                    <a:pt x="301" y="144"/>
                  </a:lnTo>
                  <a:close/>
                  <a:moveTo>
                    <a:pt x="111" y="138"/>
                  </a:moveTo>
                  <a:lnTo>
                    <a:pt x="113" y="138"/>
                  </a:lnTo>
                  <a:lnTo>
                    <a:pt x="113" y="138"/>
                  </a:lnTo>
                  <a:lnTo>
                    <a:pt x="114" y="140"/>
                  </a:lnTo>
                  <a:lnTo>
                    <a:pt x="115" y="141"/>
                  </a:lnTo>
                  <a:lnTo>
                    <a:pt x="117" y="144"/>
                  </a:lnTo>
                  <a:lnTo>
                    <a:pt x="124" y="149"/>
                  </a:lnTo>
                  <a:lnTo>
                    <a:pt x="124" y="152"/>
                  </a:lnTo>
                  <a:lnTo>
                    <a:pt x="124" y="153"/>
                  </a:lnTo>
                  <a:lnTo>
                    <a:pt x="122" y="153"/>
                  </a:lnTo>
                  <a:lnTo>
                    <a:pt x="121" y="153"/>
                  </a:lnTo>
                  <a:lnTo>
                    <a:pt x="108" y="142"/>
                  </a:lnTo>
                  <a:lnTo>
                    <a:pt x="108" y="140"/>
                  </a:lnTo>
                  <a:lnTo>
                    <a:pt x="108" y="138"/>
                  </a:lnTo>
                  <a:lnTo>
                    <a:pt x="111" y="138"/>
                  </a:lnTo>
                  <a:close/>
                  <a:moveTo>
                    <a:pt x="154" y="134"/>
                  </a:moveTo>
                  <a:lnTo>
                    <a:pt x="154" y="134"/>
                  </a:lnTo>
                  <a:lnTo>
                    <a:pt x="155" y="135"/>
                  </a:lnTo>
                  <a:lnTo>
                    <a:pt x="162" y="151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1" y="153"/>
                  </a:lnTo>
                  <a:lnTo>
                    <a:pt x="160" y="153"/>
                  </a:lnTo>
                  <a:lnTo>
                    <a:pt x="158" y="152"/>
                  </a:lnTo>
                  <a:lnTo>
                    <a:pt x="158" y="152"/>
                  </a:lnTo>
                  <a:lnTo>
                    <a:pt x="157" y="149"/>
                  </a:lnTo>
                  <a:lnTo>
                    <a:pt x="155" y="147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1" y="138"/>
                  </a:lnTo>
                  <a:lnTo>
                    <a:pt x="151" y="135"/>
                  </a:lnTo>
                  <a:lnTo>
                    <a:pt x="153" y="134"/>
                  </a:lnTo>
                  <a:lnTo>
                    <a:pt x="154" y="134"/>
                  </a:lnTo>
                  <a:close/>
                  <a:moveTo>
                    <a:pt x="38" y="130"/>
                  </a:moveTo>
                  <a:lnTo>
                    <a:pt x="42" y="130"/>
                  </a:lnTo>
                  <a:lnTo>
                    <a:pt x="42" y="144"/>
                  </a:lnTo>
                  <a:lnTo>
                    <a:pt x="41" y="145"/>
                  </a:lnTo>
                  <a:lnTo>
                    <a:pt x="39" y="147"/>
                  </a:lnTo>
                  <a:lnTo>
                    <a:pt x="38" y="145"/>
                  </a:lnTo>
                  <a:lnTo>
                    <a:pt x="38" y="144"/>
                  </a:lnTo>
                  <a:lnTo>
                    <a:pt x="38" y="130"/>
                  </a:lnTo>
                  <a:close/>
                  <a:moveTo>
                    <a:pt x="64" y="119"/>
                  </a:moveTo>
                  <a:lnTo>
                    <a:pt x="66" y="119"/>
                  </a:lnTo>
                  <a:lnTo>
                    <a:pt x="67" y="120"/>
                  </a:lnTo>
                  <a:lnTo>
                    <a:pt x="67" y="130"/>
                  </a:lnTo>
                  <a:lnTo>
                    <a:pt x="66" y="133"/>
                  </a:lnTo>
                  <a:lnTo>
                    <a:pt x="64" y="134"/>
                  </a:lnTo>
                  <a:lnTo>
                    <a:pt x="61" y="134"/>
                  </a:lnTo>
                  <a:lnTo>
                    <a:pt x="56" y="134"/>
                  </a:lnTo>
                  <a:lnTo>
                    <a:pt x="53" y="134"/>
                  </a:lnTo>
                  <a:lnTo>
                    <a:pt x="53" y="133"/>
                  </a:lnTo>
                  <a:lnTo>
                    <a:pt x="53" y="131"/>
                  </a:lnTo>
                  <a:lnTo>
                    <a:pt x="56" y="130"/>
                  </a:lnTo>
                  <a:lnTo>
                    <a:pt x="61" y="130"/>
                  </a:lnTo>
                  <a:lnTo>
                    <a:pt x="61" y="120"/>
                  </a:lnTo>
                  <a:lnTo>
                    <a:pt x="63" y="119"/>
                  </a:lnTo>
                  <a:lnTo>
                    <a:pt x="64" y="119"/>
                  </a:lnTo>
                  <a:close/>
                  <a:moveTo>
                    <a:pt x="165" y="115"/>
                  </a:moveTo>
                  <a:lnTo>
                    <a:pt x="167" y="116"/>
                  </a:lnTo>
                  <a:lnTo>
                    <a:pt x="169" y="117"/>
                  </a:lnTo>
                  <a:lnTo>
                    <a:pt x="171" y="119"/>
                  </a:lnTo>
                  <a:lnTo>
                    <a:pt x="171" y="122"/>
                  </a:lnTo>
                  <a:lnTo>
                    <a:pt x="169" y="124"/>
                  </a:lnTo>
                  <a:lnTo>
                    <a:pt x="168" y="126"/>
                  </a:lnTo>
                  <a:lnTo>
                    <a:pt x="155" y="131"/>
                  </a:lnTo>
                  <a:lnTo>
                    <a:pt x="155" y="131"/>
                  </a:lnTo>
                  <a:lnTo>
                    <a:pt x="154" y="131"/>
                  </a:lnTo>
                  <a:lnTo>
                    <a:pt x="153" y="130"/>
                  </a:lnTo>
                  <a:lnTo>
                    <a:pt x="153" y="129"/>
                  </a:lnTo>
                  <a:lnTo>
                    <a:pt x="154" y="127"/>
                  </a:lnTo>
                  <a:lnTo>
                    <a:pt x="155" y="127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2" y="123"/>
                  </a:lnTo>
                  <a:lnTo>
                    <a:pt x="164" y="122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7" y="122"/>
                  </a:lnTo>
                  <a:lnTo>
                    <a:pt x="167" y="122"/>
                  </a:lnTo>
                  <a:lnTo>
                    <a:pt x="167" y="122"/>
                  </a:lnTo>
                  <a:lnTo>
                    <a:pt x="167" y="122"/>
                  </a:lnTo>
                  <a:lnTo>
                    <a:pt x="164" y="120"/>
                  </a:lnTo>
                  <a:lnTo>
                    <a:pt x="162" y="117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5" y="115"/>
                  </a:lnTo>
                  <a:close/>
                  <a:moveTo>
                    <a:pt x="301" y="112"/>
                  </a:moveTo>
                  <a:lnTo>
                    <a:pt x="303" y="113"/>
                  </a:lnTo>
                  <a:lnTo>
                    <a:pt x="303" y="115"/>
                  </a:lnTo>
                  <a:lnTo>
                    <a:pt x="303" y="131"/>
                  </a:lnTo>
                  <a:lnTo>
                    <a:pt x="303" y="133"/>
                  </a:lnTo>
                  <a:lnTo>
                    <a:pt x="301" y="133"/>
                  </a:lnTo>
                  <a:lnTo>
                    <a:pt x="299" y="133"/>
                  </a:lnTo>
                  <a:lnTo>
                    <a:pt x="299" y="131"/>
                  </a:lnTo>
                  <a:lnTo>
                    <a:pt x="299" y="115"/>
                  </a:lnTo>
                  <a:lnTo>
                    <a:pt x="299" y="113"/>
                  </a:lnTo>
                  <a:lnTo>
                    <a:pt x="301" y="112"/>
                  </a:lnTo>
                  <a:close/>
                  <a:moveTo>
                    <a:pt x="101" y="109"/>
                  </a:moveTo>
                  <a:lnTo>
                    <a:pt x="103" y="109"/>
                  </a:lnTo>
                  <a:lnTo>
                    <a:pt x="104" y="111"/>
                  </a:lnTo>
                  <a:lnTo>
                    <a:pt x="104" y="112"/>
                  </a:lnTo>
                  <a:lnTo>
                    <a:pt x="104" y="113"/>
                  </a:lnTo>
                  <a:lnTo>
                    <a:pt x="103" y="115"/>
                  </a:lnTo>
                  <a:lnTo>
                    <a:pt x="103" y="117"/>
                  </a:lnTo>
                  <a:lnTo>
                    <a:pt x="101" y="120"/>
                  </a:lnTo>
                  <a:lnTo>
                    <a:pt x="100" y="123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7"/>
                  </a:lnTo>
                  <a:lnTo>
                    <a:pt x="101" y="127"/>
                  </a:lnTo>
                  <a:lnTo>
                    <a:pt x="101" y="129"/>
                  </a:lnTo>
                  <a:lnTo>
                    <a:pt x="101" y="130"/>
                  </a:lnTo>
                  <a:lnTo>
                    <a:pt x="99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5" y="127"/>
                  </a:lnTo>
                  <a:lnTo>
                    <a:pt x="96" y="124"/>
                  </a:lnTo>
                  <a:lnTo>
                    <a:pt x="100" y="111"/>
                  </a:lnTo>
                  <a:lnTo>
                    <a:pt x="100" y="109"/>
                  </a:lnTo>
                  <a:lnTo>
                    <a:pt x="101" y="109"/>
                  </a:lnTo>
                  <a:close/>
                  <a:moveTo>
                    <a:pt x="126" y="108"/>
                  </a:moveTo>
                  <a:lnTo>
                    <a:pt x="128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29" y="112"/>
                  </a:lnTo>
                  <a:lnTo>
                    <a:pt x="128" y="113"/>
                  </a:lnTo>
                  <a:lnTo>
                    <a:pt x="128" y="115"/>
                  </a:lnTo>
                  <a:lnTo>
                    <a:pt x="125" y="119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7" y="112"/>
                  </a:lnTo>
                  <a:lnTo>
                    <a:pt x="117" y="111"/>
                  </a:lnTo>
                  <a:lnTo>
                    <a:pt x="118" y="111"/>
                  </a:lnTo>
                  <a:lnTo>
                    <a:pt x="119" y="111"/>
                  </a:lnTo>
                  <a:lnTo>
                    <a:pt x="124" y="113"/>
                  </a:lnTo>
                  <a:lnTo>
                    <a:pt x="125" y="109"/>
                  </a:lnTo>
                  <a:lnTo>
                    <a:pt x="126" y="108"/>
                  </a:lnTo>
                  <a:lnTo>
                    <a:pt x="126" y="108"/>
                  </a:lnTo>
                  <a:close/>
                  <a:moveTo>
                    <a:pt x="317" y="108"/>
                  </a:moveTo>
                  <a:lnTo>
                    <a:pt x="319" y="108"/>
                  </a:lnTo>
                  <a:lnTo>
                    <a:pt x="320" y="109"/>
                  </a:lnTo>
                  <a:lnTo>
                    <a:pt x="320" y="109"/>
                  </a:lnTo>
                  <a:lnTo>
                    <a:pt x="320" y="111"/>
                  </a:lnTo>
                  <a:lnTo>
                    <a:pt x="321" y="113"/>
                  </a:lnTo>
                  <a:lnTo>
                    <a:pt x="324" y="119"/>
                  </a:lnTo>
                  <a:lnTo>
                    <a:pt x="319" y="117"/>
                  </a:lnTo>
                  <a:lnTo>
                    <a:pt x="319" y="117"/>
                  </a:lnTo>
                  <a:lnTo>
                    <a:pt x="317" y="116"/>
                  </a:lnTo>
                  <a:lnTo>
                    <a:pt x="317" y="115"/>
                  </a:lnTo>
                  <a:lnTo>
                    <a:pt x="317" y="113"/>
                  </a:lnTo>
                  <a:lnTo>
                    <a:pt x="316" y="111"/>
                  </a:lnTo>
                  <a:lnTo>
                    <a:pt x="316" y="109"/>
                  </a:lnTo>
                  <a:lnTo>
                    <a:pt x="317" y="108"/>
                  </a:lnTo>
                  <a:lnTo>
                    <a:pt x="317" y="108"/>
                  </a:lnTo>
                  <a:close/>
                  <a:moveTo>
                    <a:pt x="406" y="97"/>
                  </a:moveTo>
                  <a:lnTo>
                    <a:pt x="407" y="97"/>
                  </a:lnTo>
                  <a:lnTo>
                    <a:pt x="409" y="98"/>
                  </a:lnTo>
                  <a:lnTo>
                    <a:pt x="411" y="102"/>
                  </a:lnTo>
                  <a:lnTo>
                    <a:pt x="413" y="102"/>
                  </a:lnTo>
                  <a:lnTo>
                    <a:pt x="414" y="102"/>
                  </a:lnTo>
                  <a:lnTo>
                    <a:pt x="416" y="102"/>
                  </a:lnTo>
                  <a:lnTo>
                    <a:pt x="416" y="104"/>
                  </a:lnTo>
                  <a:lnTo>
                    <a:pt x="416" y="105"/>
                  </a:lnTo>
                  <a:lnTo>
                    <a:pt x="414" y="106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10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9" y="108"/>
                  </a:lnTo>
                  <a:lnTo>
                    <a:pt x="407" y="106"/>
                  </a:lnTo>
                  <a:lnTo>
                    <a:pt x="406" y="104"/>
                  </a:lnTo>
                  <a:lnTo>
                    <a:pt x="404" y="102"/>
                  </a:lnTo>
                  <a:lnTo>
                    <a:pt x="404" y="101"/>
                  </a:lnTo>
                  <a:lnTo>
                    <a:pt x="404" y="101"/>
                  </a:lnTo>
                  <a:lnTo>
                    <a:pt x="403" y="98"/>
                  </a:lnTo>
                  <a:lnTo>
                    <a:pt x="404" y="97"/>
                  </a:lnTo>
                  <a:lnTo>
                    <a:pt x="406" y="97"/>
                  </a:lnTo>
                  <a:close/>
                  <a:moveTo>
                    <a:pt x="139" y="97"/>
                  </a:moveTo>
                  <a:lnTo>
                    <a:pt x="140" y="97"/>
                  </a:lnTo>
                  <a:lnTo>
                    <a:pt x="153" y="106"/>
                  </a:lnTo>
                  <a:lnTo>
                    <a:pt x="154" y="108"/>
                  </a:lnTo>
                  <a:lnTo>
                    <a:pt x="154" y="109"/>
                  </a:lnTo>
                  <a:lnTo>
                    <a:pt x="153" y="111"/>
                  </a:lnTo>
                  <a:lnTo>
                    <a:pt x="151" y="111"/>
                  </a:lnTo>
                  <a:lnTo>
                    <a:pt x="150" y="111"/>
                  </a:lnTo>
                  <a:lnTo>
                    <a:pt x="137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7" y="97"/>
                  </a:lnTo>
                  <a:lnTo>
                    <a:pt x="139" y="97"/>
                  </a:lnTo>
                  <a:close/>
                  <a:moveTo>
                    <a:pt x="392" y="91"/>
                  </a:moveTo>
                  <a:lnTo>
                    <a:pt x="393" y="91"/>
                  </a:lnTo>
                  <a:lnTo>
                    <a:pt x="393" y="93"/>
                  </a:lnTo>
                  <a:lnTo>
                    <a:pt x="393" y="94"/>
                  </a:lnTo>
                  <a:lnTo>
                    <a:pt x="392" y="95"/>
                  </a:lnTo>
                  <a:lnTo>
                    <a:pt x="389" y="97"/>
                  </a:lnTo>
                  <a:lnTo>
                    <a:pt x="389" y="97"/>
                  </a:lnTo>
                  <a:lnTo>
                    <a:pt x="389" y="97"/>
                  </a:lnTo>
                  <a:lnTo>
                    <a:pt x="387" y="98"/>
                  </a:lnTo>
                  <a:lnTo>
                    <a:pt x="384" y="99"/>
                  </a:lnTo>
                  <a:lnTo>
                    <a:pt x="381" y="99"/>
                  </a:lnTo>
                  <a:lnTo>
                    <a:pt x="378" y="101"/>
                  </a:lnTo>
                  <a:lnTo>
                    <a:pt x="378" y="101"/>
                  </a:lnTo>
                  <a:lnTo>
                    <a:pt x="377" y="101"/>
                  </a:lnTo>
                  <a:lnTo>
                    <a:pt x="377" y="97"/>
                  </a:lnTo>
                  <a:lnTo>
                    <a:pt x="391" y="91"/>
                  </a:lnTo>
                  <a:lnTo>
                    <a:pt x="392" y="91"/>
                  </a:lnTo>
                  <a:close/>
                  <a:moveTo>
                    <a:pt x="71" y="90"/>
                  </a:moveTo>
                  <a:lnTo>
                    <a:pt x="72" y="90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67" y="101"/>
                  </a:lnTo>
                  <a:lnTo>
                    <a:pt x="67" y="105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3" y="106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3" y="98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7" y="93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70" y="90"/>
                  </a:lnTo>
                  <a:lnTo>
                    <a:pt x="71" y="90"/>
                  </a:lnTo>
                  <a:close/>
                  <a:moveTo>
                    <a:pt x="443" y="88"/>
                  </a:moveTo>
                  <a:lnTo>
                    <a:pt x="445" y="88"/>
                  </a:lnTo>
                  <a:lnTo>
                    <a:pt x="445" y="90"/>
                  </a:lnTo>
                  <a:lnTo>
                    <a:pt x="445" y="91"/>
                  </a:lnTo>
                  <a:lnTo>
                    <a:pt x="445" y="93"/>
                  </a:lnTo>
                  <a:lnTo>
                    <a:pt x="436" y="97"/>
                  </a:lnTo>
                  <a:lnTo>
                    <a:pt x="436" y="97"/>
                  </a:lnTo>
                  <a:lnTo>
                    <a:pt x="436" y="97"/>
                  </a:lnTo>
                  <a:lnTo>
                    <a:pt x="436" y="97"/>
                  </a:lnTo>
                  <a:lnTo>
                    <a:pt x="436" y="97"/>
                  </a:lnTo>
                  <a:lnTo>
                    <a:pt x="436" y="97"/>
                  </a:lnTo>
                  <a:lnTo>
                    <a:pt x="434" y="98"/>
                  </a:lnTo>
                  <a:lnTo>
                    <a:pt x="431" y="98"/>
                  </a:lnTo>
                  <a:lnTo>
                    <a:pt x="429" y="99"/>
                  </a:lnTo>
                  <a:lnTo>
                    <a:pt x="429" y="99"/>
                  </a:lnTo>
                  <a:lnTo>
                    <a:pt x="428" y="99"/>
                  </a:lnTo>
                  <a:lnTo>
                    <a:pt x="427" y="99"/>
                  </a:lnTo>
                  <a:lnTo>
                    <a:pt x="427" y="98"/>
                  </a:lnTo>
                  <a:lnTo>
                    <a:pt x="427" y="97"/>
                  </a:lnTo>
                  <a:lnTo>
                    <a:pt x="428" y="95"/>
                  </a:lnTo>
                  <a:lnTo>
                    <a:pt x="442" y="88"/>
                  </a:lnTo>
                  <a:lnTo>
                    <a:pt x="443" y="88"/>
                  </a:lnTo>
                  <a:close/>
                  <a:moveTo>
                    <a:pt x="349" y="80"/>
                  </a:moveTo>
                  <a:lnTo>
                    <a:pt x="351" y="80"/>
                  </a:lnTo>
                  <a:lnTo>
                    <a:pt x="352" y="83"/>
                  </a:lnTo>
                  <a:lnTo>
                    <a:pt x="351" y="84"/>
                  </a:lnTo>
                  <a:lnTo>
                    <a:pt x="351" y="84"/>
                  </a:lnTo>
                  <a:lnTo>
                    <a:pt x="349" y="86"/>
                  </a:lnTo>
                  <a:lnTo>
                    <a:pt x="348" y="87"/>
                  </a:lnTo>
                  <a:lnTo>
                    <a:pt x="346" y="88"/>
                  </a:lnTo>
                  <a:lnTo>
                    <a:pt x="345" y="91"/>
                  </a:lnTo>
                  <a:lnTo>
                    <a:pt x="341" y="94"/>
                  </a:lnTo>
                  <a:lnTo>
                    <a:pt x="341" y="87"/>
                  </a:lnTo>
                  <a:lnTo>
                    <a:pt x="348" y="80"/>
                  </a:lnTo>
                  <a:lnTo>
                    <a:pt x="349" y="80"/>
                  </a:lnTo>
                  <a:close/>
                  <a:moveTo>
                    <a:pt x="317" y="79"/>
                  </a:moveTo>
                  <a:lnTo>
                    <a:pt x="319" y="79"/>
                  </a:lnTo>
                  <a:lnTo>
                    <a:pt x="320" y="80"/>
                  </a:lnTo>
                  <a:lnTo>
                    <a:pt x="319" y="81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3" y="94"/>
                  </a:lnTo>
                  <a:lnTo>
                    <a:pt x="313" y="97"/>
                  </a:lnTo>
                  <a:lnTo>
                    <a:pt x="312" y="98"/>
                  </a:lnTo>
                  <a:lnTo>
                    <a:pt x="310" y="98"/>
                  </a:lnTo>
                  <a:lnTo>
                    <a:pt x="310" y="98"/>
                  </a:lnTo>
                  <a:lnTo>
                    <a:pt x="309" y="97"/>
                  </a:lnTo>
                  <a:lnTo>
                    <a:pt x="306" y="93"/>
                  </a:lnTo>
                  <a:lnTo>
                    <a:pt x="306" y="90"/>
                  </a:lnTo>
                  <a:lnTo>
                    <a:pt x="308" y="87"/>
                  </a:lnTo>
                  <a:lnTo>
                    <a:pt x="316" y="79"/>
                  </a:lnTo>
                  <a:lnTo>
                    <a:pt x="317" y="79"/>
                  </a:lnTo>
                  <a:close/>
                  <a:moveTo>
                    <a:pt x="472" y="75"/>
                  </a:moveTo>
                  <a:lnTo>
                    <a:pt x="474" y="76"/>
                  </a:lnTo>
                  <a:lnTo>
                    <a:pt x="475" y="76"/>
                  </a:lnTo>
                  <a:lnTo>
                    <a:pt x="475" y="79"/>
                  </a:lnTo>
                  <a:lnTo>
                    <a:pt x="474" y="80"/>
                  </a:lnTo>
                  <a:lnTo>
                    <a:pt x="458" y="86"/>
                  </a:lnTo>
                  <a:lnTo>
                    <a:pt x="457" y="87"/>
                  </a:lnTo>
                  <a:lnTo>
                    <a:pt x="456" y="86"/>
                  </a:lnTo>
                  <a:lnTo>
                    <a:pt x="456" y="86"/>
                  </a:lnTo>
                  <a:lnTo>
                    <a:pt x="456" y="83"/>
                  </a:lnTo>
                  <a:lnTo>
                    <a:pt x="457" y="81"/>
                  </a:lnTo>
                  <a:lnTo>
                    <a:pt x="471" y="76"/>
                  </a:lnTo>
                  <a:lnTo>
                    <a:pt x="472" y="75"/>
                  </a:lnTo>
                  <a:close/>
                  <a:moveTo>
                    <a:pt x="364" y="72"/>
                  </a:moveTo>
                  <a:lnTo>
                    <a:pt x="366" y="73"/>
                  </a:lnTo>
                  <a:lnTo>
                    <a:pt x="367" y="75"/>
                  </a:lnTo>
                  <a:lnTo>
                    <a:pt x="371" y="79"/>
                  </a:lnTo>
                  <a:lnTo>
                    <a:pt x="377" y="84"/>
                  </a:lnTo>
                  <a:lnTo>
                    <a:pt x="378" y="86"/>
                  </a:lnTo>
                  <a:lnTo>
                    <a:pt x="377" y="87"/>
                  </a:lnTo>
                  <a:lnTo>
                    <a:pt x="375" y="88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3" y="86"/>
                  </a:lnTo>
                  <a:lnTo>
                    <a:pt x="371" y="84"/>
                  </a:lnTo>
                  <a:lnTo>
                    <a:pt x="370" y="83"/>
                  </a:lnTo>
                  <a:lnTo>
                    <a:pt x="369" y="83"/>
                  </a:lnTo>
                  <a:lnTo>
                    <a:pt x="369" y="83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7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6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3" y="77"/>
                  </a:lnTo>
                  <a:lnTo>
                    <a:pt x="363" y="76"/>
                  </a:lnTo>
                  <a:lnTo>
                    <a:pt x="363" y="76"/>
                  </a:lnTo>
                  <a:lnTo>
                    <a:pt x="362" y="75"/>
                  </a:lnTo>
                  <a:lnTo>
                    <a:pt x="363" y="73"/>
                  </a:lnTo>
                  <a:lnTo>
                    <a:pt x="364" y="72"/>
                  </a:lnTo>
                  <a:close/>
                  <a:moveTo>
                    <a:pt x="331" y="66"/>
                  </a:moveTo>
                  <a:lnTo>
                    <a:pt x="341" y="66"/>
                  </a:lnTo>
                  <a:lnTo>
                    <a:pt x="344" y="66"/>
                  </a:lnTo>
                  <a:lnTo>
                    <a:pt x="345" y="69"/>
                  </a:lnTo>
                  <a:lnTo>
                    <a:pt x="345" y="70"/>
                  </a:lnTo>
                  <a:lnTo>
                    <a:pt x="345" y="77"/>
                  </a:lnTo>
                  <a:lnTo>
                    <a:pt x="345" y="79"/>
                  </a:lnTo>
                  <a:lnTo>
                    <a:pt x="344" y="79"/>
                  </a:lnTo>
                  <a:lnTo>
                    <a:pt x="341" y="79"/>
                  </a:lnTo>
                  <a:lnTo>
                    <a:pt x="341" y="77"/>
                  </a:lnTo>
                  <a:lnTo>
                    <a:pt x="341" y="70"/>
                  </a:lnTo>
                  <a:lnTo>
                    <a:pt x="331" y="70"/>
                  </a:lnTo>
                  <a:lnTo>
                    <a:pt x="328" y="70"/>
                  </a:lnTo>
                  <a:lnTo>
                    <a:pt x="328" y="69"/>
                  </a:lnTo>
                  <a:lnTo>
                    <a:pt x="328" y="66"/>
                  </a:lnTo>
                  <a:lnTo>
                    <a:pt x="331" y="66"/>
                  </a:lnTo>
                  <a:close/>
                  <a:moveTo>
                    <a:pt x="89" y="63"/>
                  </a:moveTo>
                  <a:lnTo>
                    <a:pt x="90" y="63"/>
                  </a:lnTo>
                  <a:lnTo>
                    <a:pt x="92" y="65"/>
                  </a:lnTo>
                  <a:lnTo>
                    <a:pt x="90" y="66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79" y="81"/>
                  </a:lnTo>
                  <a:lnTo>
                    <a:pt x="78" y="80"/>
                  </a:lnTo>
                  <a:lnTo>
                    <a:pt x="78" y="79"/>
                  </a:lnTo>
                  <a:lnTo>
                    <a:pt x="78" y="77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9" y="63"/>
                  </a:lnTo>
                  <a:close/>
                  <a:moveTo>
                    <a:pt x="496" y="61"/>
                  </a:moveTo>
                  <a:lnTo>
                    <a:pt x="499" y="62"/>
                  </a:lnTo>
                  <a:lnTo>
                    <a:pt x="499" y="63"/>
                  </a:lnTo>
                  <a:lnTo>
                    <a:pt x="499" y="68"/>
                  </a:lnTo>
                  <a:lnTo>
                    <a:pt x="499" y="68"/>
                  </a:lnTo>
                  <a:lnTo>
                    <a:pt x="499" y="68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7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6" y="69"/>
                  </a:lnTo>
                  <a:lnTo>
                    <a:pt x="494" y="69"/>
                  </a:lnTo>
                  <a:lnTo>
                    <a:pt x="488" y="73"/>
                  </a:lnTo>
                  <a:lnTo>
                    <a:pt x="488" y="73"/>
                  </a:lnTo>
                  <a:lnTo>
                    <a:pt x="486" y="73"/>
                  </a:lnTo>
                  <a:lnTo>
                    <a:pt x="485" y="72"/>
                  </a:lnTo>
                  <a:lnTo>
                    <a:pt x="485" y="70"/>
                  </a:lnTo>
                  <a:lnTo>
                    <a:pt x="486" y="69"/>
                  </a:lnTo>
                  <a:lnTo>
                    <a:pt x="494" y="65"/>
                  </a:lnTo>
                  <a:lnTo>
                    <a:pt x="494" y="63"/>
                  </a:lnTo>
                  <a:lnTo>
                    <a:pt x="494" y="62"/>
                  </a:lnTo>
                  <a:lnTo>
                    <a:pt x="496" y="61"/>
                  </a:lnTo>
                  <a:close/>
                  <a:moveTo>
                    <a:pt x="103" y="34"/>
                  </a:moveTo>
                  <a:lnTo>
                    <a:pt x="104" y="34"/>
                  </a:lnTo>
                  <a:lnTo>
                    <a:pt x="107" y="37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7" y="43"/>
                  </a:lnTo>
                  <a:lnTo>
                    <a:pt x="100" y="54"/>
                  </a:lnTo>
                  <a:lnTo>
                    <a:pt x="99" y="54"/>
                  </a:lnTo>
                  <a:lnTo>
                    <a:pt x="99" y="55"/>
                  </a:lnTo>
                  <a:lnTo>
                    <a:pt x="97" y="54"/>
                  </a:lnTo>
                  <a:lnTo>
                    <a:pt x="96" y="52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7" y="48"/>
                  </a:lnTo>
                  <a:lnTo>
                    <a:pt x="100" y="45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1" y="39"/>
                  </a:lnTo>
                  <a:lnTo>
                    <a:pt x="100" y="36"/>
                  </a:lnTo>
                  <a:lnTo>
                    <a:pt x="101" y="34"/>
                  </a:lnTo>
                  <a:lnTo>
                    <a:pt x="103" y="34"/>
                  </a:lnTo>
                  <a:close/>
                  <a:moveTo>
                    <a:pt x="499" y="27"/>
                  </a:moveTo>
                  <a:lnTo>
                    <a:pt x="500" y="27"/>
                  </a:lnTo>
                  <a:lnTo>
                    <a:pt x="501" y="29"/>
                  </a:lnTo>
                  <a:lnTo>
                    <a:pt x="500" y="30"/>
                  </a:lnTo>
                  <a:lnTo>
                    <a:pt x="499" y="32"/>
                  </a:lnTo>
                  <a:lnTo>
                    <a:pt x="499" y="47"/>
                  </a:lnTo>
                  <a:lnTo>
                    <a:pt x="499" y="50"/>
                  </a:lnTo>
                  <a:lnTo>
                    <a:pt x="496" y="50"/>
                  </a:lnTo>
                  <a:lnTo>
                    <a:pt x="494" y="50"/>
                  </a:lnTo>
                  <a:lnTo>
                    <a:pt x="494" y="47"/>
                  </a:lnTo>
                  <a:lnTo>
                    <a:pt x="494" y="32"/>
                  </a:lnTo>
                  <a:lnTo>
                    <a:pt x="494" y="29"/>
                  </a:lnTo>
                  <a:lnTo>
                    <a:pt x="496" y="27"/>
                  </a:lnTo>
                  <a:lnTo>
                    <a:pt x="499" y="27"/>
                  </a:lnTo>
                  <a:close/>
                  <a:moveTo>
                    <a:pt x="97" y="18"/>
                  </a:moveTo>
                  <a:lnTo>
                    <a:pt x="99" y="18"/>
                  </a:lnTo>
                  <a:lnTo>
                    <a:pt x="100" y="19"/>
                  </a:lnTo>
                  <a:lnTo>
                    <a:pt x="100" y="21"/>
                  </a:lnTo>
                  <a:lnTo>
                    <a:pt x="99" y="22"/>
                  </a:lnTo>
                  <a:lnTo>
                    <a:pt x="93" y="26"/>
                  </a:lnTo>
                  <a:lnTo>
                    <a:pt x="93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86" y="25"/>
                  </a:lnTo>
                  <a:lnTo>
                    <a:pt x="96" y="18"/>
                  </a:lnTo>
                  <a:lnTo>
                    <a:pt x="97" y="18"/>
                  </a:lnTo>
                  <a:close/>
                  <a:moveTo>
                    <a:pt x="510" y="12"/>
                  </a:moveTo>
                  <a:lnTo>
                    <a:pt x="514" y="12"/>
                  </a:lnTo>
                  <a:lnTo>
                    <a:pt x="514" y="15"/>
                  </a:lnTo>
                  <a:lnTo>
                    <a:pt x="514" y="30"/>
                  </a:lnTo>
                  <a:lnTo>
                    <a:pt x="514" y="32"/>
                  </a:lnTo>
                  <a:lnTo>
                    <a:pt x="510" y="32"/>
                  </a:lnTo>
                  <a:lnTo>
                    <a:pt x="510" y="30"/>
                  </a:lnTo>
                  <a:lnTo>
                    <a:pt x="510" y="15"/>
                  </a:lnTo>
                  <a:lnTo>
                    <a:pt x="510" y="12"/>
                  </a:lnTo>
                  <a:close/>
                  <a:moveTo>
                    <a:pt x="483" y="12"/>
                  </a:moveTo>
                  <a:lnTo>
                    <a:pt x="500" y="12"/>
                  </a:lnTo>
                  <a:lnTo>
                    <a:pt x="501" y="14"/>
                  </a:lnTo>
                  <a:lnTo>
                    <a:pt x="501" y="15"/>
                  </a:lnTo>
                  <a:lnTo>
                    <a:pt x="501" y="16"/>
                  </a:lnTo>
                  <a:lnTo>
                    <a:pt x="500" y="18"/>
                  </a:lnTo>
                  <a:lnTo>
                    <a:pt x="483" y="18"/>
                  </a:lnTo>
                  <a:lnTo>
                    <a:pt x="482" y="16"/>
                  </a:lnTo>
                  <a:lnTo>
                    <a:pt x="481" y="15"/>
                  </a:lnTo>
                  <a:lnTo>
                    <a:pt x="482" y="14"/>
                  </a:lnTo>
                  <a:lnTo>
                    <a:pt x="483" y="12"/>
                  </a:lnTo>
                  <a:close/>
                  <a:moveTo>
                    <a:pt x="229" y="7"/>
                  </a:moveTo>
                  <a:lnTo>
                    <a:pt x="230" y="7"/>
                  </a:lnTo>
                  <a:lnTo>
                    <a:pt x="230" y="9"/>
                  </a:lnTo>
                  <a:lnTo>
                    <a:pt x="230" y="11"/>
                  </a:lnTo>
                  <a:lnTo>
                    <a:pt x="218" y="21"/>
                  </a:lnTo>
                  <a:lnTo>
                    <a:pt x="216" y="22"/>
                  </a:lnTo>
                  <a:lnTo>
                    <a:pt x="215" y="22"/>
                  </a:lnTo>
                  <a:lnTo>
                    <a:pt x="215" y="21"/>
                  </a:lnTo>
                  <a:lnTo>
                    <a:pt x="214" y="19"/>
                  </a:lnTo>
                  <a:lnTo>
                    <a:pt x="215" y="18"/>
                  </a:lnTo>
                  <a:lnTo>
                    <a:pt x="227" y="7"/>
                  </a:lnTo>
                  <a:lnTo>
                    <a:pt x="229" y="7"/>
                  </a:lnTo>
                  <a:close/>
                  <a:moveTo>
                    <a:pt x="187" y="3"/>
                  </a:moveTo>
                  <a:lnTo>
                    <a:pt x="189" y="3"/>
                  </a:lnTo>
                  <a:lnTo>
                    <a:pt x="202" y="14"/>
                  </a:lnTo>
                  <a:lnTo>
                    <a:pt x="202" y="15"/>
                  </a:lnTo>
                  <a:lnTo>
                    <a:pt x="202" y="16"/>
                  </a:lnTo>
                  <a:lnTo>
                    <a:pt x="201" y="16"/>
                  </a:lnTo>
                  <a:lnTo>
                    <a:pt x="201" y="18"/>
                  </a:lnTo>
                  <a:lnTo>
                    <a:pt x="200" y="16"/>
                  </a:lnTo>
                  <a:lnTo>
                    <a:pt x="186" y="7"/>
                  </a:lnTo>
                  <a:lnTo>
                    <a:pt x="186" y="5"/>
                  </a:lnTo>
                  <a:lnTo>
                    <a:pt x="186" y="4"/>
                  </a:lnTo>
                  <a:lnTo>
                    <a:pt x="187" y="3"/>
                  </a:lnTo>
                  <a:lnTo>
                    <a:pt x="187" y="3"/>
                  </a:lnTo>
                  <a:close/>
                  <a:moveTo>
                    <a:pt x="125" y="0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126" y="3"/>
                  </a:lnTo>
                  <a:lnTo>
                    <a:pt x="126" y="5"/>
                  </a:lnTo>
                  <a:lnTo>
                    <a:pt x="113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08" y="12"/>
                  </a:lnTo>
                  <a:lnTo>
                    <a:pt x="108" y="11"/>
                  </a:lnTo>
                  <a:lnTo>
                    <a:pt x="110" y="9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5" y="5"/>
                  </a:lnTo>
                  <a:lnTo>
                    <a:pt x="118" y="4"/>
                  </a:lnTo>
                  <a:lnTo>
                    <a:pt x="121" y="3"/>
                  </a:lnTo>
                  <a:lnTo>
                    <a:pt x="122" y="1"/>
                  </a:lnTo>
                  <a:lnTo>
                    <a:pt x="124" y="1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83" name="Freeform 155">
              <a:extLst>
                <a:ext uri="{FF2B5EF4-FFF2-40B4-BE49-F238E27FC236}">
                  <a16:creationId xmlns:a16="http://schemas.microsoft.com/office/drawing/2014/main" xmlns="" id="{36559BAF-3D46-41ED-83F1-6B89D32E0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1" y="1916113"/>
              <a:ext cx="700088" cy="482600"/>
            </a:xfrm>
            <a:custGeom>
              <a:avLst/>
              <a:gdLst>
                <a:gd name="T0" fmla="*/ 338 w 441"/>
                <a:gd name="T1" fmla="*/ 297 h 304"/>
                <a:gd name="T2" fmla="*/ 40 w 441"/>
                <a:gd name="T3" fmla="*/ 283 h 304"/>
                <a:gd name="T4" fmla="*/ 26 w 441"/>
                <a:gd name="T5" fmla="*/ 273 h 304"/>
                <a:gd name="T6" fmla="*/ 0 w 441"/>
                <a:gd name="T7" fmla="*/ 283 h 304"/>
                <a:gd name="T8" fmla="*/ 94 w 441"/>
                <a:gd name="T9" fmla="*/ 286 h 304"/>
                <a:gd name="T10" fmla="*/ 86 w 441"/>
                <a:gd name="T11" fmla="*/ 266 h 304"/>
                <a:gd name="T12" fmla="*/ 357 w 441"/>
                <a:gd name="T13" fmla="*/ 277 h 304"/>
                <a:gd name="T14" fmla="*/ 437 w 441"/>
                <a:gd name="T15" fmla="*/ 261 h 304"/>
                <a:gd name="T16" fmla="*/ 441 w 441"/>
                <a:gd name="T17" fmla="*/ 266 h 304"/>
                <a:gd name="T18" fmla="*/ 441 w 441"/>
                <a:gd name="T19" fmla="*/ 266 h 304"/>
                <a:gd name="T20" fmla="*/ 430 w 441"/>
                <a:gd name="T21" fmla="*/ 270 h 304"/>
                <a:gd name="T22" fmla="*/ 428 w 441"/>
                <a:gd name="T23" fmla="*/ 273 h 304"/>
                <a:gd name="T24" fmla="*/ 412 w 441"/>
                <a:gd name="T25" fmla="*/ 263 h 304"/>
                <a:gd name="T26" fmla="*/ 381 w 441"/>
                <a:gd name="T27" fmla="*/ 262 h 304"/>
                <a:gd name="T28" fmla="*/ 84 w 441"/>
                <a:gd name="T29" fmla="*/ 258 h 304"/>
                <a:gd name="T30" fmla="*/ 429 w 441"/>
                <a:gd name="T31" fmla="*/ 239 h 304"/>
                <a:gd name="T32" fmla="*/ 425 w 441"/>
                <a:gd name="T33" fmla="*/ 250 h 304"/>
                <a:gd name="T34" fmla="*/ 426 w 441"/>
                <a:gd name="T35" fmla="*/ 236 h 304"/>
                <a:gd name="T36" fmla="*/ 107 w 441"/>
                <a:gd name="T37" fmla="*/ 232 h 304"/>
                <a:gd name="T38" fmla="*/ 112 w 441"/>
                <a:gd name="T39" fmla="*/ 226 h 304"/>
                <a:gd name="T40" fmla="*/ 114 w 441"/>
                <a:gd name="T41" fmla="*/ 226 h 304"/>
                <a:gd name="T42" fmla="*/ 432 w 441"/>
                <a:gd name="T43" fmla="*/ 209 h 304"/>
                <a:gd name="T44" fmla="*/ 429 w 441"/>
                <a:gd name="T45" fmla="*/ 208 h 304"/>
                <a:gd name="T46" fmla="*/ 130 w 441"/>
                <a:gd name="T47" fmla="*/ 209 h 304"/>
                <a:gd name="T48" fmla="*/ 152 w 441"/>
                <a:gd name="T49" fmla="*/ 190 h 304"/>
                <a:gd name="T50" fmla="*/ 428 w 441"/>
                <a:gd name="T51" fmla="*/ 196 h 304"/>
                <a:gd name="T52" fmla="*/ 192 w 441"/>
                <a:gd name="T53" fmla="*/ 157 h 304"/>
                <a:gd name="T54" fmla="*/ 422 w 441"/>
                <a:gd name="T55" fmla="*/ 144 h 304"/>
                <a:gd name="T56" fmla="*/ 418 w 441"/>
                <a:gd name="T57" fmla="*/ 144 h 304"/>
                <a:gd name="T58" fmla="*/ 199 w 441"/>
                <a:gd name="T59" fmla="*/ 146 h 304"/>
                <a:gd name="T60" fmla="*/ 418 w 441"/>
                <a:gd name="T61" fmla="*/ 132 h 304"/>
                <a:gd name="T62" fmla="*/ 239 w 441"/>
                <a:gd name="T63" fmla="*/ 113 h 304"/>
                <a:gd name="T64" fmla="*/ 262 w 441"/>
                <a:gd name="T65" fmla="*/ 89 h 304"/>
                <a:gd name="T66" fmla="*/ 257 w 441"/>
                <a:gd name="T67" fmla="*/ 90 h 304"/>
                <a:gd name="T68" fmla="*/ 414 w 441"/>
                <a:gd name="T69" fmla="*/ 92 h 304"/>
                <a:gd name="T70" fmla="*/ 415 w 441"/>
                <a:gd name="T71" fmla="*/ 93 h 304"/>
                <a:gd name="T72" fmla="*/ 415 w 441"/>
                <a:gd name="T73" fmla="*/ 100 h 304"/>
                <a:gd name="T74" fmla="*/ 284 w 441"/>
                <a:gd name="T75" fmla="*/ 65 h 304"/>
                <a:gd name="T76" fmla="*/ 284 w 441"/>
                <a:gd name="T77" fmla="*/ 65 h 304"/>
                <a:gd name="T78" fmla="*/ 410 w 441"/>
                <a:gd name="T79" fmla="*/ 61 h 304"/>
                <a:gd name="T80" fmla="*/ 410 w 441"/>
                <a:gd name="T81" fmla="*/ 61 h 304"/>
                <a:gd name="T82" fmla="*/ 410 w 441"/>
                <a:gd name="T83" fmla="*/ 63 h 304"/>
                <a:gd name="T84" fmla="*/ 410 w 441"/>
                <a:gd name="T85" fmla="*/ 63 h 304"/>
                <a:gd name="T86" fmla="*/ 408 w 441"/>
                <a:gd name="T87" fmla="*/ 68 h 304"/>
                <a:gd name="T88" fmla="*/ 408 w 441"/>
                <a:gd name="T89" fmla="*/ 53 h 304"/>
                <a:gd name="T90" fmla="*/ 293 w 441"/>
                <a:gd name="T91" fmla="*/ 59 h 304"/>
                <a:gd name="T92" fmla="*/ 407 w 441"/>
                <a:gd name="T93" fmla="*/ 27 h 304"/>
                <a:gd name="T94" fmla="*/ 389 w 441"/>
                <a:gd name="T95" fmla="*/ 31 h 304"/>
                <a:gd name="T96" fmla="*/ 401 w 441"/>
                <a:gd name="T97" fmla="*/ 28 h 304"/>
                <a:gd name="T98" fmla="*/ 404 w 441"/>
                <a:gd name="T99" fmla="*/ 24 h 304"/>
                <a:gd name="T100" fmla="*/ 320 w 441"/>
                <a:gd name="T101" fmla="*/ 31 h 304"/>
                <a:gd name="T102" fmla="*/ 365 w 441"/>
                <a:gd name="T103" fmla="*/ 20 h 304"/>
                <a:gd name="T104" fmla="*/ 372 w 441"/>
                <a:gd name="T105" fmla="*/ 31 h 304"/>
                <a:gd name="T106" fmla="*/ 361 w 441"/>
                <a:gd name="T107" fmla="*/ 21 h 304"/>
                <a:gd name="T108" fmla="*/ 422 w 441"/>
                <a:gd name="T109" fmla="*/ 38 h 304"/>
                <a:gd name="T110" fmla="*/ 411 w 441"/>
                <a:gd name="T111" fmla="*/ 6 h 304"/>
                <a:gd name="T112" fmla="*/ 411 w 441"/>
                <a:gd name="T113" fmla="*/ 14 h 304"/>
                <a:gd name="T114" fmla="*/ 353 w 441"/>
                <a:gd name="T115" fmla="*/ 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1" h="304">
                  <a:moveTo>
                    <a:pt x="342" y="287"/>
                  </a:moveTo>
                  <a:lnTo>
                    <a:pt x="343" y="288"/>
                  </a:lnTo>
                  <a:lnTo>
                    <a:pt x="345" y="290"/>
                  </a:lnTo>
                  <a:lnTo>
                    <a:pt x="343" y="291"/>
                  </a:lnTo>
                  <a:lnTo>
                    <a:pt x="342" y="293"/>
                  </a:lnTo>
                  <a:lnTo>
                    <a:pt x="340" y="294"/>
                  </a:lnTo>
                  <a:lnTo>
                    <a:pt x="338" y="297"/>
                  </a:lnTo>
                  <a:lnTo>
                    <a:pt x="338" y="297"/>
                  </a:lnTo>
                  <a:lnTo>
                    <a:pt x="338" y="297"/>
                  </a:lnTo>
                  <a:lnTo>
                    <a:pt x="338" y="297"/>
                  </a:lnTo>
                  <a:lnTo>
                    <a:pt x="332" y="302"/>
                  </a:lnTo>
                  <a:lnTo>
                    <a:pt x="331" y="304"/>
                  </a:lnTo>
                  <a:lnTo>
                    <a:pt x="329" y="302"/>
                  </a:lnTo>
                  <a:lnTo>
                    <a:pt x="328" y="301"/>
                  </a:lnTo>
                  <a:lnTo>
                    <a:pt x="329" y="299"/>
                  </a:lnTo>
                  <a:lnTo>
                    <a:pt x="340" y="288"/>
                  </a:lnTo>
                  <a:lnTo>
                    <a:pt x="342" y="287"/>
                  </a:lnTo>
                  <a:close/>
                  <a:moveTo>
                    <a:pt x="26" y="273"/>
                  </a:moveTo>
                  <a:lnTo>
                    <a:pt x="28" y="273"/>
                  </a:lnTo>
                  <a:lnTo>
                    <a:pt x="40" y="283"/>
                  </a:lnTo>
                  <a:lnTo>
                    <a:pt x="42" y="286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9" y="287"/>
                  </a:lnTo>
                  <a:lnTo>
                    <a:pt x="37" y="287"/>
                  </a:lnTo>
                  <a:lnTo>
                    <a:pt x="25" y="277"/>
                  </a:lnTo>
                  <a:lnTo>
                    <a:pt x="24" y="276"/>
                  </a:lnTo>
                  <a:lnTo>
                    <a:pt x="25" y="275"/>
                  </a:lnTo>
                  <a:lnTo>
                    <a:pt x="25" y="273"/>
                  </a:lnTo>
                  <a:lnTo>
                    <a:pt x="26" y="273"/>
                  </a:lnTo>
                  <a:close/>
                  <a:moveTo>
                    <a:pt x="15" y="273"/>
                  </a:moveTo>
                  <a:lnTo>
                    <a:pt x="17" y="273"/>
                  </a:lnTo>
                  <a:lnTo>
                    <a:pt x="18" y="275"/>
                  </a:lnTo>
                  <a:lnTo>
                    <a:pt x="18" y="276"/>
                  </a:lnTo>
                  <a:lnTo>
                    <a:pt x="17" y="277"/>
                  </a:lnTo>
                  <a:lnTo>
                    <a:pt x="3" y="286"/>
                  </a:lnTo>
                  <a:lnTo>
                    <a:pt x="3" y="287"/>
                  </a:lnTo>
                  <a:lnTo>
                    <a:pt x="1" y="286"/>
                  </a:lnTo>
                  <a:lnTo>
                    <a:pt x="0" y="286"/>
                  </a:lnTo>
                  <a:lnTo>
                    <a:pt x="0" y="283"/>
                  </a:lnTo>
                  <a:lnTo>
                    <a:pt x="1" y="281"/>
                  </a:lnTo>
                  <a:lnTo>
                    <a:pt x="14" y="273"/>
                  </a:lnTo>
                  <a:lnTo>
                    <a:pt x="15" y="273"/>
                  </a:lnTo>
                  <a:close/>
                  <a:moveTo>
                    <a:pt x="89" y="265"/>
                  </a:moveTo>
                  <a:lnTo>
                    <a:pt x="90" y="266"/>
                  </a:lnTo>
                  <a:lnTo>
                    <a:pt x="90" y="268"/>
                  </a:lnTo>
                  <a:lnTo>
                    <a:pt x="97" y="281"/>
                  </a:lnTo>
                  <a:lnTo>
                    <a:pt x="97" y="284"/>
                  </a:lnTo>
                  <a:lnTo>
                    <a:pt x="96" y="286"/>
                  </a:lnTo>
                  <a:lnTo>
                    <a:pt x="94" y="286"/>
                  </a:lnTo>
                  <a:lnTo>
                    <a:pt x="93" y="284"/>
                  </a:lnTo>
                  <a:lnTo>
                    <a:pt x="91" y="284"/>
                  </a:lnTo>
                  <a:lnTo>
                    <a:pt x="90" y="279"/>
                  </a:lnTo>
                  <a:lnTo>
                    <a:pt x="90" y="279"/>
                  </a:lnTo>
                  <a:lnTo>
                    <a:pt x="90" y="279"/>
                  </a:lnTo>
                  <a:lnTo>
                    <a:pt x="89" y="275"/>
                  </a:lnTo>
                  <a:lnTo>
                    <a:pt x="87" y="272"/>
                  </a:lnTo>
                  <a:lnTo>
                    <a:pt x="86" y="269"/>
                  </a:lnTo>
                  <a:lnTo>
                    <a:pt x="86" y="269"/>
                  </a:lnTo>
                  <a:lnTo>
                    <a:pt x="86" y="266"/>
                  </a:lnTo>
                  <a:lnTo>
                    <a:pt x="87" y="266"/>
                  </a:lnTo>
                  <a:lnTo>
                    <a:pt x="89" y="265"/>
                  </a:lnTo>
                  <a:close/>
                  <a:moveTo>
                    <a:pt x="365" y="265"/>
                  </a:moveTo>
                  <a:lnTo>
                    <a:pt x="367" y="265"/>
                  </a:lnTo>
                  <a:lnTo>
                    <a:pt x="367" y="266"/>
                  </a:lnTo>
                  <a:lnTo>
                    <a:pt x="367" y="269"/>
                  </a:lnTo>
                  <a:lnTo>
                    <a:pt x="358" y="276"/>
                  </a:lnTo>
                  <a:lnTo>
                    <a:pt x="358" y="276"/>
                  </a:lnTo>
                  <a:lnTo>
                    <a:pt x="358" y="276"/>
                  </a:lnTo>
                  <a:lnTo>
                    <a:pt x="357" y="277"/>
                  </a:lnTo>
                  <a:lnTo>
                    <a:pt x="356" y="279"/>
                  </a:lnTo>
                  <a:lnTo>
                    <a:pt x="356" y="280"/>
                  </a:lnTo>
                  <a:lnTo>
                    <a:pt x="353" y="280"/>
                  </a:lnTo>
                  <a:lnTo>
                    <a:pt x="352" y="280"/>
                  </a:lnTo>
                  <a:lnTo>
                    <a:pt x="352" y="279"/>
                  </a:lnTo>
                  <a:lnTo>
                    <a:pt x="352" y="276"/>
                  </a:lnTo>
                  <a:lnTo>
                    <a:pt x="363" y="265"/>
                  </a:lnTo>
                  <a:lnTo>
                    <a:pt x="365" y="265"/>
                  </a:lnTo>
                  <a:close/>
                  <a:moveTo>
                    <a:pt x="435" y="261"/>
                  </a:moveTo>
                  <a:lnTo>
                    <a:pt x="437" y="261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41" y="266"/>
                  </a:lnTo>
                  <a:lnTo>
                    <a:pt x="435" y="273"/>
                  </a:lnTo>
                  <a:lnTo>
                    <a:pt x="433" y="273"/>
                  </a:lnTo>
                  <a:lnTo>
                    <a:pt x="432" y="273"/>
                  </a:lnTo>
                  <a:lnTo>
                    <a:pt x="430" y="270"/>
                  </a:lnTo>
                  <a:lnTo>
                    <a:pt x="432" y="269"/>
                  </a:lnTo>
                  <a:lnTo>
                    <a:pt x="435" y="266"/>
                  </a:lnTo>
                  <a:lnTo>
                    <a:pt x="433" y="265"/>
                  </a:lnTo>
                  <a:lnTo>
                    <a:pt x="433" y="263"/>
                  </a:lnTo>
                  <a:lnTo>
                    <a:pt x="433" y="261"/>
                  </a:lnTo>
                  <a:lnTo>
                    <a:pt x="435" y="261"/>
                  </a:lnTo>
                  <a:close/>
                  <a:moveTo>
                    <a:pt x="414" y="259"/>
                  </a:moveTo>
                  <a:lnTo>
                    <a:pt x="415" y="259"/>
                  </a:lnTo>
                  <a:lnTo>
                    <a:pt x="426" y="270"/>
                  </a:lnTo>
                  <a:lnTo>
                    <a:pt x="428" y="273"/>
                  </a:lnTo>
                  <a:lnTo>
                    <a:pt x="426" y="275"/>
                  </a:lnTo>
                  <a:lnTo>
                    <a:pt x="425" y="275"/>
                  </a:lnTo>
                  <a:lnTo>
                    <a:pt x="423" y="275"/>
                  </a:lnTo>
                  <a:lnTo>
                    <a:pt x="414" y="265"/>
                  </a:lnTo>
                  <a:lnTo>
                    <a:pt x="414" y="265"/>
                  </a:lnTo>
                  <a:lnTo>
                    <a:pt x="414" y="265"/>
                  </a:lnTo>
                  <a:lnTo>
                    <a:pt x="414" y="265"/>
                  </a:lnTo>
                  <a:lnTo>
                    <a:pt x="414" y="265"/>
                  </a:lnTo>
                  <a:lnTo>
                    <a:pt x="412" y="263"/>
                  </a:lnTo>
                  <a:lnTo>
                    <a:pt x="412" y="263"/>
                  </a:lnTo>
                  <a:lnTo>
                    <a:pt x="411" y="261"/>
                  </a:lnTo>
                  <a:lnTo>
                    <a:pt x="412" y="259"/>
                  </a:lnTo>
                  <a:lnTo>
                    <a:pt x="414" y="259"/>
                  </a:lnTo>
                  <a:close/>
                  <a:moveTo>
                    <a:pt x="381" y="258"/>
                  </a:moveTo>
                  <a:lnTo>
                    <a:pt x="396" y="258"/>
                  </a:lnTo>
                  <a:lnTo>
                    <a:pt x="397" y="258"/>
                  </a:lnTo>
                  <a:lnTo>
                    <a:pt x="399" y="261"/>
                  </a:lnTo>
                  <a:lnTo>
                    <a:pt x="397" y="262"/>
                  </a:lnTo>
                  <a:lnTo>
                    <a:pt x="396" y="262"/>
                  </a:lnTo>
                  <a:lnTo>
                    <a:pt x="381" y="262"/>
                  </a:lnTo>
                  <a:lnTo>
                    <a:pt x="378" y="262"/>
                  </a:lnTo>
                  <a:lnTo>
                    <a:pt x="378" y="261"/>
                  </a:lnTo>
                  <a:lnTo>
                    <a:pt x="378" y="258"/>
                  </a:lnTo>
                  <a:lnTo>
                    <a:pt x="381" y="258"/>
                  </a:lnTo>
                  <a:close/>
                  <a:moveTo>
                    <a:pt x="97" y="243"/>
                  </a:moveTo>
                  <a:lnTo>
                    <a:pt x="98" y="243"/>
                  </a:lnTo>
                  <a:lnTo>
                    <a:pt x="98" y="245"/>
                  </a:lnTo>
                  <a:lnTo>
                    <a:pt x="98" y="247"/>
                  </a:lnTo>
                  <a:lnTo>
                    <a:pt x="86" y="258"/>
                  </a:lnTo>
                  <a:lnTo>
                    <a:pt x="84" y="258"/>
                  </a:lnTo>
                  <a:lnTo>
                    <a:pt x="83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94" y="243"/>
                  </a:lnTo>
                  <a:lnTo>
                    <a:pt x="97" y="243"/>
                  </a:lnTo>
                  <a:close/>
                  <a:moveTo>
                    <a:pt x="428" y="234"/>
                  </a:moveTo>
                  <a:lnTo>
                    <a:pt x="429" y="236"/>
                  </a:lnTo>
                  <a:lnTo>
                    <a:pt x="430" y="237"/>
                  </a:lnTo>
                  <a:lnTo>
                    <a:pt x="429" y="239"/>
                  </a:lnTo>
                  <a:lnTo>
                    <a:pt x="429" y="239"/>
                  </a:lnTo>
                  <a:lnTo>
                    <a:pt x="428" y="240"/>
                  </a:lnTo>
                  <a:lnTo>
                    <a:pt x="426" y="243"/>
                  </a:lnTo>
                  <a:lnTo>
                    <a:pt x="423" y="244"/>
                  </a:lnTo>
                  <a:lnTo>
                    <a:pt x="422" y="245"/>
                  </a:lnTo>
                  <a:lnTo>
                    <a:pt x="422" y="245"/>
                  </a:lnTo>
                  <a:lnTo>
                    <a:pt x="422" y="245"/>
                  </a:lnTo>
                  <a:lnTo>
                    <a:pt x="422" y="245"/>
                  </a:lnTo>
                  <a:lnTo>
                    <a:pt x="422" y="245"/>
                  </a:lnTo>
                  <a:lnTo>
                    <a:pt x="422" y="245"/>
                  </a:lnTo>
                  <a:lnTo>
                    <a:pt x="425" y="250"/>
                  </a:lnTo>
                  <a:lnTo>
                    <a:pt x="426" y="251"/>
                  </a:lnTo>
                  <a:lnTo>
                    <a:pt x="425" y="254"/>
                  </a:lnTo>
                  <a:lnTo>
                    <a:pt x="423" y="254"/>
                  </a:lnTo>
                  <a:lnTo>
                    <a:pt x="422" y="254"/>
                  </a:lnTo>
                  <a:lnTo>
                    <a:pt x="418" y="250"/>
                  </a:lnTo>
                  <a:lnTo>
                    <a:pt x="417" y="248"/>
                  </a:lnTo>
                  <a:lnTo>
                    <a:pt x="417" y="245"/>
                  </a:lnTo>
                  <a:lnTo>
                    <a:pt x="417" y="244"/>
                  </a:lnTo>
                  <a:lnTo>
                    <a:pt x="418" y="243"/>
                  </a:lnTo>
                  <a:lnTo>
                    <a:pt x="426" y="236"/>
                  </a:lnTo>
                  <a:lnTo>
                    <a:pt x="428" y="234"/>
                  </a:lnTo>
                  <a:close/>
                  <a:moveTo>
                    <a:pt x="120" y="221"/>
                  </a:moveTo>
                  <a:lnTo>
                    <a:pt x="122" y="222"/>
                  </a:lnTo>
                  <a:lnTo>
                    <a:pt x="122" y="223"/>
                  </a:lnTo>
                  <a:lnTo>
                    <a:pt x="122" y="225"/>
                  </a:lnTo>
                  <a:lnTo>
                    <a:pt x="109" y="236"/>
                  </a:lnTo>
                  <a:lnTo>
                    <a:pt x="108" y="236"/>
                  </a:lnTo>
                  <a:lnTo>
                    <a:pt x="107" y="236"/>
                  </a:lnTo>
                  <a:lnTo>
                    <a:pt x="105" y="234"/>
                  </a:lnTo>
                  <a:lnTo>
                    <a:pt x="107" y="232"/>
                  </a:lnTo>
                  <a:lnTo>
                    <a:pt x="107" y="232"/>
                  </a:lnTo>
                  <a:lnTo>
                    <a:pt x="108" y="230"/>
                  </a:lnTo>
                  <a:lnTo>
                    <a:pt x="111" y="229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8" y="221"/>
                  </a:lnTo>
                  <a:lnTo>
                    <a:pt x="120" y="221"/>
                  </a:lnTo>
                  <a:close/>
                  <a:moveTo>
                    <a:pt x="430" y="207"/>
                  </a:moveTo>
                  <a:lnTo>
                    <a:pt x="432" y="208"/>
                  </a:lnTo>
                  <a:lnTo>
                    <a:pt x="432" y="209"/>
                  </a:lnTo>
                  <a:lnTo>
                    <a:pt x="433" y="218"/>
                  </a:lnTo>
                  <a:lnTo>
                    <a:pt x="435" y="225"/>
                  </a:lnTo>
                  <a:lnTo>
                    <a:pt x="435" y="227"/>
                  </a:lnTo>
                  <a:lnTo>
                    <a:pt x="433" y="227"/>
                  </a:lnTo>
                  <a:lnTo>
                    <a:pt x="432" y="227"/>
                  </a:lnTo>
                  <a:lnTo>
                    <a:pt x="430" y="227"/>
                  </a:lnTo>
                  <a:lnTo>
                    <a:pt x="430" y="226"/>
                  </a:lnTo>
                  <a:lnTo>
                    <a:pt x="428" y="209"/>
                  </a:lnTo>
                  <a:lnTo>
                    <a:pt x="428" y="208"/>
                  </a:lnTo>
                  <a:lnTo>
                    <a:pt x="429" y="208"/>
                  </a:lnTo>
                  <a:lnTo>
                    <a:pt x="430" y="207"/>
                  </a:lnTo>
                  <a:close/>
                  <a:moveTo>
                    <a:pt x="144" y="198"/>
                  </a:moveTo>
                  <a:lnTo>
                    <a:pt x="145" y="200"/>
                  </a:lnTo>
                  <a:lnTo>
                    <a:pt x="145" y="201"/>
                  </a:lnTo>
                  <a:lnTo>
                    <a:pt x="145" y="203"/>
                  </a:lnTo>
                  <a:lnTo>
                    <a:pt x="133" y="214"/>
                  </a:lnTo>
                  <a:lnTo>
                    <a:pt x="132" y="214"/>
                  </a:lnTo>
                  <a:lnTo>
                    <a:pt x="130" y="214"/>
                  </a:lnTo>
                  <a:lnTo>
                    <a:pt x="129" y="212"/>
                  </a:lnTo>
                  <a:lnTo>
                    <a:pt x="130" y="209"/>
                  </a:lnTo>
                  <a:lnTo>
                    <a:pt x="141" y="198"/>
                  </a:lnTo>
                  <a:lnTo>
                    <a:pt x="144" y="198"/>
                  </a:lnTo>
                  <a:close/>
                  <a:moveTo>
                    <a:pt x="166" y="176"/>
                  </a:moveTo>
                  <a:lnTo>
                    <a:pt x="169" y="178"/>
                  </a:lnTo>
                  <a:lnTo>
                    <a:pt x="169" y="179"/>
                  </a:lnTo>
                  <a:lnTo>
                    <a:pt x="169" y="180"/>
                  </a:lnTo>
                  <a:lnTo>
                    <a:pt x="156" y="191"/>
                  </a:lnTo>
                  <a:lnTo>
                    <a:pt x="155" y="191"/>
                  </a:lnTo>
                  <a:lnTo>
                    <a:pt x="154" y="191"/>
                  </a:lnTo>
                  <a:lnTo>
                    <a:pt x="152" y="190"/>
                  </a:lnTo>
                  <a:lnTo>
                    <a:pt x="154" y="187"/>
                  </a:lnTo>
                  <a:lnTo>
                    <a:pt x="165" y="178"/>
                  </a:lnTo>
                  <a:lnTo>
                    <a:pt x="166" y="176"/>
                  </a:lnTo>
                  <a:close/>
                  <a:moveTo>
                    <a:pt x="425" y="175"/>
                  </a:moveTo>
                  <a:lnTo>
                    <a:pt x="426" y="176"/>
                  </a:lnTo>
                  <a:lnTo>
                    <a:pt x="428" y="178"/>
                  </a:lnTo>
                  <a:lnTo>
                    <a:pt x="429" y="191"/>
                  </a:lnTo>
                  <a:lnTo>
                    <a:pt x="430" y="193"/>
                  </a:lnTo>
                  <a:lnTo>
                    <a:pt x="429" y="196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26" y="196"/>
                  </a:lnTo>
                  <a:lnTo>
                    <a:pt x="425" y="194"/>
                  </a:lnTo>
                  <a:lnTo>
                    <a:pt x="423" y="178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5" y="175"/>
                  </a:lnTo>
                  <a:close/>
                  <a:moveTo>
                    <a:pt x="190" y="154"/>
                  </a:moveTo>
                  <a:lnTo>
                    <a:pt x="192" y="155"/>
                  </a:lnTo>
                  <a:lnTo>
                    <a:pt x="192" y="157"/>
                  </a:lnTo>
                  <a:lnTo>
                    <a:pt x="192" y="158"/>
                  </a:lnTo>
                  <a:lnTo>
                    <a:pt x="180" y="169"/>
                  </a:lnTo>
                  <a:lnTo>
                    <a:pt x="179" y="169"/>
                  </a:lnTo>
                  <a:lnTo>
                    <a:pt x="177" y="169"/>
                  </a:lnTo>
                  <a:lnTo>
                    <a:pt x="176" y="168"/>
                  </a:lnTo>
                  <a:lnTo>
                    <a:pt x="177" y="167"/>
                  </a:lnTo>
                  <a:lnTo>
                    <a:pt x="188" y="155"/>
                  </a:lnTo>
                  <a:lnTo>
                    <a:pt x="190" y="154"/>
                  </a:lnTo>
                  <a:close/>
                  <a:moveTo>
                    <a:pt x="421" y="143"/>
                  </a:moveTo>
                  <a:lnTo>
                    <a:pt x="422" y="144"/>
                  </a:lnTo>
                  <a:lnTo>
                    <a:pt x="422" y="146"/>
                  </a:lnTo>
                  <a:lnTo>
                    <a:pt x="425" y="160"/>
                  </a:lnTo>
                  <a:lnTo>
                    <a:pt x="425" y="161"/>
                  </a:lnTo>
                  <a:lnTo>
                    <a:pt x="425" y="164"/>
                  </a:lnTo>
                  <a:lnTo>
                    <a:pt x="423" y="164"/>
                  </a:lnTo>
                  <a:lnTo>
                    <a:pt x="422" y="164"/>
                  </a:lnTo>
                  <a:lnTo>
                    <a:pt x="421" y="164"/>
                  </a:lnTo>
                  <a:lnTo>
                    <a:pt x="421" y="162"/>
                  </a:lnTo>
                  <a:lnTo>
                    <a:pt x="418" y="146"/>
                  </a:lnTo>
                  <a:lnTo>
                    <a:pt x="418" y="144"/>
                  </a:lnTo>
                  <a:lnTo>
                    <a:pt x="419" y="143"/>
                  </a:lnTo>
                  <a:lnTo>
                    <a:pt x="421" y="143"/>
                  </a:lnTo>
                  <a:close/>
                  <a:moveTo>
                    <a:pt x="213" y="132"/>
                  </a:moveTo>
                  <a:lnTo>
                    <a:pt x="216" y="133"/>
                  </a:lnTo>
                  <a:lnTo>
                    <a:pt x="216" y="135"/>
                  </a:lnTo>
                  <a:lnTo>
                    <a:pt x="216" y="136"/>
                  </a:lnTo>
                  <a:lnTo>
                    <a:pt x="203" y="147"/>
                  </a:lnTo>
                  <a:lnTo>
                    <a:pt x="202" y="149"/>
                  </a:lnTo>
                  <a:lnTo>
                    <a:pt x="201" y="147"/>
                  </a:lnTo>
                  <a:lnTo>
                    <a:pt x="199" y="146"/>
                  </a:lnTo>
                  <a:lnTo>
                    <a:pt x="201" y="144"/>
                  </a:lnTo>
                  <a:lnTo>
                    <a:pt x="212" y="133"/>
                  </a:lnTo>
                  <a:lnTo>
                    <a:pt x="213" y="132"/>
                  </a:lnTo>
                  <a:close/>
                  <a:moveTo>
                    <a:pt x="415" y="111"/>
                  </a:moveTo>
                  <a:lnTo>
                    <a:pt x="417" y="113"/>
                  </a:lnTo>
                  <a:lnTo>
                    <a:pt x="418" y="114"/>
                  </a:lnTo>
                  <a:lnTo>
                    <a:pt x="419" y="128"/>
                  </a:lnTo>
                  <a:lnTo>
                    <a:pt x="421" y="129"/>
                  </a:lnTo>
                  <a:lnTo>
                    <a:pt x="419" y="132"/>
                  </a:lnTo>
                  <a:lnTo>
                    <a:pt x="418" y="132"/>
                  </a:lnTo>
                  <a:lnTo>
                    <a:pt x="418" y="132"/>
                  </a:lnTo>
                  <a:lnTo>
                    <a:pt x="417" y="132"/>
                  </a:lnTo>
                  <a:lnTo>
                    <a:pt x="415" y="131"/>
                  </a:lnTo>
                  <a:lnTo>
                    <a:pt x="412" y="114"/>
                  </a:lnTo>
                  <a:lnTo>
                    <a:pt x="414" y="113"/>
                  </a:lnTo>
                  <a:lnTo>
                    <a:pt x="415" y="111"/>
                  </a:lnTo>
                  <a:lnTo>
                    <a:pt x="415" y="111"/>
                  </a:lnTo>
                  <a:close/>
                  <a:moveTo>
                    <a:pt x="237" y="110"/>
                  </a:moveTo>
                  <a:lnTo>
                    <a:pt x="239" y="111"/>
                  </a:lnTo>
                  <a:lnTo>
                    <a:pt x="239" y="113"/>
                  </a:lnTo>
                  <a:lnTo>
                    <a:pt x="238" y="114"/>
                  </a:lnTo>
                  <a:lnTo>
                    <a:pt x="227" y="125"/>
                  </a:lnTo>
                  <a:lnTo>
                    <a:pt x="226" y="126"/>
                  </a:lnTo>
                  <a:lnTo>
                    <a:pt x="224" y="125"/>
                  </a:lnTo>
                  <a:lnTo>
                    <a:pt x="223" y="124"/>
                  </a:lnTo>
                  <a:lnTo>
                    <a:pt x="224" y="122"/>
                  </a:lnTo>
                  <a:lnTo>
                    <a:pt x="235" y="111"/>
                  </a:lnTo>
                  <a:lnTo>
                    <a:pt x="237" y="110"/>
                  </a:lnTo>
                  <a:close/>
                  <a:moveTo>
                    <a:pt x="260" y="88"/>
                  </a:moveTo>
                  <a:lnTo>
                    <a:pt x="262" y="89"/>
                  </a:lnTo>
                  <a:lnTo>
                    <a:pt x="263" y="90"/>
                  </a:lnTo>
                  <a:lnTo>
                    <a:pt x="262" y="92"/>
                  </a:lnTo>
                  <a:lnTo>
                    <a:pt x="251" y="103"/>
                  </a:lnTo>
                  <a:lnTo>
                    <a:pt x="249" y="104"/>
                  </a:lnTo>
                  <a:lnTo>
                    <a:pt x="246" y="103"/>
                  </a:lnTo>
                  <a:lnTo>
                    <a:pt x="246" y="101"/>
                  </a:lnTo>
                  <a:lnTo>
                    <a:pt x="248" y="100"/>
                  </a:lnTo>
                  <a:lnTo>
                    <a:pt x="253" y="95"/>
                  </a:lnTo>
                  <a:lnTo>
                    <a:pt x="255" y="92"/>
                  </a:lnTo>
                  <a:lnTo>
                    <a:pt x="257" y="90"/>
                  </a:lnTo>
                  <a:lnTo>
                    <a:pt x="259" y="89"/>
                  </a:lnTo>
                  <a:lnTo>
                    <a:pt x="259" y="89"/>
                  </a:lnTo>
                  <a:lnTo>
                    <a:pt x="260" y="88"/>
                  </a:lnTo>
                  <a:close/>
                  <a:moveTo>
                    <a:pt x="411" y="79"/>
                  </a:moveTo>
                  <a:lnTo>
                    <a:pt x="412" y="81"/>
                  </a:lnTo>
                  <a:lnTo>
                    <a:pt x="412" y="82"/>
                  </a:lnTo>
                  <a:lnTo>
                    <a:pt x="414" y="85"/>
                  </a:lnTo>
                  <a:lnTo>
                    <a:pt x="414" y="92"/>
                  </a:lnTo>
                  <a:lnTo>
                    <a:pt x="414" y="92"/>
                  </a:lnTo>
                  <a:lnTo>
                    <a:pt x="414" y="92"/>
                  </a:lnTo>
                  <a:lnTo>
                    <a:pt x="415" y="92"/>
                  </a:lnTo>
                  <a:lnTo>
                    <a:pt x="415" y="92"/>
                  </a:lnTo>
                  <a:lnTo>
                    <a:pt x="415" y="92"/>
                  </a:lnTo>
                  <a:lnTo>
                    <a:pt x="415" y="92"/>
                  </a:lnTo>
                  <a:lnTo>
                    <a:pt x="415" y="93"/>
                  </a:lnTo>
                  <a:lnTo>
                    <a:pt x="415" y="93"/>
                  </a:lnTo>
                  <a:lnTo>
                    <a:pt x="415" y="93"/>
                  </a:lnTo>
                  <a:lnTo>
                    <a:pt x="415" y="93"/>
                  </a:lnTo>
                  <a:lnTo>
                    <a:pt x="415" y="93"/>
                  </a:lnTo>
                  <a:lnTo>
                    <a:pt x="415" y="93"/>
                  </a:lnTo>
                  <a:lnTo>
                    <a:pt x="415" y="93"/>
                  </a:lnTo>
                  <a:lnTo>
                    <a:pt x="415" y="93"/>
                  </a:lnTo>
                  <a:lnTo>
                    <a:pt x="415" y="93"/>
                  </a:lnTo>
                  <a:lnTo>
                    <a:pt x="415" y="95"/>
                  </a:lnTo>
                  <a:lnTo>
                    <a:pt x="415" y="95"/>
                  </a:lnTo>
                  <a:lnTo>
                    <a:pt x="415" y="95"/>
                  </a:lnTo>
                  <a:lnTo>
                    <a:pt x="415" y="95"/>
                  </a:lnTo>
                  <a:lnTo>
                    <a:pt x="415" y="95"/>
                  </a:lnTo>
                  <a:lnTo>
                    <a:pt x="415" y="97"/>
                  </a:lnTo>
                  <a:lnTo>
                    <a:pt x="415" y="100"/>
                  </a:lnTo>
                  <a:lnTo>
                    <a:pt x="414" y="100"/>
                  </a:lnTo>
                  <a:lnTo>
                    <a:pt x="412" y="100"/>
                  </a:lnTo>
                  <a:lnTo>
                    <a:pt x="411" y="100"/>
                  </a:lnTo>
                  <a:lnTo>
                    <a:pt x="411" y="99"/>
                  </a:lnTo>
                  <a:lnTo>
                    <a:pt x="410" y="90"/>
                  </a:lnTo>
                  <a:lnTo>
                    <a:pt x="408" y="82"/>
                  </a:lnTo>
                  <a:lnTo>
                    <a:pt x="408" y="81"/>
                  </a:lnTo>
                  <a:lnTo>
                    <a:pt x="410" y="79"/>
                  </a:lnTo>
                  <a:lnTo>
                    <a:pt x="411" y="79"/>
                  </a:lnTo>
                  <a:close/>
                  <a:moveTo>
                    <a:pt x="284" y="65"/>
                  </a:moveTo>
                  <a:lnTo>
                    <a:pt x="285" y="67"/>
                  </a:lnTo>
                  <a:lnTo>
                    <a:pt x="286" y="68"/>
                  </a:lnTo>
                  <a:lnTo>
                    <a:pt x="285" y="70"/>
                  </a:lnTo>
                  <a:lnTo>
                    <a:pt x="274" y="81"/>
                  </a:lnTo>
                  <a:lnTo>
                    <a:pt x="273" y="82"/>
                  </a:lnTo>
                  <a:lnTo>
                    <a:pt x="270" y="81"/>
                  </a:lnTo>
                  <a:lnTo>
                    <a:pt x="270" y="79"/>
                  </a:lnTo>
                  <a:lnTo>
                    <a:pt x="271" y="78"/>
                  </a:lnTo>
                  <a:lnTo>
                    <a:pt x="282" y="67"/>
                  </a:lnTo>
                  <a:lnTo>
                    <a:pt x="284" y="65"/>
                  </a:lnTo>
                  <a:close/>
                  <a:moveTo>
                    <a:pt x="412" y="47"/>
                  </a:moveTo>
                  <a:lnTo>
                    <a:pt x="414" y="47"/>
                  </a:lnTo>
                  <a:lnTo>
                    <a:pt x="415" y="49"/>
                  </a:lnTo>
                  <a:lnTo>
                    <a:pt x="415" y="52"/>
                  </a:lnTo>
                  <a:lnTo>
                    <a:pt x="412" y="56"/>
                  </a:lnTo>
                  <a:lnTo>
                    <a:pt x="411" y="60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0" y="63"/>
                  </a:lnTo>
                  <a:lnTo>
                    <a:pt x="411" y="64"/>
                  </a:lnTo>
                  <a:lnTo>
                    <a:pt x="411" y="65"/>
                  </a:lnTo>
                  <a:lnTo>
                    <a:pt x="410" y="68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7" y="68"/>
                  </a:lnTo>
                  <a:lnTo>
                    <a:pt x="405" y="67"/>
                  </a:lnTo>
                  <a:lnTo>
                    <a:pt x="405" y="64"/>
                  </a:lnTo>
                  <a:lnTo>
                    <a:pt x="405" y="63"/>
                  </a:lnTo>
                  <a:lnTo>
                    <a:pt x="405" y="63"/>
                  </a:lnTo>
                  <a:lnTo>
                    <a:pt x="405" y="61"/>
                  </a:lnTo>
                  <a:lnTo>
                    <a:pt x="405" y="61"/>
                  </a:lnTo>
                  <a:lnTo>
                    <a:pt x="405" y="59"/>
                  </a:lnTo>
                  <a:lnTo>
                    <a:pt x="407" y="57"/>
                  </a:lnTo>
                  <a:lnTo>
                    <a:pt x="408" y="53"/>
                  </a:lnTo>
                  <a:lnTo>
                    <a:pt x="411" y="49"/>
                  </a:lnTo>
                  <a:lnTo>
                    <a:pt x="412" y="47"/>
                  </a:lnTo>
                  <a:lnTo>
                    <a:pt x="412" y="47"/>
                  </a:lnTo>
                  <a:close/>
                  <a:moveTo>
                    <a:pt x="307" y="43"/>
                  </a:moveTo>
                  <a:lnTo>
                    <a:pt x="309" y="45"/>
                  </a:lnTo>
                  <a:lnTo>
                    <a:pt x="310" y="46"/>
                  </a:lnTo>
                  <a:lnTo>
                    <a:pt x="309" y="47"/>
                  </a:lnTo>
                  <a:lnTo>
                    <a:pt x="298" y="59"/>
                  </a:lnTo>
                  <a:lnTo>
                    <a:pt x="296" y="60"/>
                  </a:lnTo>
                  <a:lnTo>
                    <a:pt x="293" y="59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303" y="47"/>
                  </a:lnTo>
                  <a:lnTo>
                    <a:pt x="304" y="46"/>
                  </a:lnTo>
                  <a:lnTo>
                    <a:pt x="306" y="45"/>
                  </a:lnTo>
                  <a:lnTo>
                    <a:pt x="306" y="45"/>
                  </a:lnTo>
                  <a:lnTo>
                    <a:pt x="307" y="43"/>
                  </a:lnTo>
                  <a:close/>
                  <a:moveTo>
                    <a:pt x="404" y="24"/>
                  </a:moveTo>
                  <a:lnTo>
                    <a:pt x="405" y="25"/>
                  </a:lnTo>
                  <a:lnTo>
                    <a:pt x="407" y="27"/>
                  </a:lnTo>
                  <a:lnTo>
                    <a:pt x="407" y="28"/>
                  </a:lnTo>
                  <a:lnTo>
                    <a:pt x="405" y="29"/>
                  </a:lnTo>
                  <a:lnTo>
                    <a:pt x="404" y="32"/>
                  </a:lnTo>
                  <a:lnTo>
                    <a:pt x="403" y="32"/>
                  </a:lnTo>
                  <a:lnTo>
                    <a:pt x="389" y="36"/>
                  </a:lnTo>
                  <a:lnTo>
                    <a:pt x="389" y="36"/>
                  </a:lnTo>
                  <a:lnTo>
                    <a:pt x="387" y="35"/>
                  </a:lnTo>
                  <a:lnTo>
                    <a:pt x="386" y="35"/>
                  </a:lnTo>
                  <a:lnTo>
                    <a:pt x="386" y="32"/>
                  </a:lnTo>
                  <a:lnTo>
                    <a:pt x="389" y="31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3" y="25"/>
                  </a:lnTo>
                  <a:lnTo>
                    <a:pt x="404" y="25"/>
                  </a:lnTo>
                  <a:lnTo>
                    <a:pt x="404" y="24"/>
                  </a:lnTo>
                  <a:close/>
                  <a:moveTo>
                    <a:pt x="331" y="21"/>
                  </a:moveTo>
                  <a:lnTo>
                    <a:pt x="332" y="23"/>
                  </a:lnTo>
                  <a:lnTo>
                    <a:pt x="334" y="24"/>
                  </a:lnTo>
                  <a:lnTo>
                    <a:pt x="332" y="25"/>
                  </a:lnTo>
                  <a:lnTo>
                    <a:pt x="321" y="36"/>
                  </a:lnTo>
                  <a:lnTo>
                    <a:pt x="320" y="38"/>
                  </a:lnTo>
                  <a:lnTo>
                    <a:pt x="317" y="36"/>
                  </a:lnTo>
                  <a:lnTo>
                    <a:pt x="317" y="35"/>
                  </a:lnTo>
                  <a:lnTo>
                    <a:pt x="317" y="34"/>
                  </a:lnTo>
                  <a:lnTo>
                    <a:pt x="320" y="31"/>
                  </a:lnTo>
                  <a:lnTo>
                    <a:pt x="321" y="29"/>
                  </a:lnTo>
                  <a:lnTo>
                    <a:pt x="324" y="28"/>
                  </a:lnTo>
                  <a:lnTo>
                    <a:pt x="325" y="25"/>
                  </a:lnTo>
                  <a:lnTo>
                    <a:pt x="328" y="24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1" y="21"/>
                  </a:lnTo>
                  <a:close/>
                  <a:moveTo>
                    <a:pt x="363" y="18"/>
                  </a:moveTo>
                  <a:lnTo>
                    <a:pt x="364" y="20"/>
                  </a:lnTo>
                  <a:lnTo>
                    <a:pt x="365" y="20"/>
                  </a:lnTo>
                  <a:lnTo>
                    <a:pt x="371" y="31"/>
                  </a:lnTo>
                  <a:lnTo>
                    <a:pt x="371" y="31"/>
                  </a:lnTo>
                  <a:lnTo>
                    <a:pt x="371" y="31"/>
                  </a:lnTo>
                  <a:lnTo>
                    <a:pt x="372" y="31"/>
                  </a:lnTo>
                  <a:lnTo>
                    <a:pt x="372" y="31"/>
                  </a:lnTo>
                  <a:lnTo>
                    <a:pt x="372" y="31"/>
                  </a:lnTo>
                  <a:lnTo>
                    <a:pt x="372" y="31"/>
                  </a:lnTo>
                  <a:lnTo>
                    <a:pt x="372" y="31"/>
                  </a:lnTo>
                  <a:lnTo>
                    <a:pt x="372" y="31"/>
                  </a:lnTo>
                  <a:lnTo>
                    <a:pt x="372" y="31"/>
                  </a:lnTo>
                  <a:lnTo>
                    <a:pt x="372" y="31"/>
                  </a:lnTo>
                  <a:lnTo>
                    <a:pt x="372" y="34"/>
                  </a:lnTo>
                  <a:lnTo>
                    <a:pt x="374" y="34"/>
                  </a:lnTo>
                  <a:lnTo>
                    <a:pt x="374" y="35"/>
                  </a:lnTo>
                  <a:lnTo>
                    <a:pt x="372" y="36"/>
                  </a:lnTo>
                  <a:lnTo>
                    <a:pt x="371" y="38"/>
                  </a:lnTo>
                  <a:lnTo>
                    <a:pt x="370" y="38"/>
                  </a:lnTo>
                  <a:lnTo>
                    <a:pt x="370" y="36"/>
                  </a:lnTo>
                  <a:lnTo>
                    <a:pt x="361" y="23"/>
                  </a:lnTo>
                  <a:lnTo>
                    <a:pt x="361" y="21"/>
                  </a:lnTo>
                  <a:lnTo>
                    <a:pt x="361" y="20"/>
                  </a:lnTo>
                  <a:lnTo>
                    <a:pt x="363" y="18"/>
                  </a:lnTo>
                  <a:close/>
                  <a:moveTo>
                    <a:pt x="428" y="18"/>
                  </a:moveTo>
                  <a:lnTo>
                    <a:pt x="429" y="20"/>
                  </a:lnTo>
                  <a:lnTo>
                    <a:pt x="430" y="21"/>
                  </a:lnTo>
                  <a:lnTo>
                    <a:pt x="430" y="23"/>
                  </a:lnTo>
                  <a:lnTo>
                    <a:pt x="428" y="27"/>
                  </a:lnTo>
                  <a:lnTo>
                    <a:pt x="425" y="31"/>
                  </a:lnTo>
                  <a:lnTo>
                    <a:pt x="422" y="36"/>
                  </a:lnTo>
                  <a:lnTo>
                    <a:pt x="422" y="38"/>
                  </a:lnTo>
                  <a:lnTo>
                    <a:pt x="421" y="38"/>
                  </a:lnTo>
                  <a:lnTo>
                    <a:pt x="419" y="38"/>
                  </a:lnTo>
                  <a:lnTo>
                    <a:pt x="418" y="36"/>
                  </a:lnTo>
                  <a:lnTo>
                    <a:pt x="418" y="35"/>
                  </a:lnTo>
                  <a:lnTo>
                    <a:pt x="421" y="29"/>
                  </a:lnTo>
                  <a:lnTo>
                    <a:pt x="423" y="24"/>
                  </a:lnTo>
                  <a:lnTo>
                    <a:pt x="426" y="20"/>
                  </a:lnTo>
                  <a:lnTo>
                    <a:pt x="426" y="20"/>
                  </a:lnTo>
                  <a:lnTo>
                    <a:pt x="428" y="18"/>
                  </a:lnTo>
                  <a:close/>
                  <a:moveTo>
                    <a:pt x="411" y="6"/>
                  </a:moveTo>
                  <a:lnTo>
                    <a:pt x="421" y="13"/>
                  </a:lnTo>
                  <a:lnTo>
                    <a:pt x="422" y="14"/>
                  </a:lnTo>
                  <a:lnTo>
                    <a:pt x="422" y="16"/>
                  </a:lnTo>
                  <a:lnTo>
                    <a:pt x="421" y="17"/>
                  </a:lnTo>
                  <a:lnTo>
                    <a:pt x="419" y="17"/>
                  </a:lnTo>
                  <a:lnTo>
                    <a:pt x="418" y="17"/>
                  </a:lnTo>
                  <a:lnTo>
                    <a:pt x="414" y="14"/>
                  </a:lnTo>
                  <a:lnTo>
                    <a:pt x="412" y="14"/>
                  </a:lnTo>
                  <a:lnTo>
                    <a:pt x="411" y="14"/>
                  </a:lnTo>
                  <a:lnTo>
                    <a:pt x="411" y="14"/>
                  </a:lnTo>
                  <a:lnTo>
                    <a:pt x="410" y="13"/>
                  </a:lnTo>
                  <a:lnTo>
                    <a:pt x="410" y="11"/>
                  </a:lnTo>
                  <a:lnTo>
                    <a:pt x="411" y="6"/>
                  </a:lnTo>
                  <a:close/>
                  <a:moveTo>
                    <a:pt x="353" y="0"/>
                  </a:moveTo>
                  <a:lnTo>
                    <a:pt x="357" y="6"/>
                  </a:lnTo>
                  <a:lnTo>
                    <a:pt x="357" y="9"/>
                  </a:lnTo>
                  <a:lnTo>
                    <a:pt x="356" y="10"/>
                  </a:lnTo>
                  <a:lnTo>
                    <a:pt x="354" y="10"/>
                  </a:lnTo>
                  <a:lnTo>
                    <a:pt x="353" y="10"/>
                  </a:lnTo>
                  <a:lnTo>
                    <a:pt x="353" y="9"/>
                  </a:lnTo>
                  <a:lnTo>
                    <a:pt x="352" y="7"/>
                  </a:lnTo>
                  <a:lnTo>
                    <a:pt x="345" y="14"/>
                  </a:lnTo>
                  <a:lnTo>
                    <a:pt x="343" y="16"/>
                  </a:lnTo>
                  <a:lnTo>
                    <a:pt x="340" y="14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84" name="Freeform 156">
              <a:extLst>
                <a:ext uri="{FF2B5EF4-FFF2-40B4-BE49-F238E27FC236}">
                  <a16:creationId xmlns:a16="http://schemas.microsoft.com/office/drawing/2014/main" xmlns="" id="{125CB774-D862-4507-8468-71D93A3D1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1" y="2533650"/>
              <a:ext cx="106363" cy="106363"/>
            </a:xfrm>
            <a:custGeom>
              <a:avLst/>
              <a:gdLst>
                <a:gd name="T0" fmla="*/ 35 w 67"/>
                <a:gd name="T1" fmla="*/ 0 h 67"/>
                <a:gd name="T2" fmla="*/ 67 w 67"/>
                <a:gd name="T3" fmla="*/ 23 h 67"/>
                <a:gd name="T4" fmla="*/ 47 w 67"/>
                <a:gd name="T5" fmla="*/ 31 h 67"/>
                <a:gd name="T6" fmla="*/ 60 w 67"/>
                <a:gd name="T7" fmla="*/ 56 h 67"/>
                <a:gd name="T8" fmla="*/ 39 w 67"/>
                <a:gd name="T9" fmla="*/ 67 h 67"/>
                <a:gd name="T10" fmla="*/ 0 w 67"/>
                <a:gd name="T11" fmla="*/ 27 h 67"/>
                <a:gd name="T12" fmla="*/ 4 w 67"/>
                <a:gd name="T13" fmla="*/ 10 h 67"/>
                <a:gd name="T14" fmla="*/ 25 w 67"/>
                <a:gd name="T15" fmla="*/ 20 h 67"/>
                <a:gd name="T16" fmla="*/ 35 w 67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7">
                  <a:moveTo>
                    <a:pt x="35" y="0"/>
                  </a:moveTo>
                  <a:lnTo>
                    <a:pt x="67" y="23"/>
                  </a:lnTo>
                  <a:lnTo>
                    <a:pt x="47" y="31"/>
                  </a:lnTo>
                  <a:lnTo>
                    <a:pt x="60" y="56"/>
                  </a:lnTo>
                  <a:lnTo>
                    <a:pt x="39" y="67"/>
                  </a:lnTo>
                  <a:lnTo>
                    <a:pt x="0" y="27"/>
                  </a:lnTo>
                  <a:lnTo>
                    <a:pt x="4" y="10"/>
                  </a:lnTo>
                  <a:lnTo>
                    <a:pt x="25" y="2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85" name="Freeform 157">
              <a:extLst>
                <a:ext uri="{FF2B5EF4-FFF2-40B4-BE49-F238E27FC236}">
                  <a16:creationId xmlns:a16="http://schemas.microsoft.com/office/drawing/2014/main" xmlns="" id="{1B0F7B72-AFC0-4E1C-BC5E-BBA5B7579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7488" y="2533650"/>
              <a:ext cx="100013" cy="101600"/>
            </a:xfrm>
            <a:custGeom>
              <a:avLst/>
              <a:gdLst>
                <a:gd name="T0" fmla="*/ 59 w 63"/>
                <a:gd name="T1" fmla="*/ 56 h 64"/>
                <a:gd name="T2" fmla="*/ 45 w 63"/>
                <a:gd name="T3" fmla="*/ 60 h 64"/>
                <a:gd name="T4" fmla="*/ 53 w 63"/>
                <a:gd name="T5" fmla="*/ 52 h 64"/>
                <a:gd name="T6" fmla="*/ 27 w 63"/>
                <a:gd name="T7" fmla="*/ 49 h 64"/>
                <a:gd name="T8" fmla="*/ 36 w 63"/>
                <a:gd name="T9" fmla="*/ 64 h 64"/>
                <a:gd name="T10" fmla="*/ 34 w 63"/>
                <a:gd name="T11" fmla="*/ 63 h 64"/>
                <a:gd name="T12" fmla="*/ 34 w 63"/>
                <a:gd name="T13" fmla="*/ 63 h 64"/>
                <a:gd name="T14" fmla="*/ 34 w 63"/>
                <a:gd name="T15" fmla="*/ 63 h 64"/>
                <a:gd name="T16" fmla="*/ 23 w 63"/>
                <a:gd name="T17" fmla="*/ 50 h 64"/>
                <a:gd name="T18" fmla="*/ 5 w 63"/>
                <a:gd name="T19" fmla="*/ 25 h 64"/>
                <a:gd name="T20" fmla="*/ 14 w 63"/>
                <a:gd name="T21" fmla="*/ 41 h 64"/>
                <a:gd name="T22" fmla="*/ 12 w 63"/>
                <a:gd name="T23" fmla="*/ 41 h 64"/>
                <a:gd name="T24" fmla="*/ 12 w 63"/>
                <a:gd name="T25" fmla="*/ 41 h 64"/>
                <a:gd name="T26" fmla="*/ 12 w 63"/>
                <a:gd name="T27" fmla="*/ 39 h 64"/>
                <a:gd name="T28" fmla="*/ 12 w 63"/>
                <a:gd name="T29" fmla="*/ 39 h 64"/>
                <a:gd name="T30" fmla="*/ 12 w 63"/>
                <a:gd name="T31" fmla="*/ 39 h 64"/>
                <a:gd name="T32" fmla="*/ 12 w 63"/>
                <a:gd name="T33" fmla="*/ 39 h 64"/>
                <a:gd name="T34" fmla="*/ 12 w 63"/>
                <a:gd name="T35" fmla="*/ 39 h 64"/>
                <a:gd name="T36" fmla="*/ 12 w 63"/>
                <a:gd name="T37" fmla="*/ 39 h 64"/>
                <a:gd name="T38" fmla="*/ 12 w 63"/>
                <a:gd name="T39" fmla="*/ 39 h 64"/>
                <a:gd name="T40" fmla="*/ 12 w 63"/>
                <a:gd name="T41" fmla="*/ 39 h 64"/>
                <a:gd name="T42" fmla="*/ 9 w 63"/>
                <a:gd name="T43" fmla="*/ 36 h 64"/>
                <a:gd name="T44" fmla="*/ 0 w 63"/>
                <a:gd name="T45" fmla="*/ 30 h 64"/>
                <a:gd name="T46" fmla="*/ 2 w 63"/>
                <a:gd name="T47" fmla="*/ 25 h 64"/>
                <a:gd name="T48" fmla="*/ 56 w 63"/>
                <a:gd name="T49" fmla="*/ 25 h 64"/>
                <a:gd name="T50" fmla="*/ 50 w 63"/>
                <a:gd name="T51" fmla="*/ 38 h 64"/>
                <a:gd name="T52" fmla="*/ 46 w 63"/>
                <a:gd name="T53" fmla="*/ 41 h 64"/>
                <a:gd name="T54" fmla="*/ 42 w 63"/>
                <a:gd name="T55" fmla="*/ 30 h 64"/>
                <a:gd name="T56" fmla="*/ 53 w 63"/>
                <a:gd name="T57" fmla="*/ 23 h 64"/>
                <a:gd name="T58" fmla="*/ 13 w 63"/>
                <a:gd name="T59" fmla="*/ 14 h 64"/>
                <a:gd name="T60" fmla="*/ 16 w 63"/>
                <a:gd name="T61" fmla="*/ 18 h 64"/>
                <a:gd name="T62" fmla="*/ 6 w 63"/>
                <a:gd name="T63" fmla="*/ 17 h 64"/>
                <a:gd name="T64" fmla="*/ 3 w 63"/>
                <a:gd name="T65" fmla="*/ 16 h 64"/>
                <a:gd name="T66" fmla="*/ 49 w 63"/>
                <a:gd name="T67" fmla="*/ 10 h 64"/>
                <a:gd name="T68" fmla="*/ 61 w 63"/>
                <a:gd name="T69" fmla="*/ 24 h 64"/>
                <a:gd name="T70" fmla="*/ 45 w 63"/>
                <a:gd name="T71" fmla="*/ 13 h 64"/>
                <a:gd name="T72" fmla="*/ 34 w 63"/>
                <a:gd name="T73" fmla="*/ 0 h 64"/>
                <a:gd name="T74" fmla="*/ 30 w 63"/>
                <a:gd name="T75" fmla="*/ 18 h 64"/>
                <a:gd name="T76" fmla="*/ 30 w 63"/>
                <a:gd name="T77" fmla="*/ 9 h 64"/>
                <a:gd name="T78" fmla="*/ 31 w 63"/>
                <a:gd name="T79" fmla="*/ 6 h 64"/>
                <a:gd name="T80" fmla="*/ 31 w 63"/>
                <a:gd name="T81" fmla="*/ 6 h 64"/>
                <a:gd name="T82" fmla="*/ 31 w 63"/>
                <a:gd name="T83" fmla="*/ 6 h 64"/>
                <a:gd name="T84" fmla="*/ 31 w 63"/>
                <a:gd name="T85" fmla="*/ 6 h 64"/>
                <a:gd name="T86" fmla="*/ 31 w 63"/>
                <a:gd name="T87" fmla="*/ 6 h 64"/>
                <a:gd name="T88" fmla="*/ 31 w 63"/>
                <a:gd name="T89" fmla="*/ 6 h 64"/>
                <a:gd name="T90" fmla="*/ 31 w 63"/>
                <a:gd name="T91" fmla="*/ 6 h 64"/>
                <a:gd name="T92" fmla="*/ 31 w 63"/>
                <a:gd name="T93" fmla="*/ 6 h 64"/>
                <a:gd name="T94" fmla="*/ 31 w 63"/>
                <a:gd name="T95" fmla="*/ 6 h 64"/>
                <a:gd name="T96" fmla="*/ 31 w 63"/>
                <a:gd name="T97" fmla="*/ 6 h 64"/>
                <a:gd name="T98" fmla="*/ 31 w 63"/>
                <a:gd name="T99" fmla="*/ 6 h 64"/>
                <a:gd name="T100" fmla="*/ 31 w 63"/>
                <a:gd name="T101" fmla="*/ 5 h 64"/>
                <a:gd name="T102" fmla="*/ 31 w 63"/>
                <a:gd name="T103" fmla="*/ 5 h 64"/>
                <a:gd name="T104" fmla="*/ 31 w 63"/>
                <a:gd name="T105" fmla="*/ 5 h 64"/>
                <a:gd name="T106" fmla="*/ 32 w 63"/>
                <a:gd name="T107" fmla="*/ 5 h 64"/>
                <a:gd name="T108" fmla="*/ 32 w 63"/>
                <a:gd name="T109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64">
                  <a:moveTo>
                    <a:pt x="54" y="50"/>
                  </a:moveTo>
                  <a:lnTo>
                    <a:pt x="57" y="52"/>
                  </a:lnTo>
                  <a:lnTo>
                    <a:pt x="57" y="52"/>
                  </a:lnTo>
                  <a:lnTo>
                    <a:pt x="59" y="56"/>
                  </a:lnTo>
                  <a:lnTo>
                    <a:pt x="49" y="61"/>
                  </a:lnTo>
                  <a:lnTo>
                    <a:pt x="48" y="61"/>
                  </a:lnTo>
                  <a:lnTo>
                    <a:pt x="46" y="61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4" y="52"/>
                  </a:lnTo>
                  <a:lnTo>
                    <a:pt x="54" y="50"/>
                  </a:lnTo>
                  <a:close/>
                  <a:moveTo>
                    <a:pt x="25" y="48"/>
                  </a:moveTo>
                  <a:lnTo>
                    <a:pt x="27" y="49"/>
                  </a:lnTo>
                  <a:lnTo>
                    <a:pt x="38" y="60"/>
                  </a:lnTo>
                  <a:lnTo>
                    <a:pt x="39" y="61"/>
                  </a:lnTo>
                  <a:lnTo>
                    <a:pt x="38" y="63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4" y="52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5" y="48"/>
                  </a:lnTo>
                  <a:close/>
                  <a:moveTo>
                    <a:pt x="2" y="25"/>
                  </a:moveTo>
                  <a:lnTo>
                    <a:pt x="5" y="25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0" y="38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53" y="23"/>
                  </a:moveTo>
                  <a:lnTo>
                    <a:pt x="54" y="23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4" y="27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50" y="38"/>
                  </a:lnTo>
                  <a:lnTo>
                    <a:pt x="50" y="39"/>
                  </a:lnTo>
                  <a:lnTo>
                    <a:pt x="49" y="41"/>
                  </a:lnTo>
                  <a:lnTo>
                    <a:pt x="48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8"/>
                  </a:lnTo>
                  <a:lnTo>
                    <a:pt x="45" y="27"/>
                  </a:lnTo>
                  <a:lnTo>
                    <a:pt x="52" y="23"/>
                  </a:lnTo>
                  <a:lnTo>
                    <a:pt x="53" y="23"/>
                  </a:lnTo>
                  <a:close/>
                  <a:moveTo>
                    <a:pt x="3" y="10"/>
                  </a:moveTo>
                  <a:lnTo>
                    <a:pt x="9" y="13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0"/>
                  </a:lnTo>
                  <a:close/>
                  <a:moveTo>
                    <a:pt x="48" y="10"/>
                  </a:moveTo>
                  <a:lnTo>
                    <a:pt x="49" y="10"/>
                  </a:lnTo>
                  <a:lnTo>
                    <a:pt x="61" y="20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4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46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6" y="10"/>
                  </a:lnTo>
                  <a:lnTo>
                    <a:pt x="48" y="10"/>
                  </a:lnTo>
                  <a:close/>
                  <a:moveTo>
                    <a:pt x="34" y="0"/>
                  </a:moveTo>
                  <a:lnTo>
                    <a:pt x="38" y="3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7" y="17"/>
                  </a:lnTo>
                  <a:lnTo>
                    <a:pt x="27" y="14"/>
                  </a:lnTo>
                  <a:lnTo>
                    <a:pt x="30" y="9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86" name="Freeform 158">
              <a:extLst>
                <a:ext uri="{FF2B5EF4-FFF2-40B4-BE49-F238E27FC236}">
                  <a16:creationId xmlns:a16="http://schemas.microsoft.com/office/drawing/2014/main" xmlns="" id="{7C5FE8A0-C18E-421E-AA8F-2C2267354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6" y="2770188"/>
              <a:ext cx="60325" cy="57150"/>
            </a:xfrm>
            <a:custGeom>
              <a:avLst/>
              <a:gdLst>
                <a:gd name="T0" fmla="*/ 11 w 38"/>
                <a:gd name="T1" fmla="*/ 0 h 36"/>
                <a:gd name="T2" fmla="*/ 11 w 38"/>
                <a:gd name="T3" fmla="*/ 8 h 36"/>
                <a:gd name="T4" fmla="*/ 18 w 38"/>
                <a:gd name="T5" fmla="*/ 12 h 36"/>
                <a:gd name="T6" fmla="*/ 22 w 38"/>
                <a:gd name="T7" fmla="*/ 1 h 36"/>
                <a:gd name="T8" fmla="*/ 38 w 38"/>
                <a:gd name="T9" fmla="*/ 12 h 36"/>
                <a:gd name="T10" fmla="*/ 26 w 38"/>
                <a:gd name="T11" fmla="*/ 36 h 36"/>
                <a:gd name="T12" fmla="*/ 0 w 38"/>
                <a:gd name="T13" fmla="*/ 20 h 36"/>
                <a:gd name="T14" fmla="*/ 11 w 38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6">
                  <a:moveTo>
                    <a:pt x="11" y="0"/>
                  </a:moveTo>
                  <a:lnTo>
                    <a:pt x="11" y="8"/>
                  </a:lnTo>
                  <a:lnTo>
                    <a:pt x="18" y="12"/>
                  </a:lnTo>
                  <a:lnTo>
                    <a:pt x="22" y="1"/>
                  </a:lnTo>
                  <a:lnTo>
                    <a:pt x="38" y="12"/>
                  </a:lnTo>
                  <a:lnTo>
                    <a:pt x="26" y="36"/>
                  </a:lnTo>
                  <a:lnTo>
                    <a:pt x="0" y="2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87" name="Freeform 159">
              <a:extLst>
                <a:ext uri="{FF2B5EF4-FFF2-40B4-BE49-F238E27FC236}">
                  <a16:creationId xmlns:a16="http://schemas.microsoft.com/office/drawing/2014/main" xmlns="" id="{A39A8EC3-DB5B-4600-8858-C8BE492341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6076" y="2770188"/>
              <a:ext cx="53975" cy="53975"/>
            </a:xfrm>
            <a:custGeom>
              <a:avLst/>
              <a:gdLst>
                <a:gd name="T0" fmla="*/ 20 w 34"/>
                <a:gd name="T1" fmla="*/ 29 h 34"/>
                <a:gd name="T2" fmla="*/ 20 w 34"/>
                <a:gd name="T3" fmla="*/ 33 h 34"/>
                <a:gd name="T4" fmla="*/ 16 w 34"/>
                <a:gd name="T5" fmla="*/ 33 h 34"/>
                <a:gd name="T6" fmla="*/ 12 w 34"/>
                <a:gd name="T7" fmla="*/ 30 h 34"/>
                <a:gd name="T8" fmla="*/ 4 w 34"/>
                <a:gd name="T9" fmla="*/ 26 h 34"/>
                <a:gd name="T10" fmla="*/ 3 w 34"/>
                <a:gd name="T11" fmla="*/ 22 h 34"/>
                <a:gd name="T12" fmla="*/ 30 w 34"/>
                <a:gd name="T13" fmla="*/ 9 h 34"/>
                <a:gd name="T14" fmla="*/ 34 w 34"/>
                <a:gd name="T15" fmla="*/ 12 h 34"/>
                <a:gd name="T16" fmla="*/ 33 w 34"/>
                <a:gd name="T17" fmla="*/ 15 h 34"/>
                <a:gd name="T18" fmla="*/ 29 w 34"/>
                <a:gd name="T19" fmla="*/ 23 h 34"/>
                <a:gd name="T20" fmla="*/ 26 w 34"/>
                <a:gd name="T21" fmla="*/ 26 h 34"/>
                <a:gd name="T22" fmla="*/ 23 w 34"/>
                <a:gd name="T23" fmla="*/ 25 h 34"/>
                <a:gd name="T24" fmla="*/ 18 w 34"/>
                <a:gd name="T25" fmla="*/ 1 h 34"/>
                <a:gd name="T26" fmla="*/ 22 w 34"/>
                <a:gd name="T27" fmla="*/ 7 h 34"/>
                <a:gd name="T28" fmla="*/ 15 w 34"/>
                <a:gd name="T29" fmla="*/ 16 h 34"/>
                <a:gd name="T30" fmla="*/ 9 w 34"/>
                <a:gd name="T31" fmla="*/ 15 h 34"/>
                <a:gd name="T32" fmla="*/ 9 w 34"/>
                <a:gd name="T33" fmla="*/ 11 h 34"/>
                <a:gd name="T34" fmla="*/ 14 w 34"/>
                <a:gd name="T35" fmla="*/ 12 h 34"/>
                <a:gd name="T36" fmla="*/ 14 w 34"/>
                <a:gd name="T37" fmla="*/ 12 h 34"/>
                <a:gd name="T38" fmla="*/ 14 w 34"/>
                <a:gd name="T39" fmla="*/ 12 h 34"/>
                <a:gd name="T40" fmla="*/ 14 w 34"/>
                <a:gd name="T41" fmla="*/ 12 h 34"/>
                <a:gd name="T42" fmla="*/ 14 w 34"/>
                <a:gd name="T43" fmla="*/ 12 h 34"/>
                <a:gd name="T44" fmla="*/ 15 w 34"/>
                <a:gd name="T45" fmla="*/ 11 h 34"/>
                <a:gd name="T46" fmla="*/ 15 w 34"/>
                <a:gd name="T47" fmla="*/ 8 h 34"/>
                <a:gd name="T48" fmla="*/ 15 w 34"/>
                <a:gd name="T49" fmla="*/ 8 h 34"/>
                <a:gd name="T50" fmla="*/ 16 w 34"/>
                <a:gd name="T51" fmla="*/ 7 h 34"/>
                <a:gd name="T52" fmla="*/ 16 w 34"/>
                <a:gd name="T53" fmla="*/ 7 h 34"/>
                <a:gd name="T54" fmla="*/ 16 w 34"/>
                <a:gd name="T55" fmla="*/ 7 h 34"/>
                <a:gd name="T56" fmla="*/ 16 w 34"/>
                <a:gd name="T57" fmla="*/ 7 h 34"/>
                <a:gd name="T58" fmla="*/ 7 w 34"/>
                <a:gd name="T59" fmla="*/ 8 h 34"/>
                <a:gd name="T60" fmla="*/ 3 w 34"/>
                <a:gd name="T61" fmla="*/ 18 h 34"/>
                <a:gd name="T62" fmla="*/ 0 w 34"/>
                <a:gd name="T63" fmla="*/ 16 h 34"/>
                <a:gd name="T64" fmla="*/ 5 w 34"/>
                <a:gd name="T65" fmla="*/ 4 h 34"/>
                <a:gd name="T66" fmla="*/ 5 w 34"/>
                <a:gd name="T67" fmla="*/ 4 h 34"/>
                <a:gd name="T68" fmla="*/ 5 w 34"/>
                <a:gd name="T69" fmla="*/ 4 h 34"/>
                <a:gd name="T70" fmla="*/ 5 w 34"/>
                <a:gd name="T71" fmla="*/ 4 h 34"/>
                <a:gd name="T72" fmla="*/ 5 w 34"/>
                <a:gd name="T73" fmla="*/ 4 h 34"/>
                <a:gd name="T74" fmla="*/ 5 w 34"/>
                <a:gd name="T75" fmla="*/ 4 h 34"/>
                <a:gd name="T76" fmla="*/ 5 w 34"/>
                <a:gd name="T77" fmla="*/ 4 h 34"/>
                <a:gd name="T78" fmla="*/ 5 w 34"/>
                <a:gd name="T79" fmla="*/ 4 h 34"/>
                <a:gd name="T80" fmla="*/ 5 w 34"/>
                <a:gd name="T81" fmla="*/ 4 h 34"/>
                <a:gd name="T82" fmla="*/ 5 w 34"/>
                <a:gd name="T83" fmla="*/ 4 h 34"/>
                <a:gd name="T84" fmla="*/ 5 w 34"/>
                <a:gd name="T85" fmla="*/ 2 h 34"/>
                <a:gd name="T86" fmla="*/ 5 w 34"/>
                <a:gd name="T87" fmla="*/ 2 h 34"/>
                <a:gd name="T88" fmla="*/ 5 w 34"/>
                <a:gd name="T89" fmla="*/ 2 h 34"/>
                <a:gd name="T90" fmla="*/ 5 w 34"/>
                <a:gd name="T91" fmla="*/ 2 h 34"/>
                <a:gd name="T92" fmla="*/ 5 w 34"/>
                <a:gd name="T93" fmla="*/ 2 h 34"/>
                <a:gd name="T94" fmla="*/ 5 w 34"/>
                <a:gd name="T95" fmla="*/ 2 h 34"/>
                <a:gd name="T96" fmla="*/ 5 w 34"/>
                <a:gd name="T97" fmla="*/ 2 h 34"/>
                <a:gd name="T98" fmla="*/ 5 w 34"/>
                <a:gd name="T99" fmla="*/ 2 h 34"/>
                <a:gd name="T100" fmla="*/ 5 w 34"/>
                <a:gd name="T101" fmla="*/ 2 h 34"/>
                <a:gd name="T102" fmla="*/ 5 w 34"/>
                <a:gd name="T103" fmla="*/ 2 h 34"/>
                <a:gd name="T104" fmla="*/ 5 w 34"/>
                <a:gd name="T105" fmla="*/ 2 h 34"/>
                <a:gd name="T106" fmla="*/ 5 w 34"/>
                <a:gd name="T107" fmla="*/ 2 h 34"/>
                <a:gd name="T108" fmla="*/ 5 w 34"/>
                <a:gd name="T109" fmla="*/ 2 h 34"/>
                <a:gd name="T110" fmla="*/ 5 w 34"/>
                <a:gd name="T111" fmla="*/ 2 h 34"/>
                <a:gd name="T112" fmla="*/ 5 w 34"/>
                <a:gd name="T113" fmla="*/ 2 h 34"/>
                <a:gd name="T114" fmla="*/ 5 w 34"/>
                <a:gd name="T115" fmla="*/ 2 h 34"/>
                <a:gd name="T116" fmla="*/ 5 w 34"/>
                <a:gd name="T117" fmla="*/ 2 h 34"/>
                <a:gd name="T118" fmla="*/ 5 w 34"/>
                <a:gd name="T119" fmla="*/ 2 h 34"/>
                <a:gd name="T120" fmla="*/ 7 w 34"/>
                <a:gd name="T121" fmla="*/ 1 h 34"/>
                <a:gd name="T122" fmla="*/ 7 w 34"/>
                <a:gd name="T123" fmla="*/ 1 h 34"/>
                <a:gd name="T124" fmla="*/ 7 w 34"/>
                <a:gd name="T1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" h="34">
                  <a:moveTo>
                    <a:pt x="5" y="20"/>
                  </a:moveTo>
                  <a:lnTo>
                    <a:pt x="7" y="22"/>
                  </a:lnTo>
                  <a:lnTo>
                    <a:pt x="20" y="29"/>
                  </a:lnTo>
                  <a:lnTo>
                    <a:pt x="22" y="30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0"/>
                  </a:lnTo>
                  <a:close/>
                  <a:moveTo>
                    <a:pt x="30" y="9"/>
                  </a:moveTo>
                  <a:lnTo>
                    <a:pt x="34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3" y="15"/>
                  </a:lnTo>
                  <a:lnTo>
                    <a:pt x="32" y="18"/>
                  </a:lnTo>
                  <a:lnTo>
                    <a:pt x="30" y="20"/>
                  </a:lnTo>
                  <a:lnTo>
                    <a:pt x="29" y="2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30" y="9"/>
                  </a:lnTo>
                  <a:close/>
                  <a:moveTo>
                    <a:pt x="18" y="1"/>
                  </a:moveTo>
                  <a:lnTo>
                    <a:pt x="22" y="4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1"/>
                  </a:lnTo>
                  <a:close/>
                  <a:moveTo>
                    <a:pt x="7" y="0"/>
                  </a:moveTo>
                  <a:lnTo>
                    <a:pt x="7" y="8"/>
                  </a:lnTo>
                  <a:lnTo>
                    <a:pt x="8" y="8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88" name="Freeform 160">
              <a:extLst>
                <a:ext uri="{FF2B5EF4-FFF2-40B4-BE49-F238E27FC236}">
                  <a16:creationId xmlns:a16="http://schemas.microsoft.com/office/drawing/2014/main" xmlns="" id="{7DEFF6D7-F4E0-401D-82CB-D2BBBEAA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2760663"/>
              <a:ext cx="103188" cy="101600"/>
            </a:xfrm>
            <a:custGeom>
              <a:avLst/>
              <a:gdLst>
                <a:gd name="T0" fmla="*/ 40 w 65"/>
                <a:gd name="T1" fmla="*/ 0 h 64"/>
                <a:gd name="T2" fmla="*/ 54 w 65"/>
                <a:gd name="T3" fmla="*/ 0 h 64"/>
                <a:gd name="T4" fmla="*/ 65 w 65"/>
                <a:gd name="T5" fmla="*/ 13 h 64"/>
                <a:gd name="T6" fmla="*/ 65 w 65"/>
                <a:gd name="T7" fmla="*/ 33 h 64"/>
                <a:gd name="T8" fmla="*/ 62 w 65"/>
                <a:gd name="T9" fmla="*/ 64 h 64"/>
                <a:gd name="T10" fmla="*/ 11 w 65"/>
                <a:gd name="T11" fmla="*/ 61 h 64"/>
                <a:gd name="T12" fmla="*/ 0 w 65"/>
                <a:gd name="T13" fmla="*/ 55 h 64"/>
                <a:gd name="T14" fmla="*/ 12 w 65"/>
                <a:gd name="T15" fmla="*/ 26 h 64"/>
                <a:gd name="T16" fmla="*/ 25 w 65"/>
                <a:gd name="T17" fmla="*/ 37 h 64"/>
                <a:gd name="T18" fmla="*/ 40 w 65"/>
                <a:gd name="T19" fmla="*/ 37 h 64"/>
                <a:gd name="T20" fmla="*/ 40 w 65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4">
                  <a:moveTo>
                    <a:pt x="40" y="0"/>
                  </a:moveTo>
                  <a:lnTo>
                    <a:pt x="54" y="0"/>
                  </a:lnTo>
                  <a:lnTo>
                    <a:pt x="65" y="13"/>
                  </a:lnTo>
                  <a:lnTo>
                    <a:pt x="65" y="33"/>
                  </a:lnTo>
                  <a:lnTo>
                    <a:pt x="62" y="64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12" y="26"/>
                  </a:lnTo>
                  <a:lnTo>
                    <a:pt x="25" y="37"/>
                  </a:lnTo>
                  <a:lnTo>
                    <a:pt x="40" y="3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89" name="Freeform 161">
              <a:extLst>
                <a:ext uri="{FF2B5EF4-FFF2-40B4-BE49-F238E27FC236}">
                  <a16:creationId xmlns:a16="http://schemas.microsoft.com/office/drawing/2014/main" xmlns="" id="{DEB8E7C7-D492-4FF0-9870-D0A41D1E3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5926" y="2760663"/>
              <a:ext cx="101600" cy="101600"/>
            </a:xfrm>
            <a:custGeom>
              <a:avLst/>
              <a:gdLst>
                <a:gd name="T0" fmla="*/ 60 w 64"/>
                <a:gd name="T1" fmla="*/ 61 h 64"/>
                <a:gd name="T2" fmla="*/ 46 w 64"/>
                <a:gd name="T3" fmla="*/ 62 h 64"/>
                <a:gd name="T4" fmla="*/ 40 w 64"/>
                <a:gd name="T5" fmla="*/ 58 h 64"/>
                <a:gd name="T6" fmla="*/ 28 w 64"/>
                <a:gd name="T7" fmla="*/ 60 h 64"/>
                <a:gd name="T8" fmla="*/ 15 w 64"/>
                <a:gd name="T9" fmla="*/ 62 h 64"/>
                <a:gd name="T10" fmla="*/ 15 w 64"/>
                <a:gd name="T11" fmla="*/ 62 h 64"/>
                <a:gd name="T12" fmla="*/ 15 w 64"/>
                <a:gd name="T13" fmla="*/ 62 h 64"/>
                <a:gd name="T14" fmla="*/ 14 w 64"/>
                <a:gd name="T15" fmla="*/ 62 h 64"/>
                <a:gd name="T16" fmla="*/ 14 w 64"/>
                <a:gd name="T17" fmla="*/ 62 h 64"/>
                <a:gd name="T18" fmla="*/ 14 w 64"/>
                <a:gd name="T19" fmla="*/ 62 h 64"/>
                <a:gd name="T20" fmla="*/ 14 w 64"/>
                <a:gd name="T21" fmla="*/ 61 h 64"/>
                <a:gd name="T22" fmla="*/ 12 w 64"/>
                <a:gd name="T23" fmla="*/ 61 h 64"/>
                <a:gd name="T24" fmla="*/ 12 w 64"/>
                <a:gd name="T25" fmla="*/ 61 h 64"/>
                <a:gd name="T26" fmla="*/ 12 w 64"/>
                <a:gd name="T27" fmla="*/ 61 h 64"/>
                <a:gd name="T28" fmla="*/ 11 w 64"/>
                <a:gd name="T29" fmla="*/ 61 h 64"/>
                <a:gd name="T30" fmla="*/ 10 w 64"/>
                <a:gd name="T31" fmla="*/ 61 h 64"/>
                <a:gd name="T32" fmla="*/ 10 w 64"/>
                <a:gd name="T33" fmla="*/ 57 h 64"/>
                <a:gd name="T34" fmla="*/ 11 w 64"/>
                <a:gd name="T35" fmla="*/ 39 h 64"/>
                <a:gd name="T36" fmla="*/ 0 w 64"/>
                <a:gd name="T37" fmla="*/ 54 h 64"/>
                <a:gd name="T38" fmla="*/ 61 w 64"/>
                <a:gd name="T39" fmla="*/ 32 h 64"/>
                <a:gd name="T40" fmla="*/ 64 w 64"/>
                <a:gd name="T41" fmla="*/ 39 h 64"/>
                <a:gd name="T42" fmla="*/ 64 w 64"/>
                <a:gd name="T43" fmla="*/ 39 h 64"/>
                <a:gd name="T44" fmla="*/ 64 w 64"/>
                <a:gd name="T45" fmla="*/ 39 h 64"/>
                <a:gd name="T46" fmla="*/ 60 w 64"/>
                <a:gd name="T47" fmla="*/ 53 h 64"/>
                <a:gd name="T48" fmla="*/ 60 w 64"/>
                <a:gd name="T49" fmla="*/ 32 h 64"/>
                <a:gd name="T50" fmla="*/ 15 w 64"/>
                <a:gd name="T51" fmla="*/ 31 h 64"/>
                <a:gd name="T52" fmla="*/ 17 w 64"/>
                <a:gd name="T53" fmla="*/ 32 h 64"/>
                <a:gd name="T54" fmla="*/ 17 w 64"/>
                <a:gd name="T55" fmla="*/ 32 h 64"/>
                <a:gd name="T56" fmla="*/ 17 w 64"/>
                <a:gd name="T57" fmla="*/ 32 h 64"/>
                <a:gd name="T58" fmla="*/ 18 w 64"/>
                <a:gd name="T59" fmla="*/ 32 h 64"/>
                <a:gd name="T60" fmla="*/ 18 w 64"/>
                <a:gd name="T61" fmla="*/ 32 h 64"/>
                <a:gd name="T62" fmla="*/ 18 w 64"/>
                <a:gd name="T63" fmla="*/ 32 h 64"/>
                <a:gd name="T64" fmla="*/ 18 w 64"/>
                <a:gd name="T65" fmla="*/ 32 h 64"/>
                <a:gd name="T66" fmla="*/ 18 w 64"/>
                <a:gd name="T67" fmla="*/ 32 h 64"/>
                <a:gd name="T68" fmla="*/ 18 w 64"/>
                <a:gd name="T69" fmla="*/ 33 h 64"/>
                <a:gd name="T70" fmla="*/ 18 w 64"/>
                <a:gd name="T71" fmla="*/ 33 h 64"/>
                <a:gd name="T72" fmla="*/ 18 w 64"/>
                <a:gd name="T73" fmla="*/ 33 h 64"/>
                <a:gd name="T74" fmla="*/ 18 w 64"/>
                <a:gd name="T75" fmla="*/ 33 h 64"/>
                <a:gd name="T76" fmla="*/ 18 w 64"/>
                <a:gd name="T77" fmla="*/ 33 h 64"/>
                <a:gd name="T78" fmla="*/ 18 w 64"/>
                <a:gd name="T79" fmla="*/ 33 h 64"/>
                <a:gd name="T80" fmla="*/ 18 w 64"/>
                <a:gd name="T81" fmla="*/ 33 h 64"/>
                <a:gd name="T82" fmla="*/ 18 w 64"/>
                <a:gd name="T83" fmla="*/ 33 h 64"/>
                <a:gd name="T84" fmla="*/ 18 w 64"/>
                <a:gd name="T85" fmla="*/ 33 h 64"/>
                <a:gd name="T86" fmla="*/ 19 w 64"/>
                <a:gd name="T87" fmla="*/ 33 h 64"/>
                <a:gd name="T88" fmla="*/ 19 w 64"/>
                <a:gd name="T89" fmla="*/ 33 h 64"/>
                <a:gd name="T90" fmla="*/ 19 w 64"/>
                <a:gd name="T91" fmla="*/ 33 h 64"/>
                <a:gd name="T92" fmla="*/ 19 w 64"/>
                <a:gd name="T93" fmla="*/ 33 h 64"/>
                <a:gd name="T94" fmla="*/ 19 w 64"/>
                <a:gd name="T95" fmla="*/ 35 h 64"/>
                <a:gd name="T96" fmla="*/ 19 w 64"/>
                <a:gd name="T97" fmla="*/ 35 h 64"/>
                <a:gd name="T98" fmla="*/ 21 w 64"/>
                <a:gd name="T99" fmla="*/ 35 h 64"/>
                <a:gd name="T100" fmla="*/ 26 w 64"/>
                <a:gd name="T101" fmla="*/ 37 h 64"/>
                <a:gd name="T102" fmla="*/ 24 w 64"/>
                <a:gd name="T103" fmla="*/ 43 h 64"/>
                <a:gd name="T104" fmla="*/ 10 w 64"/>
                <a:gd name="T105" fmla="*/ 28 h 64"/>
                <a:gd name="T106" fmla="*/ 43 w 64"/>
                <a:gd name="T107" fmla="*/ 35 h 64"/>
                <a:gd name="T108" fmla="*/ 39 w 64"/>
                <a:gd name="T109" fmla="*/ 18 h 64"/>
                <a:gd name="T110" fmla="*/ 62 w 64"/>
                <a:gd name="T111" fmla="*/ 11 h 64"/>
                <a:gd name="T112" fmla="*/ 64 w 64"/>
                <a:gd name="T113" fmla="*/ 11 h 64"/>
                <a:gd name="T114" fmla="*/ 64 w 64"/>
                <a:gd name="T115" fmla="*/ 11 h 64"/>
                <a:gd name="T116" fmla="*/ 64 w 64"/>
                <a:gd name="T117" fmla="*/ 11 h 64"/>
                <a:gd name="T118" fmla="*/ 64 w 64"/>
                <a:gd name="T119" fmla="*/ 19 h 64"/>
                <a:gd name="T120" fmla="*/ 54 w 64"/>
                <a:gd name="T121" fmla="*/ 8 h 64"/>
                <a:gd name="T122" fmla="*/ 53 w 64"/>
                <a:gd name="T123" fmla="*/ 0 h 64"/>
                <a:gd name="T124" fmla="*/ 42 w 64"/>
                <a:gd name="T12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" h="64">
                  <a:moveTo>
                    <a:pt x="42" y="58"/>
                  </a:moveTo>
                  <a:lnTo>
                    <a:pt x="42" y="58"/>
                  </a:lnTo>
                  <a:lnTo>
                    <a:pt x="58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0" y="62"/>
                  </a:lnTo>
                  <a:lnTo>
                    <a:pt x="46" y="62"/>
                  </a:lnTo>
                  <a:lnTo>
                    <a:pt x="43" y="62"/>
                  </a:lnTo>
                  <a:lnTo>
                    <a:pt x="42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40" y="58"/>
                  </a:lnTo>
                  <a:lnTo>
                    <a:pt x="42" y="58"/>
                  </a:lnTo>
                  <a:close/>
                  <a:moveTo>
                    <a:pt x="10" y="57"/>
                  </a:moveTo>
                  <a:lnTo>
                    <a:pt x="26" y="57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close/>
                  <a:moveTo>
                    <a:pt x="8" y="36"/>
                  </a:moveTo>
                  <a:lnTo>
                    <a:pt x="10" y="36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8" y="36"/>
                  </a:lnTo>
                  <a:close/>
                  <a:moveTo>
                    <a:pt x="61" y="32"/>
                  </a:moveTo>
                  <a:lnTo>
                    <a:pt x="62" y="32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58" y="51"/>
                  </a:lnTo>
                  <a:lnTo>
                    <a:pt x="58" y="50"/>
                  </a:lnTo>
                  <a:lnTo>
                    <a:pt x="60" y="35"/>
                  </a:lnTo>
                  <a:lnTo>
                    <a:pt x="60" y="32"/>
                  </a:lnTo>
                  <a:lnTo>
                    <a:pt x="61" y="32"/>
                  </a:lnTo>
                  <a:close/>
                  <a:moveTo>
                    <a:pt x="12" y="28"/>
                  </a:moveTo>
                  <a:lnTo>
                    <a:pt x="14" y="28"/>
                  </a:lnTo>
                  <a:lnTo>
                    <a:pt x="14" y="29"/>
                  </a:lnTo>
                  <a:lnTo>
                    <a:pt x="15" y="31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19" y="4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12" y="28"/>
                  </a:lnTo>
                  <a:close/>
                  <a:moveTo>
                    <a:pt x="42" y="17"/>
                  </a:moveTo>
                  <a:lnTo>
                    <a:pt x="43" y="17"/>
                  </a:lnTo>
                  <a:lnTo>
                    <a:pt x="43" y="18"/>
                  </a:lnTo>
                  <a:lnTo>
                    <a:pt x="43" y="35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42" y="17"/>
                  </a:lnTo>
                  <a:close/>
                  <a:moveTo>
                    <a:pt x="55" y="4"/>
                  </a:moveTo>
                  <a:lnTo>
                    <a:pt x="57" y="6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1" y="21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53" y="7"/>
                  </a:lnTo>
                  <a:lnTo>
                    <a:pt x="54" y="6"/>
                  </a:lnTo>
                  <a:lnTo>
                    <a:pt x="55" y="4"/>
                  </a:lnTo>
                  <a:close/>
                  <a:moveTo>
                    <a:pt x="39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90" name="Freeform 162">
              <a:extLst>
                <a:ext uri="{FF2B5EF4-FFF2-40B4-BE49-F238E27FC236}">
                  <a16:creationId xmlns:a16="http://schemas.microsoft.com/office/drawing/2014/main" xmlns="" id="{BC7EE160-8739-40DA-958E-BD501C531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2255838"/>
              <a:ext cx="314325" cy="293688"/>
            </a:xfrm>
            <a:custGeom>
              <a:avLst/>
              <a:gdLst>
                <a:gd name="T0" fmla="*/ 154 w 198"/>
                <a:gd name="T1" fmla="*/ 0 h 185"/>
                <a:gd name="T2" fmla="*/ 175 w 198"/>
                <a:gd name="T3" fmla="*/ 0 h 185"/>
                <a:gd name="T4" fmla="*/ 175 w 198"/>
                <a:gd name="T5" fmla="*/ 22 h 185"/>
                <a:gd name="T6" fmla="*/ 198 w 198"/>
                <a:gd name="T7" fmla="*/ 22 h 185"/>
                <a:gd name="T8" fmla="*/ 198 w 198"/>
                <a:gd name="T9" fmla="*/ 47 h 185"/>
                <a:gd name="T10" fmla="*/ 196 w 198"/>
                <a:gd name="T11" fmla="*/ 48 h 185"/>
                <a:gd name="T12" fmla="*/ 187 w 198"/>
                <a:gd name="T13" fmla="*/ 48 h 185"/>
                <a:gd name="T14" fmla="*/ 169 w 198"/>
                <a:gd name="T15" fmla="*/ 67 h 185"/>
                <a:gd name="T16" fmla="*/ 147 w 198"/>
                <a:gd name="T17" fmla="*/ 88 h 185"/>
                <a:gd name="T18" fmla="*/ 193 w 198"/>
                <a:gd name="T19" fmla="*/ 88 h 185"/>
                <a:gd name="T20" fmla="*/ 193 w 198"/>
                <a:gd name="T21" fmla="*/ 108 h 185"/>
                <a:gd name="T22" fmla="*/ 178 w 198"/>
                <a:gd name="T23" fmla="*/ 108 h 185"/>
                <a:gd name="T24" fmla="*/ 178 w 198"/>
                <a:gd name="T25" fmla="*/ 144 h 185"/>
                <a:gd name="T26" fmla="*/ 88 w 198"/>
                <a:gd name="T27" fmla="*/ 185 h 185"/>
                <a:gd name="T28" fmla="*/ 78 w 198"/>
                <a:gd name="T29" fmla="*/ 169 h 185"/>
                <a:gd name="T30" fmla="*/ 56 w 198"/>
                <a:gd name="T31" fmla="*/ 177 h 185"/>
                <a:gd name="T32" fmla="*/ 56 w 198"/>
                <a:gd name="T33" fmla="*/ 166 h 185"/>
                <a:gd name="T34" fmla="*/ 48 w 198"/>
                <a:gd name="T35" fmla="*/ 157 h 185"/>
                <a:gd name="T36" fmla="*/ 43 w 198"/>
                <a:gd name="T37" fmla="*/ 153 h 185"/>
                <a:gd name="T38" fmla="*/ 43 w 198"/>
                <a:gd name="T39" fmla="*/ 115 h 185"/>
                <a:gd name="T40" fmla="*/ 21 w 198"/>
                <a:gd name="T41" fmla="*/ 115 h 185"/>
                <a:gd name="T42" fmla="*/ 0 w 198"/>
                <a:gd name="T43" fmla="*/ 94 h 185"/>
                <a:gd name="T44" fmla="*/ 14 w 198"/>
                <a:gd name="T45" fmla="*/ 80 h 185"/>
                <a:gd name="T46" fmla="*/ 30 w 198"/>
                <a:gd name="T47" fmla="*/ 97 h 185"/>
                <a:gd name="T48" fmla="*/ 48 w 198"/>
                <a:gd name="T49" fmla="*/ 79 h 185"/>
                <a:gd name="T50" fmla="*/ 67 w 198"/>
                <a:gd name="T51" fmla="*/ 98 h 185"/>
                <a:gd name="T52" fmla="*/ 77 w 198"/>
                <a:gd name="T53" fmla="*/ 88 h 185"/>
                <a:gd name="T54" fmla="*/ 90 w 198"/>
                <a:gd name="T55" fmla="*/ 103 h 185"/>
                <a:gd name="T56" fmla="*/ 125 w 198"/>
                <a:gd name="T57" fmla="*/ 69 h 185"/>
                <a:gd name="T58" fmla="*/ 110 w 198"/>
                <a:gd name="T59" fmla="*/ 54 h 185"/>
                <a:gd name="T60" fmla="*/ 119 w 198"/>
                <a:gd name="T61" fmla="*/ 43 h 185"/>
                <a:gd name="T62" fmla="*/ 137 w 198"/>
                <a:gd name="T63" fmla="*/ 59 h 185"/>
                <a:gd name="T64" fmla="*/ 146 w 198"/>
                <a:gd name="T65" fmla="*/ 51 h 185"/>
                <a:gd name="T66" fmla="*/ 137 w 198"/>
                <a:gd name="T67" fmla="*/ 44 h 185"/>
                <a:gd name="T68" fmla="*/ 151 w 198"/>
                <a:gd name="T69" fmla="*/ 30 h 185"/>
                <a:gd name="T70" fmla="*/ 167 w 198"/>
                <a:gd name="T71" fmla="*/ 47 h 185"/>
                <a:gd name="T72" fmla="*/ 167 w 198"/>
                <a:gd name="T73" fmla="*/ 37 h 185"/>
                <a:gd name="T74" fmla="*/ 154 w 198"/>
                <a:gd name="T75" fmla="*/ 23 h 185"/>
                <a:gd name="T76" fmla="*/ 154 w 198"/>
                <a:gd name="T7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185">
                  <a:moveTo>
                    <a:pt x="154" y="0"/>
                  </a:moveTo>
                  <a:lnTo>
                    <a:pt x="175" y="0"/>
                  </a:lnTo>
                  <a:lnTo>
                    <a:pt x="175" y="22"/>
                  </a:lnTo>
                  <a:lnTo>
                    <a:pt x="198" y="22"/>
                  </a:lnTo>
                  <a:lnTo>
                    <a:pt x="198" y="47"/>
                  </a:lnTo>
                  <a:lnTo>
                    <a:pt x="196" y="48"/>
                  </a:lnTo>
                  <a:lnTo>
                    <a:pt x="187" y="48"/>
                  </a:lnTo>
                  <a:lnTo>
                    <a:pt x="169" y="67"/>
                  </a:lnTo>
                  <a:lnTo>
                    <a:pt x="147" y="88"/>
                  </a:lnTo>
                  <a:lnTo>
                    <a:pt x="193" y="88"/>
                  </a:lnTo>
                  <a:lnTo>
                    <a:pt x="193" y="108"/>
                  </a:lnTo>
                  <a:lnTo>
                    <a:pt x="178" y="108"/>
                  </a:lnTo>
                  <a:lnTo>
                    <a:pt x="178" y="144"/>
                  </a:lnTo>
                  <a:lnTo>
                    <a:pt x="88" y="185"/>
                  </a:lnTo>
                  <a:lnTo>
                    <a:pt x="78" y="169"/>
                  </a:lnTo>
                  <a:lnTo>
                    <a:pt x="56" y="177"/>
                  </a:lnTo>
                  <a:lnTo>
                    <a:pt x="56" y="166"/>
                  </a:lnTo>
                  <a:lnTo>
                    <a:pt x="48" y="157"/>
                  </a:lnTo>
                  <a:lnTo>
                    <a:pt x="43" y="153"/>
                  </a:lnTo>
                  <a:lnTo>
                    <a:pt x="43" y="115"/>
                  </a:lnTo>
                  <a:lnTo>
                    <a:pt x="21" y="115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30" y="97"/>
                  </a:lnTo>
                  <a:lnTo>
                    <a:pt x="48" y="79"/>
                  </a:lnTo>
                  <a:lnTo>
                    <a:pt x="67" y="98"/>
                  </a:lnTo>
                  <a:lnTo>
                    <a:pt x="77" y="88"/>
                  </a:lnTo>
                  <a:lnTo>
                    <a:pt x="90" y="103"/>
                  </a:lnTo>
                  <a:lnTo>
                    <a:pt x="125" y="69"/>
                  </a:lnTo>
                  <a:lnTo>
                    <a:pt x="110" y="54"/>
                  </a:lnTo>
                  <a:lnTo>
                    <a:pt x="119" y="43"/>
                  </a:lnTo>
                  <a:lnTo>
                    <a:pt x="137" y="59"/>
                  </a:lnTo>
                  <a:lnTo>
                    <a:pt x="146" y="51"/>
                  </a:lnTo>
                  <a:lnTo>
                    <a:pt x="137" y="44"/>
                  </a:lnTo>
                  <a:lnTo>
                    <a:pt x="151" y="30"/>
                  </a:lnTo>
                  <a:lnTo>
                    <a:pt x="167" y="47"/>
                  </a:lnTo>
                  <a:lnTo>
                    <a:pt x="167" y="37"/>
                  </a:lnTo>
                  <a:lnTo>
                    <a:pt x="154" y="2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91" name="Line 163">
              <a:extLst>
                <a:ext uri="{FF2B5EF4-FFF2-40B4-BE49-F238E27FC236}">
                  <a16:creationId xmlns:a16="http://schemas.microsoft.com/office/drawing/2014/main" xmlns="" id="{B0E992C2-857D-423C-86FD-89B60F794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13601" y="2332038"/>
              <a:ext cx="9525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92" name="Line 164">
              <a:extLst>
                <a:ext uri="{FF2B5EF4-FFF2-40B4-BE49-F238E27FC236}">
                  <a16:creationId xmlns:a16="http://schemas.microsoft.com/office/drawing/2014/main" xmlns="" id="{4AF36C88-584B-48D6-8D18-42C3B7653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0901" y="2332038"/>
              <a:ext cx="12700" cy="1270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93" name="Line 165">
              <a:extLst>
                <a:ext uri="{FF2B5EF4-FFF2-40B4-BE49-F238E27FC236}">
                  <a16:creationId xmlns:a16="http://schemas.microsoft.com/office/drawing/2014/main" xmlns="" id="{B420BD2E-5937-4567-906C-A6F9F943B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65976" y="2362200"/>
              <a:ext cx="17463" cy="1905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94" name="Line 166">
              <a:extLst>
                <a:ext uri="{FF2B5EF4-FFF2-40B4-BE49-F238E27FC236}">
                  <a16:creationId xmlns:a16="http://schemas.microsoft.com/office/drawing/2014/main" xmlns="" id="{0B1C60CC-9C86-434C-A27B-812229FD9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3276" y="2395538"/>
              <a:ext cx="2540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95" name="Line 167">
              <a:extLst>
                <a:ext uri="{FF2B5EF4-FFF2-40B4-BE49-F238E27FC236}">
                  <a16:creationId xmlns:a16="http://schemas.microsoft.com/office/drawing/2014/main" xmlns="" id="{0A0342DE-DFDE-4E35-8452-B33C33780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5663" y="2395538"/>
              <a:ext cx="17463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96" name="Line 168">
              <a:extLst>
                <a:ext uri="{FF2B5EF4-FFF2-40B4-BE49-F238E27FC236}">
                  <a16:creationId xmlns:a16="http://schemas.microsoft.com/office/drawing/2014/main" xmlns="" id="{1DF099E6-FFDE-4C43-B4B4-D414D1B26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3126" y="2395538"/>
              <a:ext cx="0" cy="9525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97" name="Line 169">
              <a:extLst>
                <a:ext uri="{FF2B5EF4-FFF2-40B4-BE49-F238E27FC236}">
                  <a16:creationId xmlns:a16="http://schemas.microsoft.com/office/drawing/2014/main" xmlns="" id="{17AEB5E6-1A76-48CE-8EF1-02E9BE8F4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9313" y="2427288"/>
              <a:ext cx="20638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98" name="Line 170">
              <a:extLst>
                <a:ext uri="{FF2B5EF4-FFF2-40B4-BE49-F238E27FC236}">
                  <a16:creationId xmlns:a16="http://schemas.microsoft.com/office/drawing/2014/main" xmlns="" id="{B0E46308-E402-40E8-A9A2-7E4D51026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9313" y="2427288"/>
              <a:ext cx="0" cy="3175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499" name="Line 171">
              <a:extLst>
                <a:ext uri="{FF2B5EF4-FFF2-40B4-BE49-F238E27FC236}">
                  <a16:creationId xmlns:a16="http://schemas.microsoft.com/office/drawing/2014/main" xmlns="" id="{48FF02B5-997D-4393-B186-EEFCF32C0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9313" y="2455863"/>
              <a:ext cx="0" cy="2540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00" name="Line 172">
              <a:extLst>
                <a:ext uri="{FF2B5EF4-FFF2-40B4-BE49-F238E27FC236}">
                  <a16:creationId xmlns:a16="http://schemas.microsoft.com/office/drawing/2014/main" xmlns="" id="{2B8BD941-9FE4-4110-9548-BE9695259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4863" y="2495550"/>
              <a:ext cx="23813" cy="793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01" name="Line 173">
              <a:extLst>
                <a:ext uri="{FF2B5EF4-FFF2-40B4-BE49-F238E27FC236}">
                  <a16:creationId xmlns:a16="http://schemas.microsoft.com/office/drawing/2014/main" xmlns="" id="{1B3CE1FF-E880-4068-94ED-817F56FDE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08826" y="2514600"/>
              <a:ext cx="22225" cy="11113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02" name="Line 174">
              <a:extLst>
                <a:ext uri="{FF2B5EF4-FFF2-40B4-BE49-F238E27FC236}">
                  <a16:creationId xmlns:a16="http://schemas.microsoft.com/office/drawing/2014/main" xmlns="" id="{79F9197D-68E6-4E09-A078-B04CF5F75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62788" y="2536825"/>
              <a:ext cx="22225" cy="11113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03" name="Line 175">
              <a:extLst>
                <a:ext uri="{FF2B5EF4-FFF2-40B4-BE49-F238E27FC236}">
                  <a16:creationId xmlns:a16="http://schemas.microsoft.com/office/drawing/2014/main" xmlns="" id="{BC23B9B8-6251-4095-933B-EDDC7DE55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40563" y="2524125"/>
              <a:ext cx="6350" cy="793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04" name="Line 176">
              <a:extLst>
                <a:ext uri="{FF2B5EF4-FFF2-40B4-BE49-F238E27FC236}">
                  <a16:creationId xmlns:a16="http://schemas.microsoft.com/office/drawing/2014/main" xmlns="" id="{B4E73F9A-ADB2-4F65-BE28-5A3D4B660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7863" y="2524125"/>
              <a:ext cx="12700" cy="635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05" name="Line 177">
              <a:extLst>
                <a:ext uri="{FF2B5EF4-FFF2-40B4-BE49-F238E27FC236}">
                  <a16:creationId xmlns:a16="http://schemas.microsoft.com/office/drawing/2014/main" xmlns="" id="{AF7CFF44-6A76-4E85-BA17-60B20DF6D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5638" y="2519363"/>
              <a:ext cx="0" cy="142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06" name="Line 178">
              <a:extLst>
                <a:ext uri="{FF2B5EF4-FFF2-40B4-BE49-F238E27FC236}">
                  <a16:creationId xmlns:a16="http://schemas.microsoft.com/office/drawing/2014/main" xmlns="" id="{0C664AF3-9918-47C1-9A5F-9EDCDA9A5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99288" y="2513013"/>
              <a:ext cx="6350" cy="635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07" name="Line 179">
              <a:extLst>
                <a:ext uri="{FF2B5EF4-FFF2-40B4-BE49-F238E27FC236}">
                  <a16:creationId xmlns:a16="http://schemas.microsoft.com/office/drawing/2014/main" xmlns="" id="{FA9E5E1E-027B-452D-8BA2-D89E50449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5001" y="2466975"/>
              <a:ext cx="0" cy="2540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08" name="Line 180">
              <a:extLst>
                <a:ext uri="{FF2B5EF4-FFF2-40B4-BE49-F238E27FC236}">
                  <a16:creationId xmlns:a16="http://schemas.microsoft.com/office/drawing/2014/main" xmlns="" id="{124BAFB9-D50B-4CE6-8DD4-D86FBECF53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5001" y="2438400"/>
              <a:ext cx="0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09" name="Line 181">
              <a:extLst>
                <a:ext uri="{FF2B5EF4-FFF2-40B4-BE49-F238E27FC236}">
                  <a16:creationId xmlns:a16="http://schemas.microsoft.com/office/drawing/2014/main" xmlns="" id="{AA58750D-FEA4-4980-B13C-18AD12E7A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61188" y="2438400"/>
              <a:ext cx="23813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10" name="Line 182">
              <a:extLst>
                <a:ext uri="{FF2B5EF4-FFF2-40B4-BE49-F238E27FC236}">
                  <a16:creationId xmlns:a16="http://schemas.microsoft.com/office/drawing/2014/main" xmlns="" id="{E4120361-3A0F-4195-BDC5-6C94E6406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21501" y="2409825"/>
              <a:ext cx="17463" cy="1905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11" name="Line 183">
              <a:extLst>
                <a:ext uri="{FF2B5EF4-FFF2-40B4-BE49-F238E27FC236}">
                  <a16:creationId xmlns:a16="http://schemas.microsoft.com/office/drawing/2014/main" xmlns="" id="{1857D137-1284-4DC7-8B87-9B5CF5C43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7851" y="2382838"/>
              <a:ext cx="11113" cy="793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12" name="Line 184">
              <a:extLst>
                <a:ext uri="{FF2B5EF4-FFF2-40B4-BE49-F238E27FC236}">
                  <a16:creationId xmlns:a16="http://schemas.microsoft.com/office/drawing/2014/main" xmlns="" id="{922D3536-1080-4F00-9907-E4D8975CA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8963" y="2382838"/>
              <a:ext cx="9525" cy="793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13" name="Line 185">
              <a:extLst>
                <a:ext uri="{FF2B5EF4-FFF2-40B4-BE49-F238E27FC236}">
                  <a16:creationId xmlns:a16="http://schemas.microsoft.com/office/drawing/2014/main" xmlns="" id="{A797EA7D-4F4B-4F9E-A640-47DA1CE45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65951" y="2389188"/>
              <a:ext cx="17463" cy="17463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14" name="Line 186">
              <a:extLst>
                <a:ext uri="{FF2B5EF4-FFF2-40B4-BE49-F238E27FC236}">
                  <a16:creationId xmlns:a16="http://schemas.microsoft.com/office/drawing/2014/main" xmlns="" id="{CAF93401-8A05-4C97-8195-CC7A74F67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0876" y="2389188"/>
              <a:ext cx="20638" cy="2063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15" name="Line 187">
              <a:extLst>
                <a:ext uri="{FF2B5EF4-FFF2-40B4-BE49-F238E27FC236}">
                  <a16:creationId xmlns:a16="http://schemas.microsoft.com/office/drawing/2014/main" xmlns="" id="{91DA1BC5-8ECC-4532-9466-6301DFDF2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8976" y="2395538"/>
              <a:ext cx="17463" cy="17463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16" name="Line 188">
              <a:extLst>
                <a:ext uri="{FF2B5EF4-FFF2-40B4-BE49-F238E27FC236}">
                  <a16:creationId xmlns:a16="http://schemas.microsoft.com/office/drawing/2014/main" xmlns="" id="{8DA15FE9-296B-41BD-998B-B35C7974C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3901" y="2389188"/>
              <a:ext cx="17463" cy="17463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17" name="Line 189">
              <a:extLst>
                <a:ext uri="{FF2B5EF4-FFF2-40B4-BE49-F238E27FC236}">
                  <a16:creationId xmlns:a16="http://schemas.microsoft.com/office/drawing/2014/main" xmlns="" id="{8E20CC4D-D4A5-4AC8-B3F5-2434DACB1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0413" y="2365375"/>
              <a:ext cx="4763" cy="4763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18" name="Line 190">
              <a:extLst>
                <a:ext uri="{FF2B5EF4-FFF2-40B4-BE49-F238E27FC236}">
                  <a16:creationId xmlns:a16="http://schemas.microsoft.com/office/drawing/2014/main" xmlns="" id="{235ED9A0-8ACB-4EEE-80C9-947712F07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02476" y="2352675"/>
              <a:ext cx="12700" cy="1270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19" name="Line 191">
              <a:extLst>
                <a:ext uri="{FF2B5EF4-FFF2-40B4-BE49-F238E27FC236}">
                  <a16:creationId xmlns:a16="http://schemas.microsoft.com/office/drawing/2014/main" xmlns="" id="{A839C458-B7D8-4114-B02B-790AD0DFD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97713" y="2324100"/>
              <a:ext cx="7938" cy="9525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20" name="Line 192">
              <a:extLst>
                <a:ext uri="{FF2B5EF4-FFF2-40B4-BE49-F238E27FC236}">
                  <a16:creationId xmlns:a16="http://schemas.microsoft.com/office/drawing/2014/main" xmlns="" id="{970E24D3-FBA2-4658-ACA2-CE03A0BEC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1" y="2324100"/>
              <a:ext cx="9525" cy="635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21" name="Line 193">
              <a:extLst>
                <a:ext uri="{FF2B5EF4-FFF2-40B4-BE49-F238E27FC236}">
                  <a16:creationId xmlns:a16="http://schemas.microsoft.com/office/drawing/2014/main" xmlns="" id="{30AA43C6-D157-4FB1-BB93-C044679C9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2638" y="2347913"/>
              <a:ext cx="1588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22" name="Line 194">
              <a:extLst>
                <a:ext uri="{FF2B5EF4-FFF2-40B4-BE49-F238E27FC236}">
                  <a16:creationId xmlns:a16="http://schemas.microsoft.com/office/drawing/2014/main" xmlns="" id="{B7C00149-FF46-422B-A9A5-FB009633E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4226" y="2336800"/>
              <a:ext cx="14288" cy="1270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23" name="Line 195">
              <a:extLst>
                <a:ext uri="{FF2B5EF4-FFF2-40B4-BE49-F238E27FC236}">
                  <a16:creationId xmlns:a16="http://schemas.microsoft.com/office/drawing/2014/main" xmlns="" id="{E907A1CB-FE3D-4A22-AFE1-E3E62D06B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43751" y="2332038"/>
              <a:ext cx="4763" cy="4763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24" name="Line 196">
              <a:extLst>
                <a:ext uri="{FF2B5EF4-FFF2-40B4-BE49-F238E27FC236}">
                  <a16:creationId xmlns:a16="http://schemas.microsoft.com/office/drawing/2014/main" xmlns="" id="{0B9C4388-B180-4C1D-A8D5-3CDF68A68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45338" y="2303463"/>
              <a:ext cx="11113" cy="11113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25" name="Line 197">
              <a:extLst>
                <a:ext uri="{FF2B5EF4-FFF2-40B4-BE49-F238E27FC236}">
                  <a16:creationId xmlns:a16="http://schemas.microsoft.com/office/drawing/2014/main" xmlns="" id="{A5B9852B-CC5C-4BBA-BCA0-16073B8C2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6451" y="2303463"/>
              <a:ext cx="6350" cy="9525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26" name="Line 198">
              <a:extLst>
                <a:ext uri="{FF2B5EF4-FFF2-40B4-BE49-F238E27FC236}">
                  <a16:creationId xmlns:a16="http://schemas.microsoft.com/office/drawing/2014/main" xmlns="" id="{79C769CF-73D9-4C9B-9016-C4E5F1DD0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1851" y="2314575"/>
              <a:ext cx="0" cy="1270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27" name="Line 199">
              <a:extLst>
                <a:ext uri="{FF2B5EF4-FFF2-40B4-BE49-F238E27FC236}">
                  <a16:creationId xmlns:a16="http://schemas.microsoft.com/office/drawing/2014/main" xmlns="" id="{E98379EA-FE75-45E3-8974-BEE84AF03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72326" y="2305050"/>
              <a:ext cx="9525" cy="9525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28" name="Line 200">
              <a:extLst>
                <a:ext uri="{FF2B5EF4-FFF2-40B4-BE49-F238E27FC236}">
                  <a16:creationId xmlns:a16="http://schemas.microsoft.com/office/drawing/2014/main" xmlns="" id="{59B1F157-A0FF-4161-A494-21464A939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1213" y="2259013"/>
              <a:ext cx="0" cy="269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29" name="Line 201">
              <a:extLst>
                <a:ext uri="{FF2B5EF4-FFF2-40B4-BE49-F238E27FC236}">
                  <a16:creationId xmlns:a16="http://schemas.microsoft.com/office/drawing/2014/main" xmlns="" id="{00446651-88DB-44FA-A07A-ED04AB37B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1851" y="2255838"/>
              <a:ext cx="1270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30" name="Line 202">
              <a:extLst>
                <a:ext uri="{FF2B5EF4-FFF2-40B4-BE49-F238E27FC236}">
                  <a16:creationId xmlns:a16="http://schemas.microsoft.com/office/drawing/2014/main" xmlns="" id="{5B458A0E-A325-4720-9434-3FEAA456A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4551" y="2255838"/>
              <a:ext cx="0" cy="1270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31" name="Line 203">
              <a:extLst>
                <a:ext uri="{FF2B5EF4-FFF2-40B4-BE49-F238E27FC236}">
                  <a16:creationId xmlns:a16="http://schemas.microsoft.com/office/drawing/2014/main" xmlns="" id="{96C05CAE-38BF-4CA2-A0FD-FFCB2C9AF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01" y="2290763"/>
              <a:ext cx="23813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32" name="Line 204">
              <a:extLst>
                <a:ext uri="{FF2B5EF4-FFF2-40B4-BE49-F238E27FC236}">
                  <a16:creationId xmlns:a16="http://schemas.microsoft.com/office/drawing/2014/main" xmlns="" id="{5E81CE24-999D-464D-A38C-2FFEDFBD6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1063" y="2290763"/>
              <a:ext cx="0" cy="23813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33" name="Freeform 206">
              <a:extLst>
                <a:ext uri="{FF2B5EF4-FFF2-40B4-BE49-F238E27FC236}">
                  <a16:creationId xmlns:a16="http://schemas.microsoft.com/office/drawing/2014/main" xmlns="" id="{FF30230A-6CCF-4400-AF49-AA60F10C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3084513"/>
              <a:ext cx="319088" cy="182563"/>
            </a:xfrm>
            <a:custGeom>
              <a:avLst/>
              <a:gdLst>
                <a:gd name="T0" fmla="*/ 22 w 201"/>
                <a:gd name="T1" fmla="*/ 0 h 115"/>
                <a:gd name="T2" fmla="*/ 36 w 201"/>
                <a:gd name="T3" fmla="*/ 0 h 115"/>
                <a:gd name="T4" fmla="*/ 36 w 201"/>
                <a:gd name="T5" fmla="*/ 20 h 115"/>
                <a:gd name="T6" fmla="*/ 133 w 201"/>
                <a:gd name="T7" fmla="*/ 20 h 115"/>
                <a:gd name="T8" fmla="*/ 150 w 201"/>
                <a:gd name="T9" fmla="*/ 41 h 115"/>
                <a:gd name="T10" fmla="*/ 159 w 201"/>
                <a:gd name="T11" fmla="*/ 55 h 115"/>
                <a:gd name="T12" fmla="*/ 170 w 201"/>
                <a:gd name="T13" fmla="*/ 83 h 115"/>
                <a:gd name="T14" fmla="*/ 191 w 201"/>
                <a:gd name="T15" fmla="*/ 79 h 115"/>
                <a:gd name="T16" fmla="*/ 201 w 201"/>
                <a:gd name="T17" fmla="*/ 85 h 115"/>
                <a:gd name="T18" fmla="*/ 201 w 201"/>
                <a:gd name="T19" fmla="*/ 102 h 115"/>
                <a:gd name="T20" fmla="*/ 173 w 201"/>
                <a:gd name="T21" fmla="*/ 102 h 115"/>
                <a:gd name="T22" fmla="*/ 161 w 201"/>
                <a:gd name="T23" fmla="*/ 87 h 115"/>
                <a:gd name="T24" fmla="*/ 115 w 201"/>
                <a:gd name="T25" fmla="*/ 115 h 115"/>
                <a:gd name="T26" fmla="*/ 83 w 201"/>
                <a:gd name="T27" fmla="*/ 99 h 115"/>
                <a:gd name="T28" fmla="*/ 75 w 201"/>
                <a:gd name="T29" fmla="*/ 83 h 115"/>
                <a:gd name="T30" fmla="*/ 71 w 201"/>
                <a:gd name="T31" fmla="*/ 73 h 115"/>
                <a:gd name="T32" fmla="*/ 18 w 201"/>
                <a:gd name="T33" fmla="*/ 59 h 115"/>
                <a:gd name="T34" fmla="*/ 0 w 201"/>
                <a:gd name="T35" fmla="*/ 22 h 115"/>
                <a:gd name="T36" fmla="*/ 22 w 201"/>
                <a:gd name="T3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15">
                  <a:moveTo>
                    <a:pt x="22" y="0"/>
                  </a:moveTo>
                  <a:lnTo>
                    <a:pt x="36" y="0"/>
                  </a:lnTo>
                  <a:lnTo>
                    <a:pt x="36" y="20"/>
                  </a:lnTo>
                  <a:lnTo>
                    <a:pt x="133" y="20"/>
                  </a:lnTo>
                  <a:lnTo>
                    <a:pt x="150" y="41"/>
                  </a:lnTo>
                  <a:lnTo>
                    <a:pt x="159" y="55"/>
                  </a:lnTo>
                  <a:lnTo>
                    <a:pt x="170" y="83"/>
                  </a:lnTo>
                  <a:lnTo>
                    <a:pt x="191" y="79"/>
                  </a:lnTo>
                  <a:lnTo>
                    <a:pt x="201" y="85"/>
                  </a:lnTo>
                  <a:lnTo>
                    <a:pt x="201" y="102"/>
                  </a:lnTo>
                  <a:lnTo>
                    <a:pt x="173" y="102"/>
                  </a:lnTo>
                  <a:lnTo>
                    <a:pt x="161" y="87"/>
                  </a:lnTo>
                  <a:lnTo>
                    <a:pt x="115" y="115"/>
                  </a:lnTo>
                  <a:lnTo>
                    <a:pt x="83" y="99"/>
                  </a:lnTo>
                  <a:lnTo>
                    <a:pt x="75" y="83"/>
                  </a:lnTo>
                  <a:lnTo>
                    <a:pt x="71" y="73"/>
                  </a:lnTo>
                  <a:lnTo>
                    <a:pt x="18" y="59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34" name="Freeform 207">
              <a:extLst>
                <a:ext uri="{FF2B5EF4-FFF2-40B4-BE49-F238E27FC236}">
                  <a16:creationId xmlns:a16="http://schemas.microsoft.com/office/drawing/2014/main" xmlns="" id="{421D1AA9-71F1-4F6E-8CD1-1484AA6EB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2713" y="3084513"/>
              <a:ext cx="319088" cy="182563"/>
            </a:xfrm>
            <a:custGeom>
              <a:avLst/>
              <a:gdLst>
                <a:gd name="T0" fmla="*/ 119 w 201"/>
                <a:gd name="T1" fmla="*/ 110 h 115"/>
                <a:gd name="T2" fmla="*/ 115 w 201"/>
                <a:gd name="T3" fmla="*/ 115 h 115"/>
                <a:gd name="T4" fmla="*/ 104 w 201"/>
                <a:gd name="T5" fmla="*/ 109 h 115"/>
                <a:gd name="T6" fmla="*/ 185 w 201"/>
                <a:gd name="T7" fmla="*/ 102 h 115"/>
                <a:gd name="T8" fmla="*/ 148 w 201"/>
                <a:gd name="T9" fmla="*/ 94 h 115"/>
                <a:gd name="T10" fmla="*/ 144 w 201"/>
                <a:gd name="T11" fmla="*/ 91 h 115"/>
                <a:gd name="T12" fmla="*/ 93 w 201"/>
                <a:gd name="T13" fmla="*/ 102 h 115"/>
                <a:gd name="T14" fmla="*/ 82 w 201"/>
                <a:gd name="T15" fmla="*/ 88 h 115"/>
                <a:gd name="T16" fmla="*/ 172 w 201"/>
                <a:gd name="T17" fmla="*/ 99 h 115"/>
                <a:gd name="T18" fmla="*/ 161 w 201"/>
                <a:gd name="T19" fmla="*/ 87 h 115"/>
                <a:gd name="T20" fmla="*/ 161 w 201"/>
                <a:gd name="T21" fmla="*/ 83 h 115"/>
                <a:gd name="T22" fmla="*/ 191 w 201"/>
                <a:gd name="T23" fmla="*/ 79 h 115"/>
                <a:gd name="T24" fmla="*/ 199 w 201"/>
                <a:gd name="T25" fmla="*/ 88 h 115"/>
                <a:gd name="T26" fmla="*/ 184 w 201"/>
                <a:gd name="T27" fmla="*/ 81 h 115"/>
                <a:gd name="T28" fmla="*/ 78 w 201"/>
                <a:gd name="T29" fmla="*/ 76 h 115"/>
                <a:gd name="T30" fmla="*/ 58 w 201"/>
                <a:gd name="T31" fmla="*/ 69 h 115"/>
                <a:gd name="T32" fmla="*/ 170 w 201"/>
                <a:gd name="T33" fmla="*/ 84 h 115"/>
                <a:gd name="T34" fmla="*/ 162 w 201"/>
                <a:gd name="T35" fmla="*/ 65 h 115"/>
                <a:gd name="T36" fmla="*/ 44 w 201"/>
                <a:gd name="T37" fmla="*/ 66 h 115"/>
                <a:gd name="T38" fmla="*/ 148 w 201"/>
                <a:gd name="T39" fmla="*/ 40 h 115"/>
                <a:gd name="T40" fmla="*/ 150 w 201"/>
                <a:gd name="T41" fmla="*/ 41 h 115"/>
                <a:gd name="T42" fmla="*/ 144 w 201"/>
                <a:gd name="T43" fmla="*/ 43 h 115"/>
                <a:gd name="T44" fmla="*/ 21 w 201"/>
                <a:gd name="T45" fmla="*/ 54 h 115"/>
                <a:gd name="T46" fmla="*/ 11 w 201"/>
                <a:gd name="T47" fmla="*/ 36 h 115"/>
                <a:gd name="T48" fmla="*/ 134 w 201"/>
                <a:gd name="T49" fmla="*/ 22 h 115"/>
                <a:gd name="T50" fmla="*/ 136 w 201"/>
                <a:gd name="T51" fmla="*/ 22 h 115"/>
                <a:gd name="T52" fmla="*/ 136 w 201"/>
                <a:gd name="T53" fmla="*/ 23 h 115"/>
                <a:gd name="T54" fmla="*/ 136 w 201"/>
                <a:gd name="T55" fmla="*/ 23 h 115"/>
                <a:gd name="T56" fmla="*/ 136 w 201"/>
                <a:gd name="T57" fmla="*/ 23 h 115"/>
                <a:gd name="T58" fmla="*/ 136 w 201"/>
                <a:gd name="T59" fmla="*/ 23 h 115"/>
                <a:gd name="T60" fmla="*/ 136 w 201"/>
                <a:gd name="T61" fmla="*/ 23 h 115"/>
                <a:gd name="T62" fmla="*/ 136 w 201"/>
                <a:gd name="T63" fmla="*/ 25 h 115"/>
                <a:gd name="T64" fmla="*/ 136 w 201"/>
                <a:gd name="T65" fmla="*/ 25 h 115"/>
                <a:gd name="T66" fmla="*/ 137 w 201"/>
                <a:gd name="T67" fmla="*/ 25 h 115"/>
                <a:gd name="T68" fmla="*/ 137 w 201"/>
                <a:gd name="T69" fmla="*/ 25 h 115"/>
                <a:gd name="T70" fmla="*/ 137 w 201"/>
                <a:gd name="T71" fmla="*/ 25 h 115"/>
                <a:gd name="T72" fmla="*/ 137 w 201"/>
                <a:gd name="T73" fmla="*/ 25 h 115"/>
                <a:gd name="T74" fmla="*/ 137 w 201"/>
                <a:gd name="T75" fmla="*/ 25 h 115"/>
                <a:gd name="T76" fmla="*/ 137 w 201"/>
                <a:gd name="T77" fmla="*/ 25 h 115"/>
                <a:gd name="T78" fmla="*/ 137 w 201"/>
                <a:gd name="T79" fmla="*/ 25 h 115"/>
                <a:gd name="T80" fmla="*/ 137 w 201"/>
                <a:gd name="T81" fmla="*/ 26 h 115"/>
                <a:gd name="T82" fmla="*/ 137 w 201"/>
                <a:gd name="T83" fmla="*/ 26 h 115"/>
                <a:gd name="T84" fmla="*/ 137 w 201"/>
                <a:gd name="T85" fmla="*/ 26 h 115"/>
                <a:gd name="T86" fmla="*/ 137 w 201"/>
                <a:gd name="T87" fmla="*/ 26 h 115"/>
                <a:gd name="T88" fmla="*/ 138 w 201"/>
                <a:gd name="T89" fmla="*/ 26 h 115"/>
                <a:gd name="T90" fmla="*/ 136 w 201"/>
                <a:gd name="T91" fmla="*/ 30 h 115"/>
                <a:gd name="T92" fmla="*/ 93 w 201"/>
                <a:gd name="T93" fmla="*/ 20 h 115"/>
                <a:gd name="T94" fmla="*/ 90 w 201"/>
                <a:gd name="T95" fmla="*/ 23 h 115"/>
                <a:gd name="T96" fmla="*/ 76 w 201"/>
                <a:gd name="T97" fmla="*/ 25 h 115"/>
                <a:gd name="T98" fmla="*/ 14 w 201"/>
                <a:gd name="T99" fmla="*/ 15 h 115"/>
                <a:gd name="T100" fmla="*/ 1 w 201"/>
                <a:gd name="T101" fmla="*/ 25 h 115"/>
                <a:gd name="T102" fmla="*/ 36 w 201"/>
                <a:gd name="T103" fmla="*/ 20 h 115"/>
                <a:gd name="T104" fmla="*/ 32 w 201"/>
                <a:gd name="T105" fmla="*/ 23 h 115"/>
                <a:gd name="T106" fmla="*/ 25 w 201"/>
                <a:gd name="T107" fmla="*/ 5 h 115"/>
                <a:gd name="T108" fmla="*/ 22 w 201"/>
                <a:gd name="T109" fmla="*/ 0 h 115"/>
                <a:gd name="T110" fmla="*/ 22 w 201"/>
                <a:gd name="T111" fmla="*/ 0 h 115"/>
                <a:gd name="T112" fmla="*/ 22 w 201"/>
                <a:gd name="T1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1" h="115">
                  <a:moveTo>
                    <a:pt x="105" y="105"/>
                  </a:moveTo>
                  <a:lnTo>
                    <a:pt x="107" y="105"/>
                  </a:lnTo>
                  <a:lnTo>
                    <a:pt x="115" y="109"/>
                  </a:lnTo>
                  <a:lnTo>
                    <a:pt x="116" y="108"/>
                  </a:lnTo>
                  <a:lnTo>
                    <a:pt x="118" y="108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9" y="110"/>
                  </a:lnTo>
                  <a:lnTo>
                    <a:pt x="119" y="112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4" y="115"/>
                  </a:lnTo>
                  <a:lnTo>
                    <a:pt x="104" y="109"/>
                  </a:lnTo>
                  <a:lnTo>
                    <a:pt x="102" y="108"/>
                  </a:lnTo>
                  <a:lnTo>
                    <a:pt x="102" y="106"/>
                  </a:lnTo>
                  <a:lnTo>
                    <a:pt x="104" y="105"/>
                  </a:lnTo>
                  <a:lnTo>
                    <a:pt x="105" y="105"/>
                  </a:lnTo>
                  <a:close/>
                  <a:moveTo>
                    <a:pt x="185" y="97"/>
                  </a:moveTo>
                  <a:lnTo>
                    <a:pt x="201" y="97"/>
                  </a:lnTo>
                  <a:lnTo>
                    <a:pt x="201" y="102"/>
                  </a:lnTo>
                  <a:lnTo>
                    <a:pt x="185" y="102"/>
                  </a:lnTo>
                  <a:lnTo>
                    <a:pt x="184" y="101"/>
                  </a:lnTo>
                  <a:lnTo>
                    <a:pt x="184" y="99"/>
                  </a:lnTo>
                  <a:lnTo>
                    <a:pt x="184" y="98"/>
                  </a:lnTo>
                  <a:lnTo>
                    <a:pt x="185" y="97"/>
                  </a:lnTo>
                  <a:close/>
                  <a:moveTo>
                    <a:pt x="145" y="91"/>
                  </a:moveTo>
                  <a:lnTo>
                    <a:pt x="147" y="91"/>
                  </a:lnTo>
                  <a:lnTo>
                    <a:pt x="147" y="92"/>
                  </a:lnTo>
                  <a:lnTo>
                    <a:pt x="148" y="94"/>
                  </a:lnTo>
                  <a:lnTo>
                    <a:pt x="147" y="95"/>
                  </a:lnTo>
                  <a:lnTo>
                    <a:pt x="133" y="103"/>
                  </a:lnTo>
                  <a:lnTo>
                    <a:pt x="132" y="105"/>
                  </a:lnTo>
                  <a:lnTo>
                    <a:pt x="130" y="103"/>
                  </a:lnTo>
                  <a:lnTo>
                    <a:pt x="129" y="103"/>
                  </a:lnTo>
                  <a:lnTo>
                    <a:pt x="129" y="101"/>
                  </a:lnTo>
                  <a:lnTo>
                    <a:pt x="130" y="99"/>
                  </a:lnTo>
                  <a:lnTo>
                    <a:pt x="144" y="91"/>
                  </a:lnTo>
                  <a:lnTo>
                    <a:pt x="145" y="91"/>
                  </a:lnTo>
                  <a:close/>
                  <a:moveTo>
                    <a:pt x="82" y="88"/>
                  </a:moveTo>
                  <a:lnTo>
                    <a:pt x="83" y="90"/>
                  </a:lnTo>
                  <a:lnTo>
                    <a:pt x="83" y="90"/>
                  </a:lnTo>
                  <a:lnTo>
                    <a:pt x="86" y="97"/>
                  </a:lnTo>
                  <a:lnTo>
                    <a:pt x="91" y="98"/>
                  </a:lnTo>
                  <a:lnTo>
                    <a:pt x="93" y="99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0" y="103"/>
                  </a:lnTo>
                  <a:lnTo>
                    <a:pt x="90" y="103"/>
                  </a:lnTo>
                  <a:lnTo>
                    <a:pt x="83" y="99"/>
                  </a:lnTo>
                  <a:lnTo>
                    <a:pt x="79" y="92"/>
                  </a:lnTo>
                  <a:lnTo>
                    <a:pt x="79" y="90"/>
                  </a:lnTo>
                  <a:lnTo>
                    <a:pt x="80" y="88"/>
                  </a:lnTo>
                  <a:lnTo>
                    <a:pt x="82" y="88"/>
                  </a:lnTo>
                  <a:close/>
                  <a:moveTo>
                    <a:pt x="161" y="83"/>
                  </a:moveTo>
                  <a:lnTo>
                    <a:pt x="163" y="83"/>
                  </a:lnTo>
                  <a:lnTo>
                    <a:pt x="165" y="84"/>
                  </a:lnTo>
                  <a:lnTo>
                    <a:pt x="174" y="95"/>
                  </a:lnTo>
                  <a:lnTo>
                    <a:pt x="176" y="98"/>
                  </a:lnTo>
                  <a:lnTo>
                    <a:pt x="174" y="99"/>
                  </a:lnTo>
                  <a:lnTo>
                    <a:pt x="173" y="99"/>
                  </a:lnTo>
                  <a:lnTo>
                    <a:pt x="172" y="99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61" y="88"/>
                  </a:lnTo>
                  <a:lnTo>
                    <a:pt x="159" y="88"/>
                  </a:lnTo>
                  <a:lnTo>
                    <a:pt x="158" y="88"/>
                  </a:lnTo>
                  <a:lnTo>
                    <a:pt x="156" y="87"/>
                  </a:lnTo>
                  <a:lnTo>
                    <a:pt x="156" y="85"/>
                  </a:lnTo>
                  <a:lnTo>
                    <a:pt x="158" y="84"/>
                  </a:lnTo>
                  <a:lnTo>
                    <a:pt x="158" y="83"/>
                  </a:lnTo>
                  <a:lnTo>
                    <a:pt x="161" y="83"/>
                  </a:lnTo>
                  <a:close/>
                  <a:moveTo>
                    <a:pt x="191" y="79"/>
                  </a:moveTo>
                  <a:lnTo>
                    <a:pt x="191" y="79"/>
                  </a:lnTo>
                  <a:lnTo>
                    <a:pt x="191" y="79"/>
                  </a:lnTo>
                  <a:lnTo>
                    <a:pt x="191" y="79"/>
                  </a:lnTo>
                  <a:lnTo>
                    <a:pt x="191" y="79"/>
                  </a:lnTo>
                  <a:lnTo>
                    <a:pt x="191" y="79"/>
                  </a:lnTo>
                  <a:lnTo>
                    <a:pt x="191" y="79"/>
                  </a:lnTo>
                  <a:lnTo>
                    <a:pt x="191" y="79"/>
                  </a:lnTo>
                  <a:lnTo>
                    <a:pt x="191" y="79"/>
                  </a:lnTo>
                  <a:lnTo>
                    <a:pt x="191" y="79"/>
                  </a:lnTo>
                  <a:lnTo>
                    <a:pt x="191" y="79"/>
                  </a:lnTo>
                  <a:lnTo>
                    <a:pt x="192" y="80"/>
                  </a:lnTo>
                  <a:lnTo>
                    <a:pt x="199" y="85"/>
                  </a:lnTo>
                  <a:lnTo>
                    <a:pt x="201" y="87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8" y="90"/>
                  </a:lnTo>
                  <a:lnTo>
                    <a:pt x="197" y="88"/>
                  </a:lnTo>
                  <a:lnTo>
                    <a:pt x="190" y="84"/>
                  </a:lnTo>
                  <a:lnTo>
                    <a:pt x="187" y="84"/>
                  </a:lnTo>
                  <a:lnTo>
                    <a:pt x="185" y="84"/>
                  </a:lnTo>
                  <a:lnTo>
                    <a:pt x="184" y="84"/>
                  </a:lnTo>
                  <a:lnTo>
                    <a:pt x="183" y="83"/>
                  </a:lnTo>
                  <a:lnTo>
                    <a:pt x="184" y="81"/>
                  </a:lnTo>
                  <a:lnTo>
                    <a:pt x="185" y="80"/>
                  </a:lnTo>
                  <a:lnTo>
                    <a:pt x="191" y="79"/>
                  </a:lnTo>
                  <a:close/>
                  <a:moveTo>
                    <a:pt x="61" y="65"/>
                  </a:moveTo>
                  <a:lnTo>
                    <a:pt x="61" y="65"/>
                  </a:lnTo>
                  <a:lnTo>
                    <a:pt x="72" y="69"/>
                  </a:lnTo>
                  <a:lnTo>
                    <a:pt x="75" y="69"/>
                  </a:lnTo>
                  <a:lnTo>
                    <a:pt x="76" y="72"/>
                  </a:lnTo>
                  <a:lnTo>
                    <a:pt x="78" y="76"/>
                  </a:lnTo>
                  <a:lnTo>
                    <a:pt x="78" y="77"/>
                  </a:lnTo>
                  <a:lnTo>
                    <a:pt x="76" y="79"/>
                  </a:lnTo>
                  <a:lnTo>
                    <a:pt x="75" y="79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3"/>
                  </a:lnTo>
                  <a:lnTo>
                    <a:pt x="60" y="70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60" y="66"/>
                  </a:lnTo>
                  <a:lnTo>
                    <a:pt x="61" y="65"/>
                  </a:lnTo>
                  <a:close/>
                  <a:moveTo>
                    <a:pt x="162" y="65"/>
                  </a:moveTo>
                  <a:lnTo>
                    <a:pt x="163" y="66"/>
                  </a:lnTo>
                  <a:lnTo>
                    <a:pt x="165" y="66"/>
                  </a:lnTo>
                  <a:lnTo>
                    <a:pt x="170" y="81"/>
                  </a:lnTo>
                  <a:lnTo>
                    <a:pt x="170" y="84"/>
                  </a:lnTo>
                  <a:lnTo>
                    <a:pt x="169" y="85"/>
                  </a:lnTo>
                  <a:lnTo>
                    <a:pt x="167" y="85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61" y="69"/>
                  </a:lnTo>
                  <a:lnTo>
                    <a:pt x="161" y="66"/>
                  </a:lnTo>
                  <a:lnTo>
                    <a:pt x="162" y="66"/>
                  </a:lnTo>
                  <a:lnTo>
                    <a:pt x="162" y="65"/>
                  </a:lnTo>
                  <a:close/>
                  <a:moveTo>
                    <a:pt x="29" y="56"/>
                  </a:moveTo>
                  <a:lnTo>
                    <a:pt x="31" y="56"/>
                  </a:lnTo>
                  <a:lnTo>
                    <a:pt x="46" y="61"/>
                  </a:lnTo>
                  <a:lnTo>
                    <a:pt x="47" y="62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29" y="62"/>
                  </a:lnTo>
                  <a:lnTo>
                    <a:pt x="28" y="61"/>
                  </a:lnTo>
                  <a:lnTo>
                    <a:pt x="28" y="59"/>
                  </a:lnTo>
                  <a:lnTo>
                    <a:pt x="28" y="58"/>
                  </a:lnTo>
                  <a:lnTo>
                    <a:pt x="29" y="56"/>
                  </a:lnTo>
                  <a:close/>
                  <a:moveTo>
                    <a:pt x="147" y="38"/>
                  </a:moveTo>
                  <a:lnTo>
                    <a:pt x="147" y="38"/>
                  </a:lnTo>
                  <a:lnTo>
                    <a:pt x="148" y="40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8" y="55"/>
                  </a:lnTo>
                  <a:lnTo>
                    <a:pt x="156" y="56"/>
                  </a:lnTo>
                  <a:lnTo>
                    <a:pt x="155" y="56"/>
                  </a:lnTo>
                  <a:lnTo>
                    <a:pt x="154" y="55"/>
                  </a:lnTo>
                  <a:lnTo>
                    <a:pt x="145" y="44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4" y="38"/>
                  </a:lnTo>
                  <a:lnTo>
                    <a:pt x="147" y="38"/>
                  </a:lnTo>
                  <a:close/>
                  <a:moveTo>
                    <a:pt x="11" y="36"/>
                  </a:moveTo>
                  <a:lnTo>
                    <a:pt x="13" y="37"/>
                  </a:lnTo>
                  <a:lnTo>
                    <a:pt x="14" y="37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7" y="55"/>
                  </a:lnTo>
                  <a:lnTo>
                    <a:pt x="17" y="54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10" y="36"/>
                  </a:lnTo>
                  <a:lnTo>
                    <a:pt x="11" y="36"/>
                  </a:lnTo>
                  <a:close/>
                  <a:moveTo>
                    <a:pt x="125" y="20"/>
                  </a:moveTo>
                  <a:lnTo>
                    <a:pt x="133" y="20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9"/>
                  </a:lnTo>
                  <a:lnTo>
                    <a:pt x="137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4" y="30"/>
                  </a:lnTo>
                  <a:lnTo>
                    <a:pt x="132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3" y="23"/>
                  </a:lnTo>
                  <a:lnTo>
                    <a:pt x="123" y="20"/>
                  </a:lnTo>
                  <a:lnTo>
                    <a:pt x="125" y="20"/>
                  </a:lnTo>
                  <a:close/>
                  <a:moveTo>
                    <a:pt x="93" y="20"/>
                  </a:moveTo>
                  <a:lnTo>
                    <a:pt x="109" y="20"/>
                  </a:lnTo>
                  <a:lnTo>
                    <a:pt x="111" y="20"/>
                  </a:lnTo>
                  <a:lnTo>
                    <a:pt x="111" y="23"/>
                  </a:lnTo>
                  <a:lnTo>
                    <a:pt x="111" y="25"/>
                  </a:lnTo>
                  <a:lnTo>
                    <a:pt x="109" y="25"/>
                  </a:lnTo>
                  <a:lnTo>
                    <a:pt x="93" y="25"/>
                  </a:lnTo>
                  <a:lnTo>
                    <a:pt x="91" y="25"/>
                  </a:lnTo>
                  <a:lnTo>
                    <a:pt x="90" y="23"/>
                  </a:lnTo>
                  <a:lnTo>
                    <a:pt x="91" y="20"/>
                  </a:lnTo>
                  <a:lnTo>
                    <a:pt x="93" y="20"/>
                  </a:lnTo>
                  <a:close/>
                  <a:moveTo>
                    <a:pt x="61" y="20"/>
                  </a:moveTo>
                  <a:lnTo>
                    <a:pt x="76" y="20"/>
                  </a:lnTo>
                  <a:lnTo>
                    <a:pt x="79" y="20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76" y="25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58" y="23"/>
                  </a:lnTo>
                  <a:lnTo>
                    <a:pt x="60" y="20"/>
                  </a:lnTo>
                  <a:lnTo>
                    <a:pt x="61" y="20"/>
                  </a:lnTo>
                  <a:close/>
                  <a:moveTo>
                    <a:pt x="11" y="12"/>
                  </a:moveTo>
                  <a:lnTo>
                    <a:pt x="13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10" y="13"/>
                  </a:lnTo>
                  <a:lnTo>
                    <a:pt x="11" y="12"/>
                  </a:lnTo>
                  <a:close/>
                  <a:moveTo>
                    <a:pt x="35" y="9"/>
                  </a:moveTo>
                  <a:lnTo>
                    <a:pt x="36" y="11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7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2" y="23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5" y="9"/>
                  </a:lnTo>
                  <a:close/>
                  <a:moveTo>
                    <a:pt x="22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35" name="Freeform 208">
              <a:extLst>
                <a:ext uri="{FF2B5EF4-FFF2-40B4-BE49-F238E27FC236}">
                  <a16:creationId xmlns:a16="http://schemas.microsoft.com/office/drawing/2014/main" xmlns="" id="{EE73E146-D84E-45B2-B4B4-37642B033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76" y="2284413"/>
              <a:ext cx="895350" cy="1035050"/>
            </a:xfrm>
            <a:custGeom>
              <a:avLst/>
              <a:gdLst>
                <a:gd name="T0" fmla="*/ 441 w 564"/>
                <a:gd name="T1" fmla="*/ 0 h 652"/>
                <a:gd name="T2" fmla="*/ 453 w 564"/>
                <a:gd name="T3" fmla="*/ 37 h 652"/>
                <a:gd name="T4" fmla="*/ 487 w 564"/>
                <a:gd name="T5" fmla="*/ 94 h 652"/>
                <a:gd name="T6" fmla="*/ 466 w 564"/>
                <a:gd name="T7" fmla="*/ 133 h 652"/>
                <a:gd name="T8" fmla="*/ 517 w 564"/>
                <a:gd name="T9" fmla="*/ 160 h 652"/>
                <a:gd name="T10" fmla="*/ 512 w 564"/>
                <a:gd name="T11" fmla="*/ 192 h 652"/>
                <a:gd name="T12" fmla="*/ 549 w 564"/>
                <a:gd name="T13" fmla="*/ 232 h 652"/>
                <a:gd name="T14" fmla="*/ 534 w 564"/>
                <a:gd name="T15" fmla="*/ 252 h 652"/>
                <a:gd name="T16" fmla="*/ 536 w 564"/>
                <a:gd name="T17" fmla="*/ 307 h 652"/>
                <a:gd name="T18" fmla="*/ 513 w 564"/>
                <a:gd name="T19" fmla="*/ 328 h 652"/>
                <a:gd name="T20" fmla="*/ 513 w 564"/>
                <a:gd name="T21" fmla="*/ 382 h 652"/>
                <a:gd name="T22" fmla="*/ 449 w 564"/>
                <a:gd name="T23" fmla="*/ 439 h 652"/>
                <a:gd name="T24" fmla="*/ 416 w 564"/>
                <a:gd name="T25" fmla="*/ 452 h 652"/>
                <a:gd name="T26" fmla="*/ 330 w 564"/>
                <a:gd name="T27" fmla="*/ 416 h 652"/>
                <a:gd name="T28" fmla="*/ 298 w 564"/>
                <a:gd name="T29" fmla="*/ 511 h 652"/>
                <a:gd name="T30" fmla="*/ 355 w 564"/>
                <a:gd name="T31" fmla="*/ 526 h 652"/>
                <a:gd name="T32" fmla="*/ 393 w 564"/>
                <a:gd name="T33" fmla="*/ 516 h 652"/>
                <a:gd name="T34" fmla="*/ 430 w 564"/>
                <a:gd name="T35" fmla="*/ 565 h 652"/>
                <a:gd name="T36" fmla="*/ 315 w 564"/>
                <a:gd name="T37" fmla="*/ 612 h 652"/>
                <a:gd name="T38" fmla="*/ 139 w 564"/>
                <a:gd name="T39" fmla="*/ 646 h 652"/>
                <a:gd name="T40" fmla="*/ 101 w 564"/>
                <a:gd name="T41" fmla="*/ 606 h 652"/>
                <a:gd name="T42" fmla="*/ 94 w 564"/>
                <a:gd name="T43" fmla="*/ 589 h 652"/>
                <a:gd name="T44" fmla="*/ 63 w 564"/>
                <a:gd name="T45" fmla="*/ 587 h 652"/>
                <a:gd name="T46" fmla="*/ 43 w 564"/>
                <a:gd name="T47" fmla="*/ 545 h 652"/>
                <a:gd name="T48" fmla="*/ 85 w 564"/>
                <a:gd name="T49" fmla="*/ 533 h 652"/>
                <a:gd name="T50" fmla="*/ 51 w 564"/>
                <a:gd name="T51" fmla="*/ 505 h 652"/>
                <a:gd name="T52" fmla="*/ 0 w 564"/>
                <a:gd name="T53" fmla="*/ 488 h 652"/>
                <a:gd name="T54" fmla="*/ 7 w 564"/>
                <a:gd name="T55" fmla="*/ 416 h 652"/>
                <a:gd name="T56" fmla="*/ 25 w 564"/>
                <a:gd name="T57" fmla="*/ 403 h 652"/>
                <a:gd name="T58" fmla="*/ 88 w 564"/>
                <a:gd name="T59" fmla="*/ 415 h 652"/>
                <a:gd name="T60" fmla="*/ 144 w 564"/>
                <a:gd name="T61" fmla="*/ 382 h 652"/>
                <a:gd name="T62" fmla="*/ 145 w 564"/>
                <a:gd name="T63" fmla="*/ 364 h 652"/>
                <a:gd name="T64" fmla="*/ 175 w 564"/>
                <a:gd name="T65" fmla="*/ 332 h 652"/>
                <a:gd name="T66" fmla="*/ 132 w 564"/>
                <a:gd name="T67" fmla="*/ 213 h 652"/>
                <a:gd name="T68" fmla="*/ 161 w 564"/>
                <a:gd name="T69" fmla="*/ 171 h 652"/>
                <a:gd name="T70" fmla="*/ 170 w 564"/>
                <a:gd name="T71" fmla="*/ 148 h 652"/>
                <a:gd name="T72" fmla="*/ 199 w 564"/>
                <a:gd name="T73" fmla="*/ 128 h 652"/>
                <a:gd name="T74" fmla="*/ 220 w 564"/>
                <a:gd name="T75" fmla="*/ 133 h 652"/>
                <a:gd name="T76" fmla="*/ 227 w 564"/>
                <a:gd name="T77" fmla="*/ 139 h 652"/>
                <a:gd name="T78" fmla="*/ 235 w 564"/>
                <a:gd name="T79" fmla="*/ 159 h 652"/>
                <a:gd name="T80" fmla="*/ 267 w 564"/>
                <a:gd name="T81" fmla="*/ 167 h 652"/>
                <a:gd name="T82" fmla="*/ 357 w 564"/>
                <a:gd name="T83" fmla="*/ 90 h 652"/>
                <a:gd name="T84" fmla="*/ 372 w 564"/>
                <a:gd name="T85" fmla="*/ 70 h 652"/>
                <a:gd name="T86" fmla="*/ 348 w 564"/>
                <a:gd name="T87" fmla="*/ 49 h 652"/>
                <a:gd name="T88" fmla="*/ 405 w 564"/>
                <a:gd name="T89" fmla="*/ 30 h 652"/>
                <a:gd name="T90" fmla="*/ 435 w 564"/>
                <a:gd name="T91" fmla="*/ 34 h 652"/>
                <a:gd name="T92" fmla="*/ 430 w 564"/>
                <a:gd name="T9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4" h="652">
                  <a:moveTo>
                    <a:pt x="430" y="0"/>
                  </a:moveTo>
                  <a:lnTo>
                    <a:pt x="441" y="0"/>
                  </a:lnTo>
                  <a:lnTo>
                    <a:pt x="441" y="25"/>
                  </a:lnTo>
                  <a:lnTo>
                    <a:pt x="453" y="37"/>
                  </a:lnTo>
                  <a:lnTo>
                    <a:pt x="477" y="37"/>
                  </a:lnTo>
                  <a:lnTo>
                    <a:pt x="487" y="94"/>
                  </a:lnTo>
                  <a:lnTo>
                    <a:pt x="496" y="103"/>
                  </a:lnTo>
                  <a:lnTo>
                    <a:pt x="466" y="133"/>
                  </a:lnTo>
                  <a:lnTo>
                    <a:pt x="505" y="171"/>
                  </a:lnTo>
                  <a:lnTo>
                    <a:pt x="517" y="160"/>
                  </a:lnTo>
                  <a:lnTo>
                    <a:pt x="523" y="180"/>
                  </a:lnTo>
                  <a:lnTo>
                    <a:pt x="512" y="192"/>
                  </a:lnTo>
                  <a:lnTo>
                    <a:pt x="534" y="242"/>
                  </a:lnTo>
                  <a:lnTo>
                    <a:pt x="549" y="232"/>
                  </a:lnTo>
                  <a:lnTo>
                    <a:pt x="564" y="241"/>
                  </a:lnTo>
                  <a:lnTo>
                    <a:pt x="534" y="252"/>
                  </a:lnTo>
                  <a:lnTo>
                    <a:pt x="524" y="286"/>
                  </a:lnTo>
                  <a:lnTo>
                    <a:pt x="536" y="307"/>
                  </a:lnTo>
                  <a:lnTo>
                    <a:pt x="523" y="307"/>
                  </a:lnTo>
                  <a:lnTo>
                    <a:pt x="513" y="328"/>
                  </a:lnTo>
                  <a:lnTo>
                    <a:pt x="523" y="369"/>
                  </a:lnTo>
                  <a:lnTo>
                    <a:pt x="513" y="382"/>
                  </a:lnTo>
                  <a:lnTo>
                    <a:pt x="523" y="401"/>
                  </a:lnTo>
                  <a:lnTo>
                    <a:pt x="449" y="439"/>
                  </a:lnTo>
                  <a:lnTo>
                    <a:pt x="427" y="483"/>
                  </a:lnTo>
                  <a:lnTo>
                    <a:pt x="416" y="452"/>
                  </a:lnTo>
                  <a:lnTo>
                    <a:pt x="384" y="414"/>
                  </a:lnTo>
                  <a:lnTo>
                    <a:pt x="330" y="416"/>
                  </a:lnTo>
                  <a:lnTo>
                    <a:pt x="298" y="465"/>
                  </a:lnTo>
                  <a:lnTo>
                    <a:pt x="298" y="511"/>
                  </a:lnTo>
                  <a:lnTo>
                    <a:pt x="343" y="511"/>
                  </a:lnTo>
                  <a:lnTo>
                    <a:pt x="355" y="526"/>
                  </a:lnTo>
                  <a:lnTo>
                    <a:pt x="375" y="526"/>
                  </a:lnTo>
                  <a:lnTo>
                    <a:pt x="393" y="516"/>
                  </a:lnTo>
                  <a:lnTo>
                    <a:pt x="402" y="533"/>
                  </a:lnTo>
                  <a:lnTo>
                    <a:pt x="430" y="565"/>
                  </a:lnTo>
                  <a:lnTo>
                    <a:pt x="384" y="652"/>
                  </a:lnTo>
                  <a:lnTo>
                    <a:pt x="315" y="612"/>
                  </a:lnTo>
                  <a:lnTo>
                    <a:pt x="239" y="646"/>
                  </a:lnTo>
                  <a:lnTo>
                    <a:pt x="139" y="646"/>
                  </a:lnTo>
                  <a:lnTo>
                    <a:pt x="139" y="625"/>
                  </a:lnTo>
                  <a:lnTo>
                    <a:pt x="101" y="606"/>
                  </a:lnTo>
                  <a:lnTo>
                    <a:pt x="94" y="606"/>
                  </a:lnTo>
                  <a:lnTo>
                    <a:pt x="94" y="589"/>
                  </a:lnTo>
                  <a:lnTo>
                    <a:pt x="84" y="583"/>
                  </a:lnTo>
                  <a:lnTo>
                    <a:pt x="63" y="587"/>
                  </a:lnTo>
                  <a:lnTo>
                    <a:pt x="52" y="559"/>
                  </a:lnTo>
                  <a:lnTo>
                    <a:pt x="43" y="545"/>
                  </a:lnTo>
                  <a:lnTo>
                    <a:pt x="77" y="551"/>
                  </a:lnTo>
                  <a:lnTo>
                    <a:pt x="85" y="533"/>
                  </a:lnTo>
                  <a:lnTo>
                    <a:pt x="51" y="512"/>
                  </a:lnTo>
                  <a:lnTo>
                    <a:pt x="51" y="505"/>
                  </a:lnTo>
                  <a:lnTo>
                    <a:pt x="29" y="488"/>
                  </a:lnTo>
                  <a:lnTo>
                    <a:pt x="0" y="488"/>
                  </a:lnTo>
                  <a:lnTo>
                    <a:pt x="15" y="463"/>
                  </a:lnTo>
                  <a:lnTo>
                    <a:pt x="7" y="416"/>
                  </a:lnTo>
                  <a:lnTo>
                    <a:pt x="25" y="414"/>
                  </a:lnTo>
                  <a:lnTo>
                    <a:pt x="25" y="403"/>
                  </a:lnTo>
                  <a:lnTo>
                    <a:pt x="76" y="403"/>
                  </a:lnTo>
                  <a:lnTo>
                    <a:pt x="88" y="415"/>
                  </a:lnTo>
                  <a:lnTo>
                    <a:pt x="144" y="409"/>
                  </a:lnTo>
                  <a:lnTo>
                    <a:pt x="144" y="382"/>
                  </a:lnTo>
                  <a:lnTo>
                    <a:pt x="153" y="364"/>
                  </a:lnTo>
                  <a:lnTo>
                    <a:pt x="145" y="364"/>
                  </a:lnTo>
                  <a:lnTo>
                    <a:pt x="148" y="333"/>
                  </a:lnTo>
                  <a:lnTo>
                    <a:pt x="175" y="332"/>
                  </a:lnTo>
                  <a:lnTo>
                    <a:pt x="173" y="272"/>
                  </a:lnTo>
                  <a:lnTo>
                    <a:pt x="132" y="213"/>
                  </a:lnTo>
                  <a:lnTo>
                    <a:pt x="161" y="207"/>
                  </a:lnTo>
                  <a:lnTo>
                    <a:pt x="161" y="171"/>
                  </a:lnTo>
                  <a:lnTo>
                    <a:pt x="182" y="177"/>
                  </a:lnTo>
                  <a:lnTo>
                    <a:pt x="170" y="148"/>
                  </a:lnTo>
                  <a:lnTo>
                    <a:pt x="188" y="128"/>
                  </a:lnTo>
                  <a:lnTo>
                    <a:pt x="199" y="128"/>
                  </a:lnTo>
                  <a:lnTo>
                    <a:pt x="199" y="152"/>
                  </a:lnTo>
                  <a:lnTo>
                    <a:pt x="220" y="133"/>
                  </a:lnTo>
                  <a:lnTo>
                    <a:pt x="222" y="135"/>
                  </a:lnTo>
                  <a:lnTo>
                    <a:pt x="227" y="139"/>
                  </a:lnTo>
                  <a:lnTo>
                    <a:pt x="235" y="148"/>
                  </a:lnTo>
                  <a:lnTo>
                    <a:pt x="235" y="159"/>
                  </a:lnTo>
                  <a:lnTo>
                    <a:pt x="257" y="151"/>
                  </a:lnTo>
                  <a:lnTo>
                    <a:pt x="267" y="167"/>
                  </a:lnTo>
                  <a:lnTo>
                    <a:pt x="357" y="126"/>
                  </a:lnTo>
                  <a:lnTo>
                    <a:pt x="357" y="90"/>
                  </a:lnTo>
                  <a:lnTo>
                    <a:pt x="372" y="90"/>
                  </a:lnTo>
                  <a:lnTo>
                    <a:pt x="372" y="70"/>
                  </a:lnTo>
                  <a:lnTo>
                    <a:pt x="326" y="70"/>
                  </a:lnTo>
                  <a:lnTo>
                    <a:pt x="348" y="49"/>
                  </a:lnTo>
                  <a:lnTo>
                    <a:pt x="366" y="30"/>
                  </a:lnTo>
                  <a:lnTo>
                    <a:pt x="405" y="30"/>
                  </a:lnTo>
                  <a:lnTo>
                    <a:pt x="423" y="47"/>
                  </a:lnTo>
                  <a:lnTo>
                    <a:pt x="435" y="34"/>
                  </a:lnTo>
                  <a:lnTo>
                    <a:pt x="416" y="13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36" name="Freeform 209">
              <a:extLst>
                <a:ext uri="{FF2B5EF4-FFF2-40B4-BE49-F238E27FC236}">
                  <a16:creationId xmlns:a16="http://schemas.microsoft.com/office/drawing/2014/main" xmlns="" id="{7DA866A5-4268-423A-93A0-40EF2747C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2576" y="2354263"/>
              <a:ext cx="893763" cy="958850"/>
            </a:xfrm>
            <a:custGeom>
              <a:avLst/>
              <a:gdLst>
                <a:gd name="T0" fmla="*/ 155 w 563"/>
                <a:gd name="T1" fmla="*/ 598 h 604"/>
                <a:gd name="T2" fmla="*/ 264 w 563"/>
                <a:gd name="T3" fmla="*/ 591 h 604"/>
                <a:gd name="T4" fmla="*/ 384 w 563"/>
                <a:gd name="T5" fmla="*/ 597 h 604"/>
                <a:gd name="T6" fmla="*/ 282 w 563"/>
                <a:gd name="T7" fmla="*/ 583 h 604"/>
                <a:gd name="T8" fmla="*/ 315 w 563"/>
                <a:gd name="T9" fmla="*/ 568 h 604"/>
                <a:gd name="T10" fmla="*/ 314 w 563"/>
                <a:gd name="T11" fmla="*/ 568 h 604"/>
                <a:gd name="T12" fmla="*/ 411 w 563"/>
                <a:gd name="T13" fmla="*/ 558 h 604"/>
                <a:gd name="T14" fmla="*/ 88 w 563"/>
                <a:gd name="T15" fmla="*/ 536 h 604"/>
                <a:gd name="T16" fmla="*/ 423 w 563"/>
                <a:gd name="T17" fmla="*/ 525 h 604"/>
                <a:gd name="T18" fmla="*/ 411 w 563"/>
                <a:gd name="T19" fmla="*/ 504 h 604"/>
                <a:gd name="T20" fmla="*/ 387 w 563"/>
                <a:gd name="T21" fmla="*/ 479 h 604"/>
                <a:gd name="T22" fmla="*/ 384 w 563"/>
                <a:gd name="T23" fmla="*/ 476 h 604"/>
                <a:gd name="T24" fmla="*/ 399 w 563"/>
                <a:gd name="T25" fmla="*/ 491 h 604"/>
                <a:gd name="T26" fmla="*/ 80 w 563"/>
                <a:gd name="T27" fmla="*/ 486 h 604"/>
                <a:gd name="T28" fmla="*/ 329 w 563"/>
                <a:gd name="T29" fmla="*/ 471 h 604"/>
                <a:gd name="T30" fmla="*/ 51 w 563"/>
                <a:gd name="T31" fmla="*/ 460 h 604"/>
                <a:gd name="T32" fmla="*/ 37 w 563"/>
                <a:gd name="T33" fmla="*/ 447 h 604"/>
                <a:gd name="T34" fmla="*/ 29 w 563"/>
                <a:gd name="T35" fmla="*/ 444 h 604"/>
                <a:gd name="T36" fmla="*/ 424 w 563"/>
                <a:gd name="T37" fmla="*/ 425 h 604"/>
                <a:gd name="T38" fmla="*/ 437 w 563"/>
                <a:gd name="T39" fmla="*/ 419 h 604"/>
                <a:gd name="T40" fmla="*/ 420 w 563"/>
                <a:gd name="T41" fmla="*/ 407 h 604"/>
                <a:gd name="T42" fmla="*/ 416 w 563"/>
                <a:gd name="T43" fmla="*/ 410 h 604"/>
                <a:gd name="T44" fmla="*/ 416 w 563"/>
                <a:gd name="T45" fmla="*/ 408 h 604"/>
                <a:gd name="T46" fmla="*/ 408 w 563"/>
                <a:gd name="T47" fmla="*/ 397 h 604"/>
                <a:gd name="T48" fmla="*/ 451 w 563"/>
                <a:gd name="T49" fmla="*/ 393 h 604"/>
                <a:gd name="T50" fmla="*/ 393 w 563"/>
                <a:gd name="T51" fmla="*/ 379 h 604"/>
                <a:gd name="T52" fmla="*/ 481 w 563"/>
                <a:gd name="T53" fmla="*/ 379 h 604"/>
                <a:gd name="T54" fmla="*/ 323 w 563"/>
                <a:gd name="T55" fmla="*/ 372 h 604"/>
                <a:gd name="T56" fmla="*/ 84 w 563"/>
                <a:gd name="T57" fmla="*/ 368 h 604"/>
                <a:gd name="T58" fmla="*/ 88 w 563"/>
                <a:gd name="T59" fmla="*/ 371 h 604"/>
                <a:gd name="T60" fmla="*/ 27 w 563"/>
                <a:gd name="T61" fmla="*/ 372 h 604"/>
                <a:gd name="T62" fmla="*/ 523 w 563"/>
                <a:gd name="T63" fmla="*/ 357 h 604"/>
                <a:gd name="T64" fmla="*/ 521 w 563"/>
                <a:gd name="T65" fmla="*/ 359 h 604"/>
                <a:gd name="T66" fmla="*/ 512 w 563"/>
                <a:gd name="T67" fmla="*/ 345 h 604"/>
                <a:gd name="T68" fmla="*/ 144 w 563"/>
                <a:gd name="T69" fmla="*/ 338 h 604"/>
                <a:gd name="T70" fmla="*/ 150 w 563"/>
                <a:gd name="T71" fmla="*/ 293 h 604"/>
                <a:gd name="T72" fmla="*/ 174 w 563"/>
                <a:gd name="T73" fmla="*/ 266 h 604"/>
                <a:gd name="T74" fmla="*/ 175 w 563"/>
                <a:gd name="T75" fmla="*/ 251 h 604"/>
                <a:gd name="T76" fmla="*/ 170 w 563"/>
                <a:gd name="T77" fmla="*/ 217 h 604"/>
                <a:gd name="T78" fmla="*/ 534 w 563"/>
                <a:gd name="T79" fmla="*/ 198 h 604"/>
                <a:gd name="T80" fmla="*/ 552 w 563"/>
                <a:gd name="T81" fmla="*/ 201 h 604"/>
                <a:gd name="T82" fmla="*/ 149 w 563"/>
                <a:gd name="T83" fmla="*/ 192 h 604"/>
                <a:gd name="T84" fmla="*/ 164 w 563"/>
                <a:gd name="T85" fmla="*/ 137 h 604"/>
                <a:gd name="T86" fmla="*/ 523 w 563"/>
                <a:gd name="T87" fmla="*/ 134 h 604"/>
                <a:gd name="T88" fmla="*/ 516 w 563"/>
                <a:gd name="T89" fmla="*/ 129 h 604"/>
                <a:gd name="T90" fmla="*/ 279 w 563"/>
                <a:gd name="T91" fmla="*/ 123 h 604"/>
                <a:gd name="T92" fmla="*/ 235 w 563"/>
                <a:gd name="T93" fmla="*/ 105 h 604"/>
                <a:gd name="T94" fmla="*/ 485 w 563"/>
                <a:gd name="T95" fmla="*/ 108 h 604"/>
                <a:gd name="T96" fmla="*/ 196 w 563"/>
                <a:gd name="T97" fmla="*/ 93 h 604"/>
                <a:gd name="T98" fmla="*/ 220 w 563"/>
                <a:gd name="T99" fmla="*/ 89 h 604"/>
                <a:gd name="T100" fmla="*/ 220 w 563"/>
                <a:gd name="T101" fmla="*/ 89 h 604"/>
                <a:gd name="T102" fmla="*/ 220 w 563"/>
                <a:gd name="T103" fmla="*/ 90 h 604"/>
                <a:gd name="T104" fmla="*/ 221 w 563"/>
                <a:gd name="T105" fmla="*/ 90 h 604"/>
                <a:gd name="T106" fmla="*/ 221 w 563"/>
                <a:gd name="T107" fmla="*/ 91 h 604"/>
                <a:gd name="T108" fmla="*/ 211 w 563"/>
                <a:gd name="T109" fmla="*/ 97 h 604"/>
                <a:gd name="T110" fmla="*/ 344 w 563"/>
                <a:gd name="T111" fmla="*/ 89 h 604"/>
                <a:gd name="T112" fmla="*/ 467 w 563"/>
                <a:gd name="T113" fmla="*/ 89 h 604"/>
                <a:gd name="T114" fmla="*/ 496 w 563"/>
                <a:gd name="T115" fmla="*/ 59 h 604"/>
                <a:gd name="T116" fmla="*/ 359 w 563"/>
                <a:gd name="T117" fmla="*/ 46 h 604"/>
                <a:gd name="T118" fmla="*/ 339 w 563"/>
                <a:gd name="T119" fmla="*/ 25 h 604"/>
                <a:gd name="T120" fmla="*/ 348 w 563"/>
                <a:gd name="T121" fmla="*/ 5 h 604"/>
                <a:gd name="T122" fmla="*/ 348 w 563"/>
                <a:gd name="T123" fmla="*/ 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3" h="604">
                  <a:moveTo>
                    <a:pt x="220" y="598"/>
                  </a:moveTo>
                  <a:lnTo>
                    <a:pt x="235" y="598"/>
                  </a:lnTo>
                  <a:lnTo>
                    <a:pt x="238" y="599"/>
                  </a:lnTo>
                  <a:lnTo>
                    <a:pt x="238" y="601"/>
                  </a:lnTo>
                  <a:lnTo>
                    <a:pt x="238" y="602"/>
                  </a:lnTo>
                  <a:lnTo>
                    <a:pt x="235" y="602"/>
                  </a:lnTo>
                  <a:lnTo>
                    <a:pt x="220" y="602"/>
                  </a:lnTo>
                  <a:lnTo>
                    <a:pt x="218" y="602"/>
                  </a:lnTo>
                  <a:lnTo>
                    <a:pt x="217" y="601"/>
                  </a:lnTo>
                  <a:lnTo>
                    <a:pt x="218" y="599"/>
                  </a:lnTo>
                  <a:lnTo>
                    <a:pt x="220" y="598"/>
                  </a:lnTo>
                  <a:close/>
                  <a:moveTo>
                    <a:pt x="188" y="598"/>
                  </a:moveTo>
                  <a:lnTo>
                    <a:pt x="203" y="598"/>
                  </a:lnTo>
                  <a:lnTo>
                    <a:pt x="204" y="599"/>
                  </a:lnTo>
                  <a:lnTo>
                    <a:pt x="206" y="601"/>
                  </a:lnTo>
                  <a:lnTo>
                    <a:pt x="204" y="602"/>
                  </a:lnTo>
                  <a:lnTo>
                    <a:pt x="203" y="602"/>
                  </a:lnTo>
                  <a:lnTo>
                    <a:pt x="188" y="602"/>
                  </a:lnTo>
                  <a:lnTo>
                    <a:pt x="185" y="602"/>
                  </a:lnTo>
                  <a:lnTo>
                    <a:pt x="185" y="601"/>
                  </a:lnTo>
                  <a:lnTo>
                    <a:pt x="185" y="599"/>
                  </a:lnTo>
                  <a:lnTo>
                    <a:pt x="188" y="598"/>
                  </a:lnTo>
                  <a:close/>
                  <a:moveTo>
                    <a:pt x="155" y="598"/>
                  </a:moveTo>
                  <a:lnTo>
                    <a:pt x="171" y="598"/>
                  </a:lnTo>
                  <a:lnTo>
                    <a:pt x="173" y="599"/>
                  </a:lnTo>
                  <a:lnTo>
                    <a:pt x="174" y="601"/>
                  </a:lnTo>
                  <a:lnTo>
                    <a:pt x="173" y="602"/>
                  </a:lnTo>
                  <a:lnTo>
                    <a:pt x="171" y="602"/>
                  </a:lnTo>
                  <a:lnTo>
                    <a:pt x="155" y="602"/>
                  </a:lnTo>
                  <a:lnTo>
                    <a:pt x="153" y="602"/>
                  </a:lnTo>
                  <a:lnTo>
                    <a:pt x="153" y="601"/>
                  </a:lnTo>
                  <a:lnTo>
                    <a:pt x="153" y="599"/>
                  </a:lnTo>
                  <a:lnTo>
                    <a:pt x="155" y="598"/>
                  </a:lnTo>
                  <a:close/>
                  <a:moveTo>
                    <a:pt x="366" y="591"/>
                  </a:moveTo>
                  <a:lnTo>
                    <a:pt x="368" y="593"/>
                  </a:lnTo>
                  <a:lnTo>
                    <a:pt x="381" y="599"/>
                  </a:lnTo>
                  <a:lnTo>
                    <a:pt x="381" y="601"/>
                  </a:lnTo>
                  <a:lnTo>
                    <a:pt x="381" y="604"/>
                  </a:lnTo>
                  <a:lnTo>
                    <a:pt x="381" y="604"/>
                  </a:lnTo>
                  <a:lnTo>
                    <a:pt x="380" y="604"/>
                  </a:lnTo>
                  <a:lnTo>
                    <a:pt x="379" y="604"/>
                  </a:lnTo>
                  <a:lnTo>
                    <a:pt x="373" y="601"/>
                  </a:lnTo>
                  <a:lnTo>
                    <a:pt x="370" y="599"/>
                  </a:lnTo>
                  <a:lnTo>
                    <a:pt x="368" y="598"/>
                  </a:lnTo>
                  <a:lnTo>
                    <a:pt x="365" y="597"/>
                  </a:lnTo>
                  <a:lnTo>
                    <a:pt x="365" y="595"/>
                  </a:lnTo>
                  <a:lnTo>
                    <a:pt x="364" y="594"/>
                  </a:lnTo>
                  <a:lnTo>
                    <a:pt x="364" y="593"/>
                  </a:lnTo>
                  <a:lnTo>
                    <a:pt x="365" y="593"/>
                  </a:lnTo>
                  <a:lnTo>
                    <a:pt x="366" y="591"/>
                  </a:lnTo>
                  <a:close/>
                  <a:moveTo>
                    <a:pt x="264" y="586"/>
                  </a:moveTo>
                  <a:lnTo>
                    <a:pt x="265" y="587"/>
                  </a:lnTo>
                  <a:lnTo>
                    <a:pt x="267" y="587"/>
                  </a:lnTo>
                  <a:lnTo>
                    <a:pt x="267" y="590"/>
                  </a:lnTo>
                  <a:lnTo>
                    <a:pt x="265" y="591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61" y="593"/>
                  </a:lnTo>
                  <a:lnTo>
                    <a:pt x="258" y="594"/>
                  </a:lnTo>
                  <a:lnTo>
                    <a:pt x="256" y="595"/>
                  </a:lnTo>
                  <a:lnTo>
                    <a:pt x="253" y="597"/>
                  </a:lnTo>
                  <a:lnTo>
                    <a:pt x="251" y="597"/>
                  </a:lnTo>
                  <a:lnTo>
                    <a:pt x="250" y="598"/>
                  </a:lnTo>
                  <a:lnTo>
                    <a:pt x="249" y="598"/>
                  </a:lnTo>
                  <a:lnTo>
                    <a:pt x="249" y="597"/>
                  </a:lnTo>
                  <a:lnTo>
                    <a:pt x="247" y="597"/>
                  </a:lnTo>
                  <a:lnTo>
                    <a:pt x="247" y="594"/>
                  </a:lnTo>
                  <a:lnTo>
                    <a:pt x="249" y="593"/>
                  </a:lnTo>
                  <a:lnTo>
                    <a:pt x="262" y="587"/>
                  </a:lnTo>
                  <a:lnTo>
                    <a:pt x="264" y="586"/>
                  </a:lnTo>
                  <a:close/>
                  <a:moveTo>
                    <a:pt x="142" y="584"/>
                  </a:moveTo>
                  <a:lnTo>
                    <a:pt x="144" y="584"/>
                  </a:lnTo>
                  <a:lnTo>
                    <a:pt x="144" y="586"/>
                  </a:lnTo>
                  <a:lnTo>
                    <a:pt x="144" y="602"/>
                  </a:lnTo>
                  <a:lnTo>
                    <a:pt x="144" y="602"/>
                  </a:lnTo>
                  <a:lnTo>
                    <a:pt x="139" y="602"/>
                  </a:lnTo>
                  <a:lnTo>
                    <a:pt x="139" y="602"/>
                  </a:lnTo>
                  <a:lnTo>
                    <a:pt x="139" y="586"/>
                  </a:lnTo>
                  <a:lnTo>
                    <a:pt x="139" y="584"/>
                  </a:lnTo>
                  <a:lnTo>
                    <a:pt x="142" y="584"/>
                  </a:lnTo>
                  <a:close/>
                  <a:moveTo>
                    <a:pt x="394" y="581"/>
                  </a:moveTo>
                  <a:lnTo>
                    <a:pt x="395" y="581"/>
                  </a:lnTo>
                  <a:lnTo>
                    <a:pt x="397" y="583"/>
                  </a:lnTo>
                  <a:lnTo>
                    <a:pt x="397" y="584"/>
                  </a:lnTo>
                  <a:lnTo>
                    <a:pt x="388" y="598"/>
                  </a:lnTo>
                  <a:lnTo>
                    <a:pt x="388" y="599"/>
                  </a:lnTo>
                  <a:lnTo>
                    <a:pt x="387" y="599"/>
                  </a:lnTo>
                  <a:lnTo>
                    <a:pt x="386" y="599"/>
                  </a:lnTo>
                  <a:lnTo>
                    <a:pt x="384" y="598"/>
                  </a:lnTo>
                  <a:lnTo>
                    <a:pt x="384" y="597"/>
                  </a:lnTo>
                  <a:lnTo>
                    <a:pt x="393" y="581"/>
                  </a:lnTo>
                  <a:lnTo>
                    <a:pt x="393" y="581"/>
                  </a:lnTo>
                  <a:lnTo>
                    <a:pt x="394" y="581"/>
                  </a:lnTo>
                  <a:close/>
                  <a:moveTo>
                    <a:pt x="339" y="576"/>
                  </a:moveTo>
                  <a:lnTo>
                    <a:pt x="339" y="576"/>
                  </a:lnTo>
                  <a:lnTo>
                    <a:pt x="352" y="584"/>
                  </a:lnTo>
                  <a:lnTo>
                    <a:pt x="354" y="586"/>
                  </a:lnTo>
                  <a:lnTo>
                    <a:pt x="354" y="587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51" y="588"/>
                  </a:lnTo>
                  <a:lnTo>
                    <a:pt x="344" y="584"/>
                  </a:lnTo>
                  <a:lnTo>
                    <a:pt x="344" y="584"/>
                  </a:lnTo>
                  <a:lnTo>
                    <a:pt x="344" y="584"/>
                  </a:lnTo>
                  <a:lnTo>
                    <a:pt x="341" y="583"/>
                  </a:lnTo>
                  <a:lnTo>
                    <a:pt x="339" y="581"/>
                  </a:lnTo>
                  <a:lnTo>
                    <a:pt x="337" y="580"/>
                  </a:lnTo>
                  <a:lnTo>
                    <a:pt x="337" y="580"/>
                  </a:lnTo>
                  <a:lnTo>
                    <a:pt x="336" y="579"/>
                  </a:lnTo>
                  <a:lnTo>
                    <a:pt x="336" y="577"/>
                  </a:lnTo>
                  <a:lnTo>
                    <a:pt x="337" y="576"/>
                  </a:lnTo>
                  <a:lnTo>
                    <a:pt x="339" y="576"/>
                  </a:lnTo>
                  <a:close/>
                  <a:moveTo>
                    <a:pt x="293" y="572"/>
                  </a:moveTo>
                  <a:lnTo>
                    <a:pt x="294" y="573"/>
                  </a:lnTo>
                  <a:lnTo>
                    <a:pt x="296" y="573"/>
                  </a:lnTo>
                  <a:lnTo>
                    <a:pt x="296" y="576"/>
                  </a:lnTo>
                  <a:lnTo>
                    <a:pt x="294" y="577"/>
                  </a:lnTo>
                  <a:lnTo>
                    <a:pt x="285" y="581"/>
                  </a:lnTo>
                  <a:lnTo>
                    <a:pt x="285" y="581"/>
                  </a:lnTo>
                  <a:lnTo>
                    <a:pt x="285" y="581"/>
                  </a:lnTo>
                  <a:lnTo>
                    <a:pt x="285" y="581"/>
                  </a:lnTo>
                  <a:lnTo>
                    <a:pt x="285" y="581"/>
                  </a:lnTo>
                  <a:lnTo>
                    <a:pt x="282" y="583"/>
                  </a:lnTo>
                  <a:lnTo>
                    <a:pt x="280" y="583"/>
                  </a:lnTo>
                  <a:lnTo>
                    <a:pt x="279" y="584"/>
                  </a:lnTo>
                  <a:lnTo>
                    <a:pt x="279" y="584"/>
                  </a:lnTo>
                  <a:lnTo>
                    <a:pt x="278" y="584"/>
                  </a:lnTo>
                  <a:lnTo>
                    <a:pt x="276" y="583"/>
                  </a:lnTo>
                  <a:lnTo>
                    <a:pt x="276" y="581"/>
                  </a:lnTo>
                  <a:lnTo>
                    <a:pt x="278" y="580"/>
                  </a:lnTo>
                  <a:lnTo>
                    <a:pt x="292" y="573"/>
                  </a:lnTo>
                  <a:lnTo>
                    <a:pt x="293" y="572"/>
                  </a:lnTo>
                  <a:close/>
                  <a:moveTo>
                    <a:pt x="116" y="565"/>
                  </a:moveTo>
                  <a:lnTo>
                    <a:pt x="117" y="565"/>
                  </a:lnTo>
                  <a:lnTo>
                    <a:pt x="131" y="572"/>
                  </a:lnTo>
                  <a:lnTo>
                    <a:pt x="132" y="573"/>
                  </a:lnTo>
                  <a:lnTo>
                    <a:pt x="132" y="576"/>
                  </a:lnTo>
                  <a:lnTo>
                    <a:pt x="131" y="576"/>
                  </a:lnTo>
                  <a:lnTo>
                    <a:pt x="130" y="576"/>
                  </a:lnTo>
                  <a:lnTo>
                    <a:pt x="130" y="576"/>
                  </a:lnTo>
                  <a:lnTo>
                    <a:pt x="114" y="569"/>
                  </a:lnTo>
                  <a:lnTo>
                    <a:pt x="113" y="568"/>
                  </a:lnTo>
                  <a:lnTo>
                    <a:pt x="114" y="566"/>
                  </a:lnTo>
                  <a:lnTo>
                    <a:pt x="114" y="565"/>
                  </a:lnTo>
                  <a:lnTo>
                    <a:pt x="116" y="565"/>
                  </a:lnTo>
                  <a:close/>
                  <a:moveTo>
                    <a:pt x="315" y="562"/>
                  </a:moveTo>
                  <a:lnTo>
                    <a:pt x="316" y="563"/>
                  </a:lnTo>
                  <a:lnTo>
                    <a:pt x="325" y="568"/>
                  </a:lnTo>
                  <a:lnTo>
                    <a:pt x="326" y="569"/>
                  </a:lnTo>
                  <a:lnTo>
                    <a:pt x="326" y="572"/>
                  </a:lnTo>
                  <a:lnTo>
                    <a:pt x="325" y="572"/>
                  </a:lnTo>
                  <a:lnTo>
                    <a:pt x="323" y="572"/>
                  </a:lnTo>
                  <a:lnTo>
                    <a:pt x="323" y="572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14" y="568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7" y="570"/>
                  </a:lnTo>
                  <a:lnTo>
                    <a:pt x="305" y="569"/>
                  </a:lnTo>
                  <a:lnTo>
                    <a:pt x="305" y="568"/>
                  </a:lnTo>
                  <a:lnTo>
                    <a:pt x="307" y="566"/>
                  </a:lnTo>
                  <a:lnTo>
                    <a:pt x="312" y="563"/>
                  </a:lnTo>
                  <a:lnTo>
                    <a:pt x="315" y="562"/>
                  </a:lnTo>
                  <a:close/>
                  <a:moveTo>
                    <a:pt x="409" y="552"/>
                  </a:moveTo>
                  <a:lnTo>
                    <a:pt x="411" y="552"/>
                  </a:lnTo>
                  <a:lnTo>
                    <a:pt x="412" y="554"/>
                  </a:lnTo>
                  <a:lnTo>
                    <a:pt x="412" y="557"/>
                  </a:lnTo>
                  <a:lnTo>
                    <a:pt x="412" y="557"/>
                  </a:lnTo>
                  <a:lnTo>
                    <a:pt x="412" y="557"/>
                  </a:lnTo>
                  <a:lnTo>
                    <a:pt x="412" y="557"/>
                  </a:lnTo>
                  <a:lnTo>
                    <a:pt x="412" y="557"/>
                  </a:lnTo>
                  <a:lnTo>
                    <a:pt x="412" y="557"/>
                  </a:lnTo>
                  <a:lnTo>
                    <a:pt x="412" y="557"/>
                  </a:lnTo>
                  <a:lnTo>
                    <a:pt x="411" y="557"/>
                  </a:lnTo>
                  <a:lnTo>
                    <a:pt x="411" y="557"/>
                  </a:lnTo>
                  <a:lnTo>
                    <a:pt x="411" y="557"/>
                  </a:lnTo>
                  <a:lnTo>
                    <a:pt x="411" y="557"/>
                  </a:lnTo>
                  <a:lnTo>
                    <a:pt x="411" y="557"/>
                  </a:lnTo>
                  <a:lnTo>
                    <a:pt x="411" y="557"/>
                  </a:lnTo>
                  <a:lnTo>
                    <a:pt x="411" y="557"/>
                  </a:lnTo>
                  <a:lnTo>
                    <a:pt x="411" y="558"/>
                  </a:lnTo>
                  <a:lnTo>
                    <a:pt x="411" y="558"/>
                  </a:lnTo>
                  <a:lnTo>
                    <a:pt x="411" y="558"/>
                  </a:lnTo>
                  <a:lnTo>
                    <a:pt x="411" y="558"/>
                  </a:lnTo>
                  <a:lnTo>
                    <a:pt x="411" y="558"/>
                  </a:lnTo>
                  <a:lnTo>
                    <a:pt x="411" y="558"/>
                  </a:lnTo>
                  <a:lnTo>
                    <a:pt x="411" y="558"/>
                  </a:lnTo>
                  <a:lnTo>
                    <a:pt x="411" y="558"/>
                  </a:lnTo>
                  <a:lnTo>
                    <a:pt x="411" y="558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2" y="572"/>
                  </a:lnTo>
                  <a:lnTo>
                    <a:pt x="401" y="572"/>
                  </a:lnTo>
                  <a:lnTo>
                    <a:pt x="399" y="570"/>
                  </a:lnTo>
                  <a:lnTo>
                    <a:pt x="399" y="568"/>
                  </a:lnTo>
                  <a:lnTo>
                    <a:pt x="408" y="554"/>
                  </a:lnTo>
                  <a:lnTo>
                    <a:pt x="408" y="552"/>
                  </a:lnTo>
                  <a:lnTo>
                    <a:pt x="409" y="552"/>
                  </a:lnTo>
                  <a:close/>
                  <a:moveTo>
                    <a:pt x="96" y="550"/>
                  </a:moveTo>
                  <a:lnTo>
                    <a:pt x="98" y="551"/>
                  </a:lnTo>
                  <a:lnTo>
                    <a:pt x="98" y="552"/>
                  </a:lnTo>
                  <a:lnTo>
                    <a:pt x="98" y="557"/>
                  </a:lnTo>
                  <a:lnTo>
                    <a:pt x="101" y="557"/>
                  </a:lnTo>
                  <a:lnTo>
                    <a:pt x="102" y="558"/>
                  </a:lnTo>
                  <a:lnTo>
                    <a:pt x="102" y="558"/>
                  </a:lnTo>
                  <a:lnTo>
                    <a:pt x="103" y="559"/>
                  </a:lnTo>
                  <a:lnTo>
                    <a:pt x="103" y="561"/>
                  </a:lnTo>
                  <a:lnTo>
                    <a:pt x="103" y="562"/>
                  </a:lnTo>
                  <a:lnTo>
                    <a:pt x="102" y="562"/>
                  </a:lnTo>
                  <a:lnTo>
                    <a:pt x="101" y="562"/>
                  </a:lnTo>
                  <a:lnTo>
                    <a:pt x="101" y="562"/>
                  </a:lnTo>
                  <a:lnTo>
                    <a:pt x="101" y="562"/>
                  </a:lnTo>
                  <a:lnTo>
                    <a:pt x="101" y="562"/>
                  </a:lnTo>
                  <a:lnTo>
                    <a:pt x="94" y="562"/>
                  </a:lnTo>
                  <a:lnTo>
                    <a:pt x="94" y="552"/>
                  </a:lnTo>
                  <a:lnTo>
                    <a:pt x="95" y="551"/>
                  </a:lnTo>
                  <a:lnTo>
                    <a:pt x="96" y="550"/>
                  </a:lnTo>
                  <a:close/>
                  <a:moveTo>
                    <a:pt x="84" y="534"/>
                  </a:moveTo>
                  <a:lnTo>
                    <a:pt x="87" y="534"/>
                  </a:lnTo>
                  <a:lnTo>
                    <a:pt x="88" y="536"/>
                  </a:lnTo>
                  <a:lnTo>
                    <a:pt x="90" y="539"/>
                  </a:lnTo>
                  <a:lnTo>
                    <a:pt x="90" y="540"/>
                  </a:lnTo>
                  <a:lnTo>
                    <a:pt x="88" y="540"/>
                  </a:lnTo>
                  <a:lnTo>
                    <a:pt x="87" y="540"/>
                  </a:lnTo>
                  <a:lnTo>
                    <a:pt x="85" y="540"/>
                  </a:lnTo>
                  <a:lnTo>
                    <a:pt x="84" y="539"/>
                  </a:lnTo>
                  <a:lnTo>
                    <a:pt x="70" y="541"/>
                  </a:lnTo>
                  <a:lnTo>
                    <a:pt x="70" y="541"/>
                  </a:lnTo>
                  <a:lnTo>
                    <a:pt x="69" y="541"/>
                  </a:lnTo>
                  <a:lnTo>
                    <a:pt x="67" y="540"/>
                  </a:lnTo>
                  <a:lnTo>
                    <a:pt x="67" y="539"/>
                  </a:lnTo>
                  <a:lnTo>
                    <a:pt x="69" y="537"/>
                  </a:lnTo>
                  <a:lnTo>
                    <a:pt x="83" y="534"/>
                  </a:lnTo>
                  <a:lnTo>
                    <a:pt x="84" y="534"/>
                  </a:lnTo>
                  <a:close/>
                  <a:moveTo>
                    <a:pt x="424" y="525"/>
                  </a:moveTo>
                  <a:lnTo>
                    <a:pt x="426" y="525"/>
                  </a:lnTo>
                  <a:lnTo>
                    <a:pt x="427" y="526"/>
                  </a:lnTo>
                  <a:lnTo>
                    <a:pt x="427" y="527"/>
                  </a:lnTo>
                  <a:lnTo>
                    <a:pt x="427" y="529"/>
                  </a:lnTo>
                  <a:lnTo>
                    <a:pt x="426" y="530"/>
                  </a:lnTo>
                  <a:lnTo>
                    <a:pt x="424" y="533"/>
                  </a:lnTo>
                  <a:lnTo>
                    <a:pt x="423" y="536"/>
                  </a:lnTo>
                  <a:lnTo>
                    <a:pt x="423" y="536"/>
                  </a:lnTo>
                  <a:lnTo>
                    <a:pt x="423" y="536"/>
                  </a:lnTo>
                  <a:lnTo>
                    <a:pt x="423" y="536"/>
                  </a:lnTo>
                  <a:lnTo>
                    <a:pt x="423" y="536"/>
                  </a:lnTo>
                  <a:lnTo>
                    <a:pt x="419" y="541"/>
                  </a:lnTo>
                  <a:lnTo>
                    <a:pt x="419" y="543"/>
                  </a:lnTo>
                  <a:lnTo>
                    <a:pt x="417" y="543"/>
                  </a:lnTo>
                  <a:lnTo>
                    <a:pt x="416" y="543"/>
                  </a:lnTo>
                  <a:lnTo>
                    <a:pt x="415" y="541"/>
                  </a:lnTo>
                  <a:lnTo>
                    <a:pt x="415" y="540"/>
                  </a:lnTo>
                  <a:lnTo>
                    <a:pt x="423" y="525"/>
                  </a:lnTo>
                  <a:lnTo>
                    <a:pt x="424" y="525"/>
                  </a:lnTo>
                  <a:lnTo>
                    <a:pt x="424" y="525"/>
                  </a:lnTo>
                  <a:close/>
                  <a:moveTo>
                    <a:pt x="56" y="516"/>
                  </a:moveTo>
                  <a:lnTo>
                    <a:pt x="58" y="516"/>
                  </a:lnTo>
                  <a:lnTo>
                    <a:pt x="59" y="518"/>
                  </a:lnTo>
                  <a:lnTo>
                    <a:pt x="65" y="533"/>
                  </a:lnTo>
                  <a:lnTo>
                    <a:pt x="65" y="534"/>
                  </a:lnTo>
                  <a:lnTo>
                    <a:pt x="63" y="536"/>
                  </a:lnTo>
                  <a:lnTo>
                    <a:pt x="62" y="536"/>
                  </a:lnTo>
                  <a:lnTo>
                    <a:pt x="62" y="536"/>
                  </a:lnTo>
                  <a:lnTo>
                    <a:pt x="60" y="534"/>
                  </a:lnTo>
                  <a:lnTo>
                    <a:pt x="60" y="533"/>
                  </a:lnTo>
                  <a:lnTo>
                    <a:pt x="59" y="532"/>
                  </a:lnTo>
                  <a:lnTo>
                    <a:pt x="58" y="529"/>
                  </a:lnTo>
                  <a:lnTo>
                    <a:pt x="58" y="526"/>
                  </a:lnTo>
                  <a:lnTo>
                    <a:pt x="56" y="523"/>
                  </a:lnTo>
                  <a:lnTo>
                    <a:pt x="56" y="523"/>
                  </a:lnTo>
                  <a:lnTo>
                    <a:pt x="56" y="523"/>
                  </a:lnTo>
                  <a:lnTo>
                    <a:pt x="56" y="523"/>
                  </a:lnTo>
                  <a:lnTo>
                    <a:pt x="56" y="523"/>
                  </a:lnTo>
                  <a:lnTo>
                    <a:pt x="55" y="519"/>
                  </a:lnTo>
                  <a:lnTo>
                    <a:pt x="55" y="518"/>
                  </a:lnTo>
                  <a:lnTo>
                    <a:pt x="56" y="516"/>
                  </a:lnTo>
                  <a:lnTo>
                    <a:pt x="56" y="516"/>
                  </a:lnTo>
                  <a:close/>
                  <a:moveTo>
                    <a:pt x="412" y="501"/>
                  </a:moveTo>
                  <a:lnTo>
                    <a:pt x="415" y="503"/>
                  </a:lnTo>
                  <a:lnTo>
                    <a:pt x="424" y="515"/>
                  </a:lnTo>
                  <a:lnTo>
                    <a:pt x="426" y="516"/>
                  </a:lnTo>
                  <a:lnTo>
                    <a:pt x="424" y="518"/>
                  </a:lnTo>
                  <a:lnTo>
                    <a:pt x="423" y="518"/>
                  </a:lnTo>
                  <a:lnTo>
                    <a:pt x="422" y="518"/>
                  </a:lnTo>
                  <a:lnTo>
                    <a:pt x="411" y="505"/>
                  </a:lnTo>
                  <a:lnTo>
                    <a:pt x="411" y="504"/>
                  </a:lnTo>
                  <a:lnTo>
                    <a:pt x="411" y="503"/>
                  </a:lnTo>
                  <a:lnTo>
                    <a:pt x="412" y="501"/>
                  </a:lnTo>
                  <a:close/>
                  <a:moveTo>
                    <a:pt x="43" y="501"/>
                  </a:moveTo>
                  <a:lnTo>
                    <a:pt x="52" y="503"/>
                  </a:lnTo>
                  <a:lnTo>
                    <a:pt x="54" y="504"/>
                  </a:lnTo>
                  <a:lnTo>
                    <a:pt x="55" y="505"/>
                  </a:lnTo>
                  <a:lnTo>
                    <a:pt x="54" y="507"/>
                  </a:lnTo>
                  <a:lnTo>
                    <a:pt x="52" y="508"/>
                  </a:lnTo>
                  <a:lnTo>
                    <a:pt x="52" y="508"/>
                  </a:lnTo>
                  <a:lnTo>
                    <a:pt x="47" y="507"/>
                  </a:lnTo>
                  <a:lnTo>
                    <a:pt x="43" y="501"/>
                  </a:lnTo>
                  <a:close/>
                  <a:moveTo>
                    <a:pt x="83" y="498"/>
                  </a:moveTo>
                  <a:lnTo>
                    <a:pt x="83" y="498"/>
                  </a:lnTo>
                  <a:lnTo>
                    <a:pt x="84" y="500"/>
                  </a:lnTo>
                  <a:lnTo>
                    <a:pt x="84" y="501"/>
                  </a:lnTo>
                  <a:lnTo>
                    <a:pt x="81" y="508"/>
                  </a:lnTo>
                  <a:lnTo>
                    <a:pt x="80" y="511"/>
                  </a:lnTo>
                  <a:lnTo>
                    <a:pt x="77" y="511"/>
                  </a:lnTo>
                  <a:lnTo>
                    <a:pt x="76" y="511"/>
                  </a:lnTo>
                  <a:lnTo>
                    <a:pt x="67" y="509"/>
                  </a:lnTo>
                  <a:lnTo>
                    <a:pt x="66" y="509"/>
                  </a:lnTo>
                  <a:lnTo>
                    <a:pt x="66" y="507"/>
                  </a:lnTo>
                  <a:lnTo>
                    <a:pt x="66" y="505"/>
                  </a:lnTo>
                  <a:lnTo>
                    <a:pt x="69" y="505"/>
                  </a:lnTo>
                  <a:lnTo>
                    <a:pt x="69" y="505"/>
                  </a:lnTo>
                  <a:lnTo>
                    <a:pt x="77" y="507"/>
                  </a:lnTo>
                  <a:lnTo>
                    <a:pt x="80" y="500"/>
                  </a:lnTo>
                  <a:lnTo>
                    <a:pt x="81" y="498"/>
                  </a:lnTo>
                  <a:lnTo>
                    <a:pt x="83" y="498"/>
                  </a:lnTo>
                  <a:close/>
                  <a:moveTo>
                    <a:pt x="384" y="476"/>
                  </a:moveTo>
                  <a:lnTo>
                    <a:pt x="386" y="476"/>
                  </a:lnTo>
                  <a:lnTo>
                    <a:pt x="387" y="478"/>
                  </a:lnTo>
                  <a:lnTo>
                    <a:pt x="387" y="479"/>
                  </a:lnTo>
                  <a:lnTo>
                    <a:pt x="386" y="480"/>
                  </a:lnTo>
                  <a:lnTo>
                    <a:pt x="377" y="486"/>
                  </a:lnTo>
                  <a:lnTo>
                    <a:pt x="376" y="486"/>
                  </a:lnTo>
                  <a:lnTo>
                    <a:pt x="369" y="486"/>
                  </a:lnTo>
                  <a:lnTo>
                    <a:pt x="369" y="486"/>
                  </a:lnTo>
                  <a:lnTo>
                    <a:pt x="366" y="486"/>
                  </a:lnTo>
                  <a:lnTo>
                    <a:pt x="366" y="485"/>
                  </a:lnTo>
                  <a:lnTo>
                    <a:pt x="366" y="482"/>
                  </a:lnTo>
                  <a:lnTo>
                    <a:pt x="368" y="482"/>
                  </a:lnTo>
                  <a:lnTo>
                    <a:pt x="369" y="482"/>
                  </a:lnTo>
                  <a:lnTo>
                    <a:pt x="372" y="482"/>
                  </a:lnTo>
                  <a:lnTo>
                    <a:pt x="373" y="482"/>
                  </a:lnTo>
                  <a:lnTo>
                    <a:pt x="375" y="482"/>
                  </a:lnTo>
                  <a:lnTo>
                    <a:pt x="375" y="482"/>
                  </a:lnTo>
                  <a:lnTo>
                    <a:pt x="375" y="482"/>
                  </a:lnTo>
                  <a:lnTo>
                    <a:pt x="375" y="482"/>
                  </a:lnTo>
                  <a:lnTo>
                    <a:pt x="375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7" y="480"/>
                  </a:lnTo>
                  <a:lnTo>
                    <a:pt x="379" y="479"/>
                  </a:lnTo>
                  <a:lnTo>
                    <a:pt x="381" y="478"/>
                  </a:lnTo>
                  <a:lnTo>
                    <a:pt x="383" y="478"/>
                  </a:lnTo>
                  <a:lnTo>
                    <a:pt x="383" y="476"/>
                  </a:lnTo>
                  <a:lnTo>
                    <a:pt x="384" y="476"/>
                  </a:lnTo>
                  <a:close/>
                  <a:moveTo>
                    <a:pt x="394" y="475"/>
                  </a:moveTo>
                  <a:lnTo>
                    <a:pt x="394" y="476"/>
                  </a:lnTo>
                  <a:lnTo>
                    <a:pt x="395" y="476"/>
                  </a:lnTo>
                  <a:lnTo>
                    <a:pt x="395" y="478"/>
                  </a:lnTo>
                  <a:lnTo>
                    <a:pt x="397" y="479"/>
                  </a:lnTo>
                  <a:lnTo>
                    <a:pt x="398" y="480"/>
                  </a:lnTo>
                  <a:lnTo>
                    <a:pt x="399" y="483"/>
                  </a:lnTo>
                  <a:lnTo>
                    <a:pt x="401" y="486"/>
                  </a:lnTo>
                  <a:lnTo>
                    <a:pt x="402" y="487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2" y="489"/>
                  </a:lnTo>
                  <a:lnTo>
                    <a:pt x="404" y="489"/>
                  </a:lnTo>
                  <a:lnTo>
                    <a:pt x="404" y="490"/>
                  </a:lnTo>
                  <a:lnTo>
                    <a:pt x="404" y="490"/>
                  </a:lnTo>
                  <a:lnTo>
                    <a:pt x="405" y="491"/>
                  </a:lnTo>
                  <a:lnTo>
                    <a:pt x="404" y="493"/>
                  </a:lnTo>
                  <a:lnTo>
                    <a:pt x="402" y="494"/>
                  </a:lnTo>
                  <a:lnTo>
                    <a:pt x="401" y="494"/>
                  </a:lnTo>
                  <a:lnTo>
                    <a:pt x="401" y="493"/>
                  </a:lnTo>
                  <a:lnTo>
                    <a:pt x="399" y="491"/>
                  </a:lnTo>
                  <a:lnTo>
                    <a:pt x="398" y="491"/>
                  </a:lnTo>
                  <a:lnTo>
                    <a:pt x="391" y="479"/>
                  </a:lnTo>
                  <a:lnTo>
                    <a:pt x="391" y="478"/>
                  </a:lnTo>
                  <a:lnTo>
                    <a:pt x="393" y="476"/>
                  </a:lnTo>
                  <a:lnTo>
                    <a:pt x="394" y="475"/>
                  </a:lnTo>
                  <a:close/>
                  <a:moveTo>
                    <a:pt x="69" y="473"/>
                  </a:moveTo>
                  <a:lnTo>
                    <a:pt x="70" y="473"/>
                  </a:lnTo>
                  <a:lnTo>
                    <a:pt x="84" y="482"/>
                  </a:lnTo>
                  <a:lnTo>
                    <a:pt x="85" y="483"/>
                  </a:lnTo>
                  <a:lnTo>
                    <a:pt x="85" y="486"/>
                  </a:lnTo>
                  <a:lnTo>
                    <a:pt x="84" y="486"/>
                  </a:lnTo>
                  <a:lnTo>
                    <a:pt x="83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0" y="486"/>
                  </a:lnTo>
                  <a:lnTo>
                    <a:pt x="80" y="486"/>
                  </a:lnTo>
                  <a:lnTo>
                    <a:pt x="80" y="486"/>
                  </a:lnTo>
                  <a:lnTo>
                    <a:pt x="80" y="486"/>
                  </a:lnTo>
                  <a:lnTo>
                    <a:pt x="80" y="486"/>
                  </a:lnTo>
                  <a:lnTo>
                    <a:pt x="80" y="486"/>
                  </a:lnTo>
                  <a:lnTo>
                    <a:pt x="80" y="486"/>
                  </a:lnTo>
                  <a:lnTo>
                    <a:pt x="80" y="486"/>
                  </a:lnTo>
                  <a:lnTo>
                    <a:pt x="80" y="486"/>
                  </a:lnTo>
                  <a:lnTo>
                    <a:pt x="78" y="485"/>
                  </a:lnTo>
                  <a:lnTo>
                    <a:pt x="76" y="483"/>
                  </a:lnTo>
                  <a:lnTo>
                    <a:pt x="73" y="480"/>
                  </a:lnTo>
                  <a:lnTo>
                    <a:pt x="70" y="479"/>
                  </a:lnTo>
                  <a:lnTo>
                    <a:pt x="69" y="478"/>
                  </a:lnTo>
                  <a:lnTo>
                    <a:pt x="67" y="478"/>
                  </a:lnTo>
                  <a:lnTo>
                    <a:pt x="67" y="476"/>
                  </a:lnTo>
                  <a:lnTo>
                    <a:pt x="67" y="475"/>
                  </a:lnTo>
                  <a:lnTo>
                    <a:pt x="67" y="473"/>
                  </a:lnTo>
                  <a:lnTo>
                    <a:pt x="69" y="473"/>
                  </a:lnTo>
                  <a:close/>
                  <a:moveTo>
                    <a:pt x="341" y="467"/>
                  </a:moveTo>
                  <a:lnTo>
                    <a:pt x="343" y="467"/>
                  </a:lnTo>
                  <a:lnTo>
                    <a:pt x="344" y="468"/>
                  </a:lnTo>
                  <a:lnTo>
                    <a:pt x="344" y="468"/>
                  </a:lnTo>
                  <a:lnTo>
                    <a:pt x="346" y="469"/>
                  </a:lnTo>
                  <a:lnTo>
                    <a:pt x="347" y="471"/>
                  </a:lnTo>
                  <a:lnTo>
                    <a:pt x="348" y="473"/>
                  </a:lnTo>
                  <a:lnTo>
                    <a:pt x="354" y="480"/>
                  </a:lnTo>
                  <a:lnTo>
                    <a:pt x="354" y="482"/>
                  </a:lnTo>
                  <a:lnTo>
                    <a:pt x="352" y="483"/>
                  </a:lnTo>
                  <a:lnTo>
                    <a:pt x="351" y="485"/>
                  </a:lnTo>
                  <a:lnTo>
                    <a:pt x="351" y="483"/>
                  </a:lnTo>
                  <a:lnTo>
                    <a:pt x="350" y="483"/>
                  </a:lnTo>
                  <a:lnTo>
                    <a:pt x="340" y="471"/>
                  </a:lnTo>
                  <a:lnTo>
                    <a:pt x="340" y="468"/>
                  </a:lnTo>
                  <a:lnTo>
                    <a:pt x="340" y="467"/>
                  </a:lnTo>
                  <a:lnTo>
                    <a:pt x="341" y="467"/>
                  </a:lnTo>
                  <a:close/>
                  <a:moveTo>
                    <a:pt x="312" y="467"/>
                  </a:moveTo>
                  <a:lnTo>
                    <a:pt x="329" y="467"/>
                  </a:lnTo>
                  <a:lnTo>
                    <a:pt x="330" y="467"/>
                  </a:lnTo>
                  <a:lnTo>
                    <a:pt x="330" y="468"/>
                  </a:lnTo>
                  <a:lnTo>
                    <a:pt x="330" y="471"/>
                  </a:lnTo>
                  <a:lnTo>
                    <a:pt x="329" y="471"/>
                  </a:lnTo>
                  <a:lnTo>
                    <a:pt x="312" y="471"/>
                  </a:lnTo>
                  <a:lnTo>
                    <a:pt x="311" y="471"/>
                  </a:lnTo>
                  <a:lnTo>
                    <a:pt x="310" y="468"/>
                  </a:lnTo>
                  <a:lnTo>
                    <a:pt x="311" y="467"/>
                  </a:lnTo>
                  <a:lnTo>
                    <a:pt x="312" y="467"/>
                  </a:lnTo>
                  <a:close/>
                  <a:moveTo>
                    <a:pt x="48" y="453"/>
                  </a:moveTo>
                  <a:lnTo>
                    <a:pt x="49" y="454"/>
                  </a:lnTo>
                  <a:lnTo>
                    <a:pt x="54" y="457"/>
                  </a:lnTo>
                  <a:lnTo>
                    <a:pt x="55" y="458"/>
                  </a:lnTo>
                  <a:lnTo>
                    <a:pt x="56" y="461"/>
                  </a:lnTo>
                  <a:lnTo>
                    <a:pt x="56" y="465"/>
                  </a:lnTo>
                  <a:lnTo>
                    <a:pt x="56" y="465"/>
                  </a:lnTo>
                  <a:lnTo>
                    <a:pt x="58" y="467"/>
                  </a:lnTo>
                  <a:lnTo>
                    <a:pt x="58" y="468"/>
                  </a:lnTo>
                  <a:lnTo>
                    <a:pt x="56" y="469"/>
                  </a:lnTo>
                  <a:lnTo>
                    <a:pt x="55" y="469"/>
                  </a:lnTo>
                  <a:lnTo>
                    <a:pt x="54" y="469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8"/>
                  </a:lnTo>
                  <a:lnTo>
                    <a:pt x="51" y="461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47" y="457"/>
                  </a:lnTo>
                  <a:lnTo>
                    <a:pt x="45" y="455"/>
                  </a:lnTo>
                  <a:lnTo>
                    <a:pt x="47" y="454"/>
                  </a:lnTo>
                  <a:lnTo>
                    <a:pt x="47" y="453"/>
                  </a:lnTo>
                  <a:lnTo>
                    <a:pt x="48" y="453"/>
                  </a:lnTo>
                  <a:close/>
                  <a:moveTo>
                    <a:pt x="297" y="444"/>
                  </a:moveTo>
                  <a:lnTo>
                    <a:pt x="298" y="446"/>
                  </a:lnTo>
                  <a:lnTo>
                    <a:pt x="298" y="447"/>
                  </a:lnTo>
                  <a:lnTo>
                    <a:pt x="298" y="464"/>
                  </a:lnTo>
                  <a:lnTo>
                    <a:pt x="298" y="465"/>
                  </a:lnTo>
                  <a:lnTo>
                    <a:pt x="297" y="465"/>
                  </a:lnTo>
                  <a:lnTo>
                    <a:pt x="294" y="465"/>
                  </a:lnTo>
                  <a:lnTo>
                    <a:pt x="294" y="464"/>
                  </a:lnTo>
                  <a:lnTo>
                    <a:pt x="294" y="447"/>
                  </a:lnTo>
                  <a:lnTo>
                    <a:pt x="294" y="446"/>
                  </a:lnTo>
                  <a:lnTo>
                    <a:pt x="297" y="444"/>
                  </a:lnTo>
                  <a:close/>
                  <a:moveTo>
                    <a:pt x="19" y="440"/>
                  </a:moveTo>
                  <a:lnTo>
                    <a:pt x="29" y="440"/>
                  </a:lnTo>
                  <a:lnTo>
                    <a:pt x="31" y="440"/>
                  </a:lnTo>
                  <a:lnTo>
                    <a:pt x="36" y="444"/>
                  </a:lnTo>
                  <a:lnTo>
                    <a:pt x="37" y="446"/>
                  </a:lnTo>
                  <a:lnTo>
                    <a:pt x="37" y="447"/>
                  </a:lnTo>
                  <a:lnTo>
                    <a:pt x="36" y="449"/>
                  </a:lnTo>
                  <a:lnTo>
                    <a:pt x="34" y="449"/>
                  </a:lnTo>
                  <a:lnTo>
                    <a:pt x="33" y="449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19" y="444"/>
                  </a:lnTo>
                  <a:lnTo>
                    <a:pt x="16" y="444"/>
                  </a:lnTo>
                  <a:lnTo>
                    <a:pt x="16" y="443"/>
                  </a:lnTo>
                  <a:lnTo>
                    <a:pt x="16" y="440"/>
                  </a:lnTo>
                  <a:lnTo>
                    <a:pt x="19" y="440"/>
                  </a:lnTo>
                  <a:close/>
                  <a:moveTo>
                    <a:pt x="9" y="432"/>
                  </a:moveTo>
                  <a:lnTo>
                    <a:pt x="11" y="432"/>
                  </a:lnTo>
                  <a:lnTo>
                    <a:pt x="11" y="433"/>
                  </a:lnTo>
                  <a:lnTo>
                    <a:pt x="11" y="436"/>
                  </a:lnTo>
                  <a:lnTo>
                    <a:pt x="5" y="444"/>
                  </a:lnTo>
                  <a:lnTo>
                    <a:pt x="0" y="444"/>
                  </a:lnTo>
                  <a:lnTo>
                    <a:pt x="2" y="440"/>
                  </a:lnTo>
                  <a:lnTo>
                    <a:pt x="4" y="437"/>
                  </a:lnTo>
                  <a:lnTo>
                    <a:pt x="5" y="436"/>
                  </a:lnTo>
                  <a:lnTo>
                    <a:pt x="7" y="433"/>
                  </a:lnTo>
                  <a:lnTo>
                    <a:pt x="7" y="433"/>
                  </a:lnTo>
                  <a:lnTo>
                    <a:pt x="8" y="432"/>
                  </a:lnTo>
                  <a:lnTo>
                    <a:pt x="9" y="432"/>
                  </a:lnTo>
                  <a:close/>
                  <a:moveTo>
                    <a:pt x="424" y="425"/>
                  </a:moveTo>
                  <a:lnTo>
                    <a:pt x="426" y="425"/>
                  </a:lnTo>
                  <a:lnTo>
                    <a:pt x="427" y="426"/>
                  </a:lnTo>
                  <a:lnTo>
                    <a:pt x="430" y="433"/>
                  </a:lnTo>
                  <a:lnTo>
                    <a:pt x="427" y="439"/>
                  </a:lnTo>
                  <a:lnTo>
                    <a:pt x="424" y="433"/>
                  </a:lnTo>
                  <a:lnTo>
                    <a:pt x="424" y="431"/>
                  </a:lnTo>
                  <a:lnTo>
                    <a:pt x="423" y="429"/>
                  </a:lnTo>
                  <a:lnTo>
                    <a:pt x="423" y="428"/>
                  </a:lnTo>
                  <a:lnTo>
                    <a:pt x="423" y="426"/>
                  </a:lnTo>
                  <a:lnTo>
                    <a:pt x="424" y="425"/>
                  </a:lnTo>
                  <a:lnTo>
                    <a:pt x="424" y="425"/>
                  </a:lnTo>
                  <a:close/>
                  <a:moveTo>
                    <a:pt x="300" y="413"/>
                  </a:moveTo>
                  <a:lnTo>
                    <a:pt x="301" y="413"/>
                  </a:lnTo>
                  <a:lnTo>
                    <a:pt x="303" y="414"/>
                  </a:lnTo>
                  <a:lnTo>
                    <a:pt x="303" y="415"/>
                  </a:lnTo>
                  <a:lnTo>
                    <a:pt x="298" y="421"/>
                  </a:lnTo>
                  <a:lnTo>
                    <a:pt x="298" y="431"/>
                  </a:lnTo>
                  <a:lnTo>
                    <a:pt x="298" y="433"/>
                  </a:lnTo>
                  <a:lnTo>
                    <a:pt x="297" y="433"/>
                  </a:lnTo>
                  <a:lnTo>
                    <a:pt x="294" y="433"/>
                  </a:lnTo>
                  <a:lnTo>
                    <a:pt x="294" y="431"/>
                  </a:lnTo>
                  <a:lnTo>
                    <a:pt x="294" y="421"/>
                  </a:lnTo>
                  <a:lnTo>
                    <a:pt x="294" y="418"/>
                  </a:lnTo>
                  <a:lnTo>
                    <a:pt x="298" y="413"/>
                  </a:lnTo>
                  <a:lnTo>
                    <a:pt x="298" y="413"/>
                  </a:lnTo>
                  <a:lnTo>
                    <a:pt x="300" y="413"/>
                  </a:lnTo>
                  <a:close/>
                  <a:moveTo>
                    <a:pt x="441" y="403"/>
                  </a:moveTo>
                  <a:lnTo>
                    <a:pt x="442" y="403"/>
                  </a:lnTo>
                  <a:lnTo>
                    <a:pt x="444" y="404"/>
                  </a:lnTo>
                  <a:lnTo>
                    <a:pt x="444" y="407"/>
                  </a:lnTo>
                  <a:lnTo>
                    <a:pt x="438" y="418"/>
                  </a:lnTo>
                  <a:lnTo>
                    <a:pt x="438" y="418"/>
                  </a:lnTo>
                  <a:lnTo>
                    <a:pt x="437" y="418"/>
                  </a:lnTo>
                  <a:lnTo>
                    <a:pt x="437" y="418"/>
                  </a:lnTo>
                  <a:lnTo>
                    <a:pt x="437" y="418"/>
                  </a:lnTo>
                  <a:lnTo>
                    <a:pt x="437" y="418"/>
                  </a:lnTo>
                  <a:lnTo>
                    <a:pt x="437" y="418"/>
                  </a:lnTo>
                  <a:lnTo>
                    <a:pt x="437" y="418"/>
                  </a:lnTo>
                  <a:lnTo>
                    <a:pt x="437" y="418"/>
                  </a:lnTo>
                  <a:lnTo>
                    <a:pt x="437" y="419"/>
                  </a:lnTo>
                  <a:lnTo>
                    <a:pt x="437" y="419"/>
                  </a:lnTo>
                  <a:lnTo>
                    <a:pt x="437" y="419"/>
                  </a:lnTo>
                  <a:lnTo>
                    <a:pt x="437" y="419"/>
                  </a:lnTo>
                  <a:lnTo>
                    <a:pt x="437" y="421"/>
                  </a:lnTo>
                  <a:lnTo>
                    <a:pt x="437" y="421"/>
                  </a:lnTo>
                  <a:lnTo>
                    <a:pt x="435" y="422"/>
                  </a:lnTo>
                  <a:lnTo>
                    <a:pt x="434" y="422"/>
                  </a:lnTo>
                  <a:lnTo>
                    <a:pt x="433" y="422"/>
                  </a:lnTo>
                  <a:lnTo>
                    <a:pt x="431" y="421"/>
                  </a:lnTo>
                  <a:lnTo>
                    <a:pt x="433" y="418"/>
                  </a:lnTo>
                  <a:lnTo>
                    <a:pt x="440" y="404"/>
                  </a:lnTo>
                  <a:lnTo>
                    <a:pt x="441" y="403"/>
                  </a:lnTo>
                  <a:lnTo>
                    <a:pt x="441" y="403"/>
                  </a:lnTo>
                  <a:close/>
                  <a:moveTo>
                    <a:pt x="15" y="401"/>
                  </a:moveTo>
                  <a:lnTo>
                    <a:pt x="16" y="401"/>
                  </a:lnTo>
                  <a:lnTo>
                    <a:pt x="18" y="403"/>
                  </a:lnTo>
                  <a:lnTo>
                    <a:pt x="20" y="418"/>
                  </a:lnTo>
                  <a:lnTo>
                    <a:pt x="19" y="421"/>
                  </a:lnTo>
                  <a:lnTo>
                    <a:pt x="18" y="421"/>
                  </a:lnTo>
                  <a:lnTo>
                    <a:pt x="18" y="421"/>
                  </a:lnTo>
                  <a:lnTo>
                    <a:pt x="16" y="421"/>
                  </a:lnTo>
                  <a:lnTo>
                    <a:pt x="15" y="419"/>
                  </a:lnTo>
                  <a:lnTo>
                    <a:pt x="13" y="406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2" y="404"/>
                  </a:lnTo>
                  <a:lnTo>
                    <a:pt x="12" y="404"/>
                  </a:lnTo>
                  <a:lnTo>
                    <a:pt x="12" y="404"/>
                  </a:lnTo>
                  <a:lnTo>
                    <a:pt x="13" y="401"/>
                  </a:lnTo>
                  <a:lnTo>
                    <a:pt x="15" y="401"/>
                  </a:lnTo>
                  <a:lnTo>
                    <a:pt x="15" y="401"/>
                  </a:lnTo>
                  <a:close/>
                  <a:moveTo>
                    <a:pt x="411" y="396"/>
                  </a:moveTo>
                  <a:lnTo>
                    <a:pt x="411" y="396"/>
                  </a:lnTo>
                  <a:lnTo>
                    <a:pt x="412" y="397"/>
                  </a:lnTo>
                  <a:lnTo>
                    <a:pt x="419" y="406"/>
                  </a:lnTo>
                  <a:lnTo>
                    <a:pt x="420" y="407"/>
                  </a:lnTo>
                  <a:lnTo>
                    <a:pt x="422" y="411"/>
                  </a:lnTo>
                  <a:lnTo>
                    <a:pt x="422" y="413"/>
                  </a:lnTo>
                  <a:lnTo>
                    <a:pt x="420" y="414"/>
                  </a:lnTo>
                  <a:lnTo>
                    <a:pt x="419" y="414"/>
                  </a:lnTo>
                  <a:lnTo>
                    <a:pt x="417" y="414"/>
                  </a:lnTo>
                  <a:lnTo>
                    <a:pt x="417" y="413"/>
                  </a:lnTo>
                  <a:lnTo>
                    <a:pt x="417" y="413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1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6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8"/>
                  </a:lnTo>
                  <a:lnTo>
                    <a:pt x="415" y="407"/>
                  </a:lnTo>
                  <a:lnTo>
                    <a:pt x="413" y="406"/>
                  </a:lnTo>
                  <a:lnTo>
                    <a:pt x="411" y="403"/>
                  </a:lnTo>
                  <a:lnTo>
                    <a:pt x="409" y="401"/>
                  </a:lnTo>
                  <a:lnTo>
                    <a:pt x="409" y="400"/>
                  </a:lnTo>
                  <a:lnTo>
                    <a:pt x="408" y="400"/>
                  </a:lnTo>
                  <a:lnTo>
                    <a:pt x="408" y="397"/>
                  </a:lnTo>
                  <a:lnTo>
                    <a:pt x="409" y="396"/>
                  </a:lnTo>
                  <a:lnTo>
                    <a:pt x="411" y="396"/>
                  </a:lnTo>
                  <a:close/>
                  <a:moveTo>
                    <a:pt x="318" y="385"/>
                  </a:moveTo>
                  <a:lnTo>
                    <a:pt x="319" y="385"/>
                  </a:lnTo>
                  <a:lnTo>
                    <a:pt x="319" y="386"/>
                  </a:lnTo>
                  <a:lnTo>
                    <a:pt x="319" y="389"/>
                  </a:lnTo>
                  <a:lnTo>
                    <a:pt x="319" y="389"/>
                  </a:lnTo>
                  <a:lnTo>
                    <a:pt x="318" y="390"/>
                  </a:lnTo>
                  <a:lnTo>
                    <a:pt x="316" y="392"/>
                  </a:lnTo>
                  <a:lnTo>
                    <a:pt x="315" y="395"/>
                  </a:lnTo>
                  <a:lnTo>
                    <a:pt x="314" y="397"/>
                  </a:lnTo>
                  <a:lnTo>
                    <a:pt x="314" y="397"/>
                  </a:lnTo>
                  <a:lnTo>
                    <a:pt x="314" y="397"/>
                  </a:lnTo>
                  <a:lnTo>
                    <a:pt x="314" y="397"/>
                  </a:lnTo>
                  <a:lnTo>
                    <a:pt x="314" y="397"/>
                  </a:lnTo>
                  <a:lnTo>
                    <a:pt x="314" y="397"/>
                  </a:lnTo>
                  <a:lnTo>
                    <a:pt x="314" y="397"/>
                  </a:lnTo>
                  <a:lnTo>
                    <a:pt x="311" y="401"/>
                  </a:lnTo>
                  <a:lnTo>
                    <a:pt x="310" y="403"/>
                  </a:lnTo>
                  <a:lnTo>
                    <a:pt x="308" y="403"/>
                  </a:lnTo>
                  <a:lnTo>
                    <a:pt x="307" y="403"/>
                  </a:lnTo>
                  <a:lnTo>
                    <a:pt x="307" y="401"/>
                  </a:lnTo>
                  <a:lnTo>
                    <a:pt x="307" y="400"/>
                  </a:lnTo>
                  <a:lnTo>
                    <a:pt x="315" y="386"/>
                  </a:lnTo>
                  <a:lnTo>
                    <a:pt x="316" y="385"/>
                  </a:lnTo>
                  <a:lnTo>
                    <a:pt x="318" y="385"/>
                  </a:lnTo>
                  <a:close/>
                  <a:moveTo>
                    <a:pt x="466" y="382"/>
                  </a:moveTo>
                  <a:lnTo>
                    <a:pt x="467" y="382"/>
                  </a:lnTo>
                  <a:lnTo>
                    <a:pt x="467" y="383"/>
                  </a:lnTo>
                  <a:lnTo>
                    <a:pt x="467" y="385"/>
                  </a:lnTo>
                  <a:lnTo>
                    <a:pt x="467" y="386"/>
                  </a:lnTo>
                  <a:lnTo>
                    <a:pt x="452" y="393"/>
                  </a:lnTo>
                  <a:lnTo>
                    <a:pt x="451" y="393"/>
                  </a:lnTo>
                  <a:lnTo>
                    <a:pt x="451" y="393"/>
                  </a:lnTo>
                  <a:lnTo>
                    <a:pt x="449" y="392"/>
                  </a:lnTo>
                  <a:lnTo>
                    <a:pt x="449" y="390"/>
                  </a:lnTo>
                  <a:lnTo>
                    <a:pt x="451" y="389"/>
                  </a:lnTo>
                  <a:lnTo>
                    <a:pt x="465" y="382"/>
                  </a:lnTo>
                  <a:lnTo>
                    <a:pt x="466" y="382"/>
                  </a:lnTo>
                  <a:close/>
                  <a:moveTo>
                    <a:pt x="12" y="371"/>
                  </a:moveTo>
                  <a:lnTo>
                    <a:pt x="15" y="388"/>
                  </a:lnTo>
                  <a:lnTo>
                    <a:pt x="13" y="389"/>
                  </a:lnTo>
                  <a:lnTo>
                    <a:pt x="12" y="390"/>
                  </a:lnTo>
                  <a:lnTo>
                    <a:pt x="12" y="390"/>
                  </a:lnTo>
                  <a:lnTo>
                    <a:pt x="11" y="389"/>
                  </a:lnTo>
                  <a:lnTo>
                    <a:pt x="9" y="388"/>
                  </a:lnTo>
                  <a:lnTo>
                    <a:pt x="9" y="388"/>
                  </a:lnTo>
                  <a:lnTo>
                    <a:pt x="9" y="385"/>
                  </a:lnTo>
                  <a:lnTo>
                    <a:pt x="9" y="382"/>
                  </a:lnTo>
                  <a:lnTo>
                    <a:pt x="8" y="379"/>
                  </a:lnTo>
                  <a:lnTo>
                    <a:pt x="8" y="377"/>
                  </a:lnTo>
                  <a:lnTo>
                    <a:pt x="7" y="372"/>
                  </a:lnTo>
                  <a:lnTo>
                    <a:pt x="7" y="372"/>
                  </a:lnTo>
                  <a:lnTo>
                    <a:pt x="12" y="371"/>
                  </a:lnTo>
                  <a:close/>
                  <a:moveTo>
                    <a:pt x="390" y="371"/>
                  </a:moveTo>
                  <a:lnTo>
                    <a:pt x="391" y="371"/>
                  </a:lnTo>
                  <a:lnTo>
                    <a:pt x="393" y="371"/>
                  </a:lnTo>
                  <a:lnTo>
                    <a:pt x="402" y="383"/>
                  </a:lnTo>
                  <a:lnTo>
                    <a:pt x="402" y="386"/>
                  </a:lnTo>
                  <a:lnTo>
                    <a:pt x="401" y="388"/>
                  </a:lnTo>
                  <a:lnTo>
                    <a:pt x="399" y="388"/>
                  </a:lnTo>
                  <a:lnTo>
                    <a:pt x="399" y="388"/>
                  </a:lnTo>
                  <a:lnTo>
                    <a:pt x="398" y="388"/>
                  </a:lnTo>
                  <a:lnTo>
                    <a:pt x="397" y="385"/>
                  </a:lnTo>
                  <a:lnTo>
                    <a:pt x="394" y="382"/>
                  </a:lnTo>
                  <a:lnTo>
                    <a:pt x="393" y="379"/>
                  </a:lnTo>
                  <a:lnTo>
                    <a:pt x="390" y="377"/>
                  </a:lnTo>
                  <a:lnTo>
                    <a:pt x="388" y="375"/>
                  </a:lnTo>
                  <a:lnTo>
                    <a:pt x="388" y="374"/>
                  </a:lnTo>
                  <a:lnTo>
                    <a:pt x="388" y="372"/>
                  </a:lnTo>
                  <a:lnTo>
                    <a:pt x="388" y="371"/>
                  </a:lnTo>
                  <a:lnTo>
                    <a:pt x="390" y="371"/>
                  </a:lnTo>
                  <a:close/>
                  <a:moveTo>
                    <a:pt x="120" y="368"/>
                  </a:moveTo>
                  <a:lnTo>
                    <a:pt x="121" y="368"/>
                  </a:lnTo>
                  <a:lnTo>
                    <a:pt x="123" y="370"/>
                  </a:lnTo>
                  <a:lnTo>
                    <a:pt x="123" y="371"/>
                  </a:lnTo>
                  <a:lnTo>
                    <a:pt x="121" y="372"/>
                  </a:lnTo>
                  <a:lnTo>
                    <a:pt x="105" y="374"/>
                  </a:lnTo>
                  <a:lnTo>
                    <a:pt x="105" y="374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2" y="371"/>
                  </a:lnTo>
                  <a:lnTo>
                    <a:pt x="105" y="370"/>
                  </a:lnTo>
                  <a:lnTo>
                    <a:pt x="109" y="370"/>
                  </a:lnTo>
                  <a:lnTo>
                    <a:pt x="109" y="370"/>
                  </a:lnTo>
                  <a:lnTo>
                    <a:pt x="109" y="370"/>
                  </a:lnTo>
                  <a:lnTo>
                    <a:pt x="109" y="370"/>
                  </a:lnTo>
                  <a:lnTo>
                    <a:pt x="109" y="370"/>
                  </a:lnTo>
                  <a:lnTo>
                    <a:pt x="113" y="368"/>
                  </a:lnTo>
                  <a:lnTo>
                    <a:pt x="116" y="368"/>
                  </a:lnTo>
                  <a:lnTo>
                    <a:pt x="119" y="368"/>
                  </a:lnTo>
                  <a:lnTo>
                    <a:pt x="120" y="368"/>
                  </a:lnTo>
                  <a:lnTo>
                    <a:pt x="120" y="368"/>
                  </a:lnTo>
                  <a:close/>
                  <a:moveTo>
                    <a:pt x="495" y="367"/>
                  </a:moveTo>
                  <a:lnTo>
                    <a:pt x="495" y="367"/>
                  </a:lnTo>
                  <a:lnTo>
                    <a:pt x="496" y="368"/>
                  </a:lnTo>
                  <a:lnTo>
                    <a:pt x="496" y="370"/>
                  </a:lnTo>
                  <a:lnTo>
                    <a:pt x="495" y="371"/>
                  </a:lnTo>
                  <a:lnTo>
                    <a:pt x="481" y="379"/>
                  </a:lnTo>
                  <a:lnTo>
                    <a:pt x="480" y="379"/>
                  </a:lnTo>
                  <a:lnTo>
                    <a:pt x="478" y="379"/>
                  </a:lnTo>
                  <a:lnTo>
                    <a:pt x="478" y="378"/>
                  </a:lnTo>
                  <a:lnTo>
                    <a:pt x="478" y="377"/>
                  </a:lnTo>
                  <a:lnTo>
                    <a:pt x="478" y="375"/>
                  </a:lnTo>
                  <a:lnTo>
                    <a:pt x="494" y="367"/>
                  </a:lnTo>
                  <a:lnTo>
                    <a:pt x="495" y="367"/>
                  </a:lnTo>
                  <a:close/>
                  <a:moveTo>
                    <a:pt x="343" y="367"/>
                  </a:moveTo>
                  <a:lnTo>
                    <a:pt x="344" y="367"/>
                  </a:lnTo>
                  <a:lnTo>
                    <a:pt x="344" y="370"/>
                  </a:lnTo>
                  <a:lnTo>
                    <a:pt x="344" y="371"/>
                  </a:lnTo>
                  <a:lnTo>
                    <a:pt x="343" y="371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30" y="372"/>
                  </a:lnTo>
                  <a:lnTo>
                    <a:pt x="328" y="375"/>
                  </a:lnTo>
                  <a:lnTo>
                    <a:pt x="328" y="375"/>
                  </a:lnTo>
                  <a:lnTo>
                    <a:pt x="326" y="377"/>
                  </a:lnTo>
                  <a:lnTo>
                    <a:pt x="325" y="375"/>
                  </a:lnTo>
                  <a:lnTo>
                    <a:pt x="323" y="374"/>
                  </a:lnTo>
                  <a:lnTo>
                    <a:pt x="323" y="372"/>
                  </a:lnTo>
                  <a:lnTo>
                    <a:pt x="326" y="370"/>
                  </a:lnTo>
                  <a:lnTo>
                    <a:pt x="328" y="368"/>
                  </a:lnTo>
                  <a:lnTo>
                    <a:pt x="329" y="368"/>
                  </a:lnTo>
                  <a:lnTo>
                    <a:pt x="343" y="367"/>
                  </a:lnTo>
                  <a:lnTo>
                    <a:pt x="343" y="367"/>
                  </a:lnTo>
                  <a:close/>
                  <a:moveTo>
                    <a:pt x="375" y="365"/>
                  </a:moveTo>
                  <a:lnTo>
                    <a:pt x="376" y="365"/>
                  </a:lnTo>
                  <a:lnTo>
                    <a:pt x="377" y="367"/>
                  </a:lnTo>
                  <a:lnTo>
                    <a:pt x="376" y="368"/>
                  </a:lnTo>
                  <a:lnTo>
                    <a:pt x="375" y="370"/>
                  </a:lnTo>
                  <a:lnTo>
                    <a:pt x="373" y="370"/>
                  </a:lnTo>
                  <a:lnTo>
                    <a:pt x="370" y="370"/>
                  </a:lnTo>
                  <a:lnTo>
                    <a:pt x="366" y="370"/>
                  </a:lnTo>
                  <a:lnTo>
                    <a:pt x="366" y="370"/>
                  </a:lnTo>
                  <a:lnTo>
                    <a:pt x="366" y="370"/>
                  </a:lnTo>
                  <a:lnTo>
                    <a:pt x="366" y="370"/>
                  </a:lnTo>
                  <a:lnTo>
                    <a:pt x="366" y="370"/>
                  </a:lnTo>
                  <a:lnTo>
                    <a:pt x="366" y="370"/>
                  </a:lnTo>
                  <a:lnTo>
                    <a:pt x="358" y="371"/>
                  </a:lnTo>
                  <a:lnTo>
                    <a:pt x="358" y="371"/>
                  </a:lnTo>
                  <a:lnTo>
                    <a:pt x="357" y="370"/>
                  </a:lnTo>
                  <a:lnTo>
                    <a:pt x="357" y="368"/>
                  </a:lnTo>
                  <a:lnTo>
                    <a:pt x="357" y="367"/>
                  </a:lnTo>
                  <a:lnTo>
                    <a:pt x="358" y="365"/>
                  </a:lnTo>
                  <a:lnTo>
                    <a:pt x="375" y="365"/>
                  </a:lnTo>
                  <a:lnTo>
                    <a:pt x="375" y="365"/>
                  </a:lnTo>
                  <a:close/>
                  <a:moveTo>
                    <a:pt x="74" y="360"/>
                  </a:moveTo>
                  <a:lnTo>
                    <a:pt x="77" y="360"/>
                  </a:lnTo>
                  <a:lnTo>
                    <a:pt x="77" y="361"/>
                  </a:lnTo>
                  <a:lnTo>
                    <a:pt x="78" y="363"/>
                  </a:lnTo>
                  <a:lnTo>
                    <a:pt x="80" y="364"/>
                  </a:lnTo>
                  <a:lnTo>
                    <a:pt x="83" y="367"/>
                  </a:lnTo>
                  <a:lnTo>
                    <a:pt x="84" y="368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7" y="371"/>
                  </a:lnTo>
                  <a:lnTo>
                    <a:pt x="88" y="371"/>
                  </a:lnTo>
                  <a:lnTo>
                    <a:pt x="88" y="371"/>
                  </a:lnTo>
                  <a:lnTo>
                    <a:pt x="88" y="371"/>
                  </a:lnTo>
                  <a:lnTo>
                    <a:pt x="88" y="371"/>
                  </a:lnTo>
                  <a:lnTo>
                    <a:pt x="88" y="371"/>
                  </a:lnTo>
                  <a:lnTo>
                    <a:pt x="88" y="371"/>
                  </a:lnTo>
                  <a:lnTo>
                    <a:pt x="90" y="372"/>
                  </a:lnTo>
                  <a:lnTo>
                    <a:pt x="91" y="374"/>
                  </a:lnTo>
                  <a:lnTo>
                    <a:pt x="91" y="375"/>
                  </a:lnTo>
                  <a:lnTo>
                    <a:pt x="88" y="377"/>
                  </a:lnTo>
                  <a:lnTo>
                    <a:pt x="88" y="377"/>
                  </a:lnTo>
                  <a:lnTo>
                    <a:pt x="88" y="377"/>
                  </a:lnTo>
                  <a:lnTo>
                    <a:pt x="85" y="377"/>
                  </a:lnTo>
                  <a:lnTo>
                    <a:pt x="84" y="375"/>
                  </a:lnTo>
                  <a:lnTo>
                    <a:pt x="73" y="364"/>
                  </a:lnTo>
                  <a:lnTo>
                    <a:pt x="73" y="363"/>
                  </a:lnTo>
                  <a:lnTo>
                    <a:pt x="73" y="360"/>
                  </a:lnTo>
                  <a:lnTo>
                    <a:pt x="74" y="360"/>
                  </a:lnTo>
                  <a:close/>
                  <a:moveTo>
                    <a:pt x="45" y="359"/>
                  </a:moveTo>
                  <a:lnTo>
                    <a:pt x="60" y="359"/>
                  </a:lnTo>
                  <a:lnTo>
                    <a:pt x="63" y="360"/>
                  </a:lnTo>
                  <a:lnTo>
                    <a:pt x="63" y="361"/>
                  </a:lnTo>
                  <a:lnTo>
                    <a:pt x="63" y="363"/>
                  </a:lnTo>
                  <a:lnTo>
                    <a:pt x="60" y="364"/>
                  </a:lnTo>
                  <a:lnTo>
                    <a:pt x="45" y="364"/>
                  </a:lnTo>
                  <a:lnTo>
                    <a:pt x="44" y="363"/>
                  </a:lnTo>
                  <a:lnTo>
                    <a:pt x="43" y="361"/>
                  </a:lnTo>
                  <a:lnTo>
                    <a:pt x="44" y="360"/>
                  </a:lnTo>
                  <a:lnTo>
                    <a:pt x="45" y="359"/>
                  </a:lnTo>
                  <a:close/>
                  <a:moveTo>
                    <a:pt x="25" y="359"/>
                  </a:moveTo>
                  <a:lnTo>
                    <a:pt x="29" y="359"/>
                  </a:lnTo>
                  <a:lnTo>
                    <a:pt x="30" y="360"/>
                  </a:lnTo>
                  <a:lnTo>
                    <a:pt x="31" y="361"/>
                  </a:lnTo>
                  <a:lnTo>
                    <a:pt x="30" y="363"/>
                  </a:lnTo>
                  <a:lnTo>
                    <a:pt x="29" y="364"/>
                  </a:lnTo>
                  <a:lnTo>
                    <a:pt x="29" y="364"/>
                  </a:lnTo>
                  <a:lnTo>
                    <a:pt x="29" y="370"/>
                  </a:lnTo>
                  <a:lnTo>
                    <a:pt x="29" y="371"/>
                  </a:lnTo>
                  <a:lnTo>
                    <a:pt x="27" y="372"/>
                  </a:lnTo>
                  <a:lnTo>
                    <a:pt x="25" y="374"/>
                  </a:lnTo>
                  <a:lnTo>
                    <a:pt x="23" y="374"/>
                  </a:lnTo>
                  <a:lnTo>
                    <a:pt x="23" y="374"/>
                  </a:lnTo>
                  <a:lnTo>
                    <a:pt x="22" y="374"/>
                  </a:lnTo>
                  <a:lnTo>
                    <a:pt x="20" y="372"/>
                  </a:lnTo>
                  <a:lnTo>
                    <a:pt x="22" y="370"/>
                  </a:lnTo>
                  <a:lnTo>
                    <a:pt x="23" y="370"/>
                  </a:lnTo>
                  <a:lnTo>
                    <a:pt x="25" y="370"/>
                  </a:lnTo>
                  <a:lnTo>
                    <a:pt x="25" y="368"/>
                  </a:lnTo>
                  <a:lnTo>
                    <a:pt x="25" y="367"/>
                  </a:lnTo>
                  <a:lnTo>
                    <a:pt x="25" y="364"/>
                  </a:lnTo>
                  <a:lnTo>
                    <a:pt x="25" y="359"/>
                  </a:lnTo>
                  <a:close/>
                  <a:moveTo>
                    <a:pt x="146" y="354"/>
                  </a:moveTo>
                  <a:lnTo>
                    <a:pt x="148" y="354"/>
                  </a:lnTo>
                  <a:lnTo>
                    <a:pt x="148" y="356"/>
                  </a:lnTo>
                  <a:lnTo>
                    <a:pt x="148" y="365"/>
                  </a:lnTo>
                  <a:lnTo>
                    <a:pt x="148" y="367"/>
                  </a:lnTo>
                  <a:lnTo>
                    <a:pt x="146" y="368"/>
                  </a:lnTo>
                  <a:lnTo>
                    <a:pt x="144" y="370"/>
                  </a:lnTo>
                  <a:lnTo>
                    <a:pt x="137" y="371"/>
                  </a:lnTo>
                  <a:lnTo>
                    <a:pt x="137" y="371"/>
                  </a:lnTo>
                  <a:lnTo>
                    <a:pt x="135" y="370"/>
                  </a:lnTo>
                  <a:lnTo>
                    <a:pt x="134" y="368"/>
                  </a:lnTo>
                  <a:lnTo>
                    <a:pt x="135" y="367"/>
                  </a:lnTo>
                  <a:lnTo>
                    <a:pt x="137" y="365"/>
                  </a:lnTo>
                  <a:lnTo>
                    <a:pt x="144" y="365"/>
                  </a:lnTo>
                  <a:lnTo>
                    <a:pt x="144" y="356"/>
                  </a:lnTo>
                  <a:lnTo>
                    <a:pt x="145" y="354"/>
                  </a:lnTo>
                  <a:lnTo>
                    <a:pt x="146" y="354"/>
                  </a:lnTo>
                  <a:close/>
                  <a:moveTo>
                    <a:pt x="520" y="353"/>
                  </a:moveTo>
                  <a:lnTo>
                    <a:pt x="521" y="356"/>
                  </a:lnTo>
                  <a:lnTo>
                    <a:pt x="521" y="356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23" y="359"/>
                  </a:lnTo>
                  <a:lnTo>
                    <a:pt x="523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21" y="359"/>
                  </a:lnTo>
                  <a:lnTo>
                    <a:pt x="510" y="364"/>
                  </a:lnTo>
                  <a:lnTo>
                    <a:pt x="509" y="364"/>
                  </a:lnTo>
                  <a:lnTo>
                    <a:pt x="507" y="364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7" y="360"/>
                  </a:lnTo>
                  <a:lnTo>
                    <a:pt x="520" y="353"/>
                  </a:lnTo>
                  <a:close/>
                  <a:moveTo>
                    <a:pt x="517" y="325"/>
                  </a:moveTo>
                  <a:lnTo>
                    <a:pt x="520" y="325"/>
                  </a:lnTo>
                  <a:lnTo>
                    <a:pt x="520" y="327"/>
                  </a:lnTo>
                  <a:lnTo>
                    <a:pt x="520" y="328"/>
                  </a:lnTo>
                  <a:lnTo>
                    <a:pt x="513" y="338"/>
                  </a:lnTo>
                  <a:lnTo>
                    <a:pt x="513" y="338"/>
                  </a:lnTo>
                  <a:lnTo>
                    <a:pt x="513" y="338"/>
                  </a:lnTo>
                  <a:lnTo>
                    <a:pt x="513" y="338"/>
                  </a:lnTo>
                  <a:lnTo>
                    <a:pt x="513" y="338"/>
                  </a:lnTo>
                  <a:lnTo>
                    <a:pt x="514" y="342"/>
                  </a:lnTo>
                  <a:lnTo>
                    <a:pt x="514" y="343"/>
                  </a:lnTo>
                  <a:lnTo>
                    <a:pt x="513" y="345"/>
                  </a:lnTo>
                  <a:lnTo>
                    <a:pt x="512" y="345"/>
                  </a:lnTo>
                  <a:lnTo>
                    <a:pt x="512" y="345"/>
                  </a:lnTo>
                  <a:lnTo>
                    <a:pt x="510" y="343"/>
                  </a:lnTo>
                  <a:lnTo>
                    <a:pt x="509" y="341"/>
                  </a:lnTo>
                  <a:lnTo>
                    <a:pt x="507" y="338"/>
                  </a:lnTo>
                  <a:lnTo>
                    <a:pt x="509" y="335"/>
                  </a:lnTo>
                  <a:lnTo>
                    <a:pt x="516" y="325"/>
                  </a:lnTo>
                  <a:lnTo>
                    <a:pt x="517" y="325"/>
                  </a:lnTo>
                  <a:lnTo>
                    <a:pt x="517" y="325"/>
                  </a:lnTo>
                  <a:close/>
                  <a:moveTo>
                    <a:pt x="152" y="324"/>
                  </a:moveTo>
                  <a:lnTo>
                    <a:pt x="153" y="325"/>
                  </a:lnTo>
                  <a:lnTo>
                    <a:pt x="155" y="327"/>
                  </a:lnTo>
                  <a:lnTo>
                    <a:pt x="155" y="328"/>
                  </a:lnTo>
                  <a:lnTo>
                    <a:pt x="148" y="339"/>
                  </a:lnTo>
                  <a:lnTo>
                    <a:pt x="148" y="341"/>
                  </a:lnTo>
                  <a:lnTo>
                    <a:pt x="148" y="342"/>
                  </a:lnTo>
                  <a:lnTo>
                    <a:pt x="146" y="342"/>
                  </a:lnTo>
                  <a:lnTo>
                    <a:pt x="145" y="342"/>
                  </a:lnTo>
                  <a:lnTo>
                    <a:pt x="144" y="341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50" y="325"/>
                  </a:lnTo>
                  <a:lnTo>
                    <a:pt x="150" y="325"/>
                  </a:lnTo>
                  <a:lnTo>
                    <a:pt x="152" y="324"/>
                  </a:lnTo>
                  <a:close/>
                  <a:moveTo>
                    <a:pt x="149" y="300"/>
                  </a:moveTo>
                  <a:lnTo>
                    <a:pt x="149" y="300"/>
                  </a:lnTo>
                  <a:lnTo>
                    <a:pt x="150" y="302"/>
                  </a:lnTo>
                  <a:lnTo>
                    <a:pt x="152" y="303"/>
                  </a:lnTo>
                  <a:lnTo>
                    <a:pt x="150" y="320"/>
                  </a:lnTo>
                  <a:lnTo>
                    <a:pt x="145" y="320"/>
                  </a:lnTo>
                  <a:lnTo>
                    <a:pt x="145" y="318"/>
                  </a:lnTo>
                  <a:lnTo>
                    <a:pt x="146" y="303"/>
                  </a:lnTo>
                  <a:lnTo>
                    <a:pt x="148" y="302"/>
                  </a:lnTo>
                  <a:lnTo>
                    <a:pt x="149" y="300"/>
                  </a:lnTo>
                  <a:close/>
                  <a:moveTo>
                    <a:pt x="514" y="296"/>
                  </a:moveTo>
                  <a:lnTo>
                    <a:pt x="516" y="296"/>
                  </a:lnTo>
                  <a:lnTo>
                    <a:pt x="516" y="298"/>
                  </a:lnTo>
                  <a:lnTo>
                    <a:pt x="520" y="314"/>
                  </a:lnTo>
                  <a:lnTo>
                    <a:pt x="520" y="316"/>
                  </a:lnTo>
                  <a:lnTo>
                    <a:pt x="518" y="317"/>
                  </a:lnTo>
                  <a:lnTo>
                    <a:pt x="517" y="317"/>
                  </a:lnTo>
                  <a:lnTo>
                    <a:pt x="516" y="316"/>
                  </a:lnTo>
                  <a:lnTo>
                    <a:pt x="516" y="314"/>
                  </a:lnTo>
                  <a:lnTo>
                    <a:pt x="512" y="299"/>
                  </a:lnTo>
                  <a:lnTo>
                    <a:pt x="512" y="298"/>
                  </a:lnTo>
                  <a:lnTo>
                    <a:pt x="513" y="296"/>
                  </a:lnTo>
                  <a:lnTo>
                    <a:pt x="514" y="296"/>
                  </a:lnTo>
                  <a:close/>
                  <a:moveTo>
                    <a:pt x="167" y="288"/>
                  </a:moveTo>
                  <a:lnTo>
                    <a:pt x="168" y="289"/>
                  </a:lnTo>
                  <a:lnTo>
                    <a:pt x="168" y="291"/>
                  </a:lnTo>
                  <a:lnTo>
                    <a:pt x="168" y="292"/>
                  </a:lnTo>
                  <a:lnTo>
                    <a:pt x="167" y="293"/>
                  </a:lnTo>
                  <a:lnTo>
                    <a:pt x="150" y="293"/>
                  </a:lnTo>
                  <a:lnTo>
                    <a:pt x="150" y="293"/>
                  </a:lnTo>
                  <a:lnTo>
                    <a:pt x="149" y="293"/>
                  </a:lnTo>
                  <a:lnTo>
                    <a:pt x="148" y="292"/>
                  </a:lnTo>
                  <a:lnTo>
                    <a:pt x="149" y="289"/>
                  </a:lnTo>
                  <a:lnTo>
                    <a:pt x="150" y="289"/>
                  </a:lnTo>
                  <a:lnTo>
                    <a:pt x="166" y="288"/>
                  </a:lnTo>
                  <a:lnTo>
                    <a:pt x="167" y="288"/>
                  </a:lnTo>
                  <a:close/>
                  <a:moveTo>
                    <a:pt x="518" y="264"/>
                  </a:moveTo>
                  <a:lnTo>
                    <a:pt x="518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17" y="273"/>
                  </a:lnTo>
                  <a:lnTo>
                    <a:pt x="516" y="277"/>
                  </a:lnTo>
                  <a:lnTo>
                    <a:pt x="514" y="280"/>
                  </a:lnTo>
                  <a:lnTo>
                    <a:pt x="514" y="281"/>
                  </a:lnTo>
                  <a:lnTo>
                    <a:pt x="513" y="282"/>
                  </a:lnTo>
                  <a:lnTo>
                    <a:pt x="513" y="284"/>
                  </a:lnTo>
                  <a:lnTo>
                    <a:pt x="512" y="284"/>
                  </a:lnTo>
                  <a:lnTo>
                    <a:pt x="510" y="284"/>
                  </a:lnTo>
                  <a:lnTo>
                    <a:pt x="509" y="282"/>
                  </a:lnTo>
                  <a:lnTo>
                    <a:pt x="509" y="280"/>
                  </a:lnTo>
                  <a:lnTo>
                    <a:pt x="516" y="266"/>
                  </a:lnTo>
                  <a:lnTo>
                    <a:pt x="517" y="264"/>
                  </a:lnTo>
                  <a:lnTo>
                    <a:pt x="518" y="264"/>
                  </a:lnTo>
                  <a:close/>
                  <a:moveTo>
                    <a:pt x="177" y="262"/>
                  </a:moveTo>
                  <a:lnTo>
                    <a:pt x="178" y="263"/>
                  </a:lnTo>
                  <a:lnTo>
                    <a:pt x="178" y="264"/>
                  </a:lnTo>
                  <a:lnTo>
                    <a:pt x="179" y="280"/>
                  </a:lnTo>
                  <a:lnTo>
                    <a:pt x="178" y="282"/>
                  </a:lnTo>
                  <a:lnTo>
                    <a:pt x="177" y="282"/>
                  </a:lnTo>
                  <a:lnTo>
                    <a:pt x="177" y="282"/>
                  </a:lnTo>
                  <a:lnTo>
                    <a:pt x="175" y="282"/>
                  </a:lnTo>
                  <a:lnTo>
                    <a:pt x="174" y="281"/>
                  </a:lnTo>
                  <a:lnTo>
                    <a:pt x="174" y="266"/>
                  </a:lnTo>
                  <a:lnTo>
                    <a:pt x="174" y="266"/>
                  </a:lnTo>
                  <a:lnTo>
                    <a:pt x="174" y="266"/>
                  </a:lnTo>
                  <a:lnTo>
                    <a:pt x="174" y="266"/>
                  </a:lnTo>
                  <a:lnTo>
                    <a:pt x="174" y="266"/>
                  </a:lnTo>
                  <a:lnTo>
                    <a:pt x="174" y="266"/>
                  </a:lnTo>
                  <a:lnTo>
                    <a:pt x="174" y="266"/>
                  </a:lnTo>
                  <a:lnTo>
                    <a:pt x="174" y="266"/>
                  </a:lnTo>
                  <a:lnTo>
                    <a:pt x="174" y="264"/>
                  </a:lnTo>
                  <a:lnTo>
                    <a:pt x="174" y="264"/>
                  </a:lnTo>
                  <a:lnTo>
                    <a:pt x="174" y="263"/>
                  </a:lnTo>
                  <a:lnTo>
                    <a:pt x="175" y="262"/>
                  </a:lnTo>
                  <a:lnTo>
                    <a:pt x="177" y="262"/>
                  </a:lnTo>
                  <a:close/>
                  <a:moveTo>
                    <a:pt x="528" y="251"/>
                  </a:moveTo>
                  <a:lnTo>
                    <a:pt x="530" y="252"/>
                  </a:lnTo>
                  <a:lnTo>
                    <a:pt x="530" y="252"/>
                  </a:lnTo>
                  <a:lnTo>
                    <a:pt x="531" y="253"/>
                  </a:lnTo>
                  <a:lnTo>
                    <a:pt x="531" y="255"/>
                  </a:lnTo>
                  <a:lnTo>
                    <a:pt x="532" y="256"/>
                  </a:lnTo>
                  <a:lnTo>
                    <a:pt x="534" y="259"/>
                  </a:lnTo>
                  <a:lnTo>
                    <a:pt x="536" y="263"/>
                  </a:lnTo>
                  <a:lnTo>
                    <a:pt x="531" y="263"/>
                  </a:lnTo>
                  <a:lnTo>
                    <a:pt x="525" y="255"/>
                  </a:lnTo>
                  <a:lnTo>
                    <a:pt x="525" y="253"/>
                  </a:lnTo>
                  <a:lnTo>
                    <a:pt x="527" y="252"/>
                  </a:lnTo>
                  <a:lnTo>
                    <a:pt x="528" y="251"/>
                  </a:lnTo>
                  <a:close/>
                  <a:moveTo>
                    <a:pt x="174" y="230"/>
                  </a:moveTo>
                  <a:lnTo>
                    <a:pt x="174" y="230"/>
                  </a:lnTo>
                  <a:lnTo>
                    <a:pt x="177" y="230"/>
                  </a:lnTo>
                  <a:lnTo>
                    <a:pt x="177" y="233"/>
                  </a:lnTo>
                  <a:lnTo>
                    <a:pt x="178" y="248"/>
                  </a:lnTo>
                  <a:lnTo>
                    <a:pt x="177" y="249"/>
                  </a:lnTo>
                  <a:lnTo>
                    <a:pt x="175" y="251"/>
                  </a:lnTo>
                  <a:lnTo>
                    <a:pt x="175" y="251"/>
                  </a:lnTo>
                  <a:lnTo>
                    <a:pt x="174" y="251"/>
                  </a:lnTo>
                  <a:lnTo>
                    <a:pt x="173" y="248"/>
                  </a:lnTo>
                  <a:lnTo>
                    <a:pt x="173" y="248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7"/>
                  </a:lnTo>
                  <a:lnTo>
                    <a:pt x="173" y="233"/>
                  </a:lnTo>
                  <a:lnTo>
                    <a:pt x="173" y="230"/>
                  </a:lnTo>
                  <a:lnTo>
                    <a:pt x="174" y="230"/>
                  </a:lnTo>
                  <a:close/>
                  <a:moveTo>
                    <a:pt x="527" y="220"/>
                  </a:moveTo>
                  <a:lnTo>
                    <a:pt x="528" y="220"/>
                  </a:lnTo>
                  <a:lnTo>
                    <a:pt x="530" y="220"/>
                  </a:lnTo>
                  <a:lnTo>
                    <a:pt x="530" y="223"/>
                  </a:lnTo>
                  <a:lnTo>
                    <a:pt x="530" y="223"/>
                  </a:lnTo>
                  <a:lnTo>
                    <a:pt x="528" y="226"/>
                  </a:lnTo>
                  <a:lnTo>
                    <a:pt x="528" y="227"/>
                  </a:lnTo>
                  <a:lnTo>
                    <a:pt x="527" y="231"/>
                  </a:lnTo>
                  <a:lnTo>
                    <a:pt x="527" y="231"/>
                  </a:lnTo>
                  <a:lnTo>
                    <a:pt x="527" y="231"/>
                  </a:lnTo>
                  <a:lnTo>
                    <a:pt x="525" y="238"/>
                  </a:lnTo>
                  <a:lnTo>
                    <a:pt x="524" y="239"/>
                  </a:lnTo>
                  <a:lnTo>
                    <a:pt x="523" y="239"/>
                  </a:lnTo>
                  <a:lnTo>
                    <a:pt x="523" y="239"/>
                  </a:lnTo>
                  <a:lnTo>
                    <a:pt x="521" y="238"/>
                  </a:lnTo>
                  <a:lnTo>
                    <a:pt x="520" y="237"/>
                  </a:lnTo>
                  <a:lnTo>
                    <a:pt x="525" y="221"/>
                  </a:lnTo>
                  <a:lnTo>
                    <a:pt x="525" y="220"/>
                  </a:lnTo>
                  <a:lnTo>
                    <a:pt x="527" y="220"/>
                  </a:lnTo>
                  <a:close/>
                  <a:moveTo>
                    <a:pt x="159" y="201"/>
                  </a:moveTo>
                  <a:lnTo>
                    <a:pt x="159" y="201"/>
                  </a:lnTo>
                  <a:lnTo>
                    <a:pt x="160" y="202"/>
                  </a:lnTo>
                  <a:lnTo>
                    <a:pt x="168" y="216"/>
                  </a:lnTo>
                  <a:lnTo>
                    <a:pt x="170" y="217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6" y="219"/>
                  </a:lnTo>
                  <a:lnTo>
                    <a:pt x="166" y="219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57" y="202"/>
                  </a:lnTo>
                  <a:lnTo>
                    <a:pt x="159" y="201"/>
                  </a:lnTo>
                  <a:close/>
                  <a:moveTo>
                    <a:pt x="549" y="188"/>
                  </a:moveTo>
                  <a:lnTo>
                    <a:pt x="563" y="197"/>
                  </a:lnTo>
                  <a:lnTo>
                    <a:pt x="563" y="197"/>
                  </a:lnTo>
                  <a:lnTo>
                    <a:pt x="559" y="199"/>
                  </a:lnTo>
                  <a:lnTo>
                    <a:pt x="548" y="192"/>
                  </a:lnTo>
                  <a:lnTo>
                    <a:pt x="548" y="191"/>
                  </a:lnTo>
                  <a:lnTo>
                    <a:pt x="548" y="190"/>
                  </a:lnTo>
                  <a:lnTo>
                    <a:pt x="549" y="188"/>
                  </a:lnTo>
                  <a:lnTo>
                    <a:pt x="549" y="188"/>
                  </a:lnTo>
                  <a:lnTo>
                    <a:pt x="549" y="188"/>
                  </a:lnTo>
                  <a:lnTo>
                    <a:pt x="549" y="188"/>
                  </a:lnTo>
                  <a:lnTo>
                    <a:pt x="549" y="188"/>
                  </a:lnTo>
                  <a:close/>
                  <a:moveTo>
                    <a:pt x="525" y="184"/>
                  </a:moveTo>
                  <a:lnTo>
                    <a:pt x="527" y="184"/>
                  </a:lnTo>
                  <a:lnTo>
                    <a:pt x="528" y="185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4" y="198"/>
                  </a:lnTo>
                  <a:lnTo>
                    <a:pt x="535" y="197"/>
                  </a:lnTo>
                  <a:lnTo>
                    <a:pt x="536" y="197"/>
                  </a:lnTo>
                  <a:lnTo>
                    <a:pt x="538" y="197"/>
                  </a:lnTo>
                  <a:lnTo>
                    <a:pt x="538" y="198"/>
                  </a:lnTo>
                  <a:lnTo>
                    <a:pt x="539" y="199"/>
                  </a:lnTo>
                  <a:lnTo>
                    <a:pt x="538" y="201"/>
                  </a:lnTo>
                  <a:lnTo>
                    <a:pt x="536" y="202"/>
                  </a:lnTo>
                  <a:lnTo>
                    <a:pt x="548" y="198"/>
                  </a:lnTo>
                  <a:lnTo>
                    <a:pt x="549" y="198"/>
                  </a:lnTo>
                  <a:lnTo>
                    <a:pt x="550" y="198"/>
                  </a:lnTo>
                  <a:lnTo>
                    <a:pt x="552" y="199"/>
                  </a:lnTo>
                  <a:lnTo>
                    <a:pt x="552" y="201"/>
                  </a:lnTo>
                  <a:lnTo>
                    <a:pt x="550" y="202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1" y="205"/>
                  </a:lnTo>
                  <a:lnTo>
                    <a:pt x="538" y="206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4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2" y="205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2" y="202"/>
                  </a:lnTo>
                  <a:lnTo>
                    <a:pt x="531" y="202"/>
                  </a:lnTo>
                  <a:lnTo>
                    <a:pt x="530" y="201"/>
                  </a:lnTo>
                  <a:lnTo>
                    <a:pt x="524" y="187"/>
                  </a:lnTo>
                  <a:lnTo>
                    <a:pt x="524" y="185"/>
                  </a:lnTo>
                  <a:lnTo>
                    <a:pt x="524" y="184"/>
                  </a:lnTo>
                  <a:lnTo>
                    <a:pt x="525" y="184"/>
                  </a:lnTo>
                  <a:close/>
                  <a:moveTo>
                    <a:pt x="141" y="174"/>
                  </a:moveTo>
                  <a:lnTo>
                    <a:pt x="141" y="174"/>
                  </a:lnTo>
                  <a:lnTo>
                    <a:pt x="142" y="176"/>
                  </a:lnTo>
                  <a:lnTo>
                    <a:pt x="152" y="188"/>
                  </a:lnTo>
                  <a:lnTo>
                    <a:pt x="152" y="191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8" y="192"/>
                  </a:lnTo>
                  <a:lnTo>
                    <a:pt x="148" y="191"/>
                  </a:lnTo>
                  <a:lnTo>
                    <a:pt x="138" y="179"/>
                  </a:lnTo>
                  <a:lnTo>
                    <a:pt x="138" y="176"/>
                  </a:lnTo>
                  <a:lnTo>
                    <a:pt x="139" y="174"/>
                  </a:lnTo>
                  <a:lnTo>
                    <a:pt x="141" y="174"/>
                  </a:lnTo>
                  <a:close/>
                  <a:moveTo>
                    <a:pt x="153" y="165"/>
                  </a:moveTo>
                  <a:lnTo>
                    <a:pt x="155" y="165"/>
                  </a:lnTo>
                  <a:lnTo>
                    <a:pt x="156" y="166"/>
                  </a:lnTo>
                  <a:lnTo>
                    <a:pt x="156" y="169"/>
                  </a:lnTo>
                  <a:lnTo>
                    <a:pt x="153" y="169"/>
                  </a:lnTo>
                  <a:lnTo>
                    <a:pt x="138" y="173"/>
                  </a:lnTo>
                  <a:lnTo>
                    <a:pt x="138" y="173"/>
                  </a:lnTo>
                  <a:lnTo>
                    <a:pt x="137" y="172"/>
                  </a:lnTo>
                  <a:lnTo>
                    <a:pt x="135" y="170"/>
                  </a:lnTo>
                  <a:lnTo>
                    <a:pt x="135" y="169"/>
                  </a:lnTo>
                  <a:lnTo>
                    <a:pt x="137" y="167"/>
                  </a:lnTo>
                  <a:lnTo>
                    <a:pt x="153" y="165"/>
                  </a:lnTo>
                  <a:lnTo>
                    <a:pt x="153" y="165"/>
                  </a:lnTo>
                  <a:close/>
                  <a:moveTo>
                    <a:pt x="512" y="154"/>
                  </a:moveTo>
                  <a:lnTo>
                    <a:pt x="513" y="155"/>
                  </a:lnTo>
                  <a:lnTo>
                    <a:pt x="514" y="155"/>
                  </a:lnTo>
                  <a:lnTo>
                    <a:pt x="521" y="170"/>
                  </a:lnTo>
                  <a:lnTo>
                    <a:pt x="521" y="172"/>
                  </a:lnTo>
                  <a:lnTo>
                    <a:pt x="520" y="173"/>
                  </a:lnTo>
                  <a:lnTo>
                    <a:pt x="518" y="173"/>
                  </a:lnTo>
                  <a:lnTo>
                    <a:pt x="517" y="173"/>
                  </a:lnTo>
                  <a:lnTo>
                    <a:pt x="517" y="172"/>
                  </a:lnTo>
                  <a:lnTo>
                    <a:pt x="510" y="158"/>
                  </a:lnTo>
                  <a:lnTo>
                    <a:pt x="510" y="156"/>
                  </a:lnTo>
                  <a:lnTo>
                    <a:pt x="512" y="155"/>
                  </a:lnTo>
                  <a:lnTo>
                    <a:pt x="512" y="154"/>
                  </a:lnTo>
                  <a:close/>
                  <a:moveTo>
                    <a:pt x="164" y="137"/>
                  </a:moveTo>
                  <a:lnTo>
                    <a:pt x="166" y="138"/>
                  </a:lnTo>
                  <a:lnTo>
                    <a:pt x="167" y="140"/>
                  </a:lnTo>
                  <a:lnTo>
                    <a:pt x="167" y="156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3" y="158"/>
                  </a:lnTo>
                  <a:lnTo>
                    <a:pt x="161" y="156"/>
                  </a:lnTo>
                  <a:lnTo>
                    <a:pt x="161" y="140"/>
                  </a:lnTo>
                  <a:lnTo>
                    <a:pt x="163" y="138"/>
                  </a:lnTo>
                  <a:lnTo>
                    <a:pt x="164" y="137"/>
                  </a:lnTo>
                  <a:close/>
                  <a:moveTo>
                    <a:pt x="164" y="129"/>
                  </a:moveTo>
                  <a:lnTo>
                    <a:pt x="166" y="129"/>
                  </a:lnTo>
                  <a:lnTo>
                    <a:pt x="181" y="133"/>
                  </a:lnTo>
                  <a:lnTo>
                    <a:pt x="182" y="133"/>
                  </a:lnTo>
                  <a:lnTo>
                    <a:pt x="182" y="136"/>
                  </a:lnTo>
                  <a:lnTo>
                    <a:pt x="182" y="137"/>
                  </a:lnTo>
                  <a:lnTo>
                    <a:pt x="181" y="137"/>
                  </a:lnTo>
                  <a:lnTo>
                    <a:pt x="179" y="137"/>
                  </a:lnTo>
                  <a:lnTo>
                    <a:pt x="164" y="133"/>
                  </a:lnTo>
                  <a:lnTo>
                    <a:pt x="163" y="131"/>
                  </a:lnTo>
                  <a:lnTo>
                    <a:pt x="163" y="130"/>
                  </a:lnTo>
                  <a:lnTo>
                    <a:pt x="163" y="129"/>
                  </a:lnTo>
                  <a:lnTo>
                    <a:pt x="164" y="129"/>
                  </a:lnTo>
                  <a:close/>
                  <a:moveTo>
                    <a:pt x="518" y="127"/>
                  </a:moveTo>
                  <a:lnTo>
                    <a:pt x="520" y="127"/>
                  </a:lnTo>
                  <a:lnTo>
                    <a:pt x="520" y="129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16" y="143"/>
                  </a:lnTo>
                  <a:lnTo>
                    <a:pt x="514" y="143"/>
                  </a:lnTo>
                  <a:lnTo>
                    <a:pt x="513" y="143"/>
                  </a:lnTo>
                  <a:lnTo>
                    <a:pt x="512" y="141"/>
                  </a:lnTo>
                  <a:lnTo>
                    <a:pt x="513" y="140"/>
                  </a:lnTo>
                  <a:lnTo>
                    <a:pt x="517" y="134"/>
                  </a:lnTo>
                  <a:lnTo>
                    <a:pt x="516" y="130"/>
                  </a:lnTo>
                  <a:lnTo>
                    <a:pt x="516" y="129"/>
                  </a:lnTo>
                  <a:lnTo>
                    <a:pt x="517" y="127"/>
                  </a:lnTo>
                  <a:lnTo>
                    <a:pt x="518" y="127"/>
                  </a:lnTo>
                  <a:close/>
                  <a:moveTo>
                    <a:pt x="516" y="119"/>
                  </a:moveTo>
                  <a:lnTo>
                    <a:pt x="516" y="119"/>
                  </a:lnTo>
                  <a:lnTo>
                    <a:pt x="517" y="119"/>
                  </a:lnTo>
                  <a:lnTo>
                    <a:pt x="517" y="122"/>
                  </a:lnTo>
                  <a:lnTo>
                    <a:pt x="517" y="123"/>
                  </a:lnTo>
                  <a:lnTo>
                    <a:pt x="507" y="130"/>
                  </a:lnTo>
                  <a:lnTo>
                    <a:pt x="506" y="131"/>
                  </a:lnTo>
                  <a:lnTo>
                    <a:pt x="505" y="131"/>
                  </a:lnTo>
                  <a:lnTo>
                    <a:pt x="503" y="131"/>
                  </a:lnTo>
                  <a:lnTo>
                    <a:pt x="500" y="130"/>
                  </a:lnTo>
                  <a:lnTo>
                    <a:pt x="498" y="127"/>
                  </a:lnTo>
                  <a:lnTo>
                    <a:pt x="498" y="126"/>
                  </a:lnTo>
                  <a:lnTo>
                    <a:pt x="498" y="125"/>
                  </a:lnTo>
                  <a:lnTo>
                    <a:pt x="500" y="123"/>
                  </a:lnTo>
                  <a:lnTo>
                    <a:pt x="502" y="125"/>
                  </a:lnTo>
                  <a:lnTo>
                    <a:pt x="505" y="127"/>
                  </a:lnTo>
                  <a:lnTo>
                    <a:pt x="505" y="127"/>
                  </a:lnTo>
                  <a:lnTo>
                    <a:pt x="505" y="127"/>
                  </a:lnTo>
                  <a:lnTo>
                    <a:pt x="505" y="126"/>
                  </a:lnTo>
                  <a:lnTo>
                    <a:pt x="507" y="125"/>
                  </a:lnTo>
                  <a:lnTo>
                    <a:pt x="509" y="123"/>
                  </a:lnTo>
                  <a:lnTo>
                    <a:pt x="512" y="122"/>
                  </a:lnTo>
                  <a:lnTo>
                    <a:pt x="513" y="120"/>
                  </a:lnTo>
                  <a:lnTo>
                    <a:pt x="514" y="119"/>
                  </a:lnTo>
                  <a:lnTo>
                    <a:pt x="516" y="119"/>
                  </a:lnTo>
                  <a:close/>
                  <a:moveTo>
                    <a:pt x="293" y="112"/>
                  </a:moveTo>
                  <a:lnTo>
                    <a:pt x="294" y="112"/>
                  </a:lnTo>
                  <a:lnTo>
                    <a:pt x="294" y="113"/>
                  </a:lnTo>
                  <a:lnTo>
                    <a:pt x="294" y="115"/>
                  </a:lnTo>
                  <a:lnTo>
                    <a:pt x="294" y="116"/>
                  </a:lnTo>
                  <a:lnTo>
                    <a:pt x="279" y="123"/>
                  </a:lnTo>
                  <a:lnTo>
                    <a:pt x="278" y="123"/>
                  </a:lnTo>
                  <a:lnTo>
                    <a:pt x="276" y="123"/>
                  </a:lnTo>
                  <a:lnTo>
                    <a:pt x="276" y="122"/>
                  </a:lnTo>
                  <a:lnTo>
                    <a:pt x="276" y="120"/>
                  </a:lnTo>
                  <a:lnTo>
                    <a:pt x="278" y="119"/>
                  </a:lnTo>
                  <a:lnTo>
                    <a:pt x="278" y="118"/>
                  </a:lnTo>
                  <a:lnTo>
                    <a:pt x="279" y="118"/>
                  </a:lnTo>
                  <a:lnTo>
                    <a:pt x="282" y="116"/>
                  </a:lnTo>
                  <a:lnTo>
                    <a:pt x="285" y="115"/>
                  </a:lnTo>
                  <a:lnTo>
                    <a:pt x="287" y="113"/>
                  </a:lnTo>
                  <a:lnTo>
                    <a:pt x="287" y="113"/>
                  </a:lnTo>
                  <a:lnTo>
                    <a:pt x="287" y="113"/>
                  </a:lnTo>
                  <a:lnTo>
                    <a:pt x="292" y="112"/>
                  </a:lnTo>
                  <a:lnTo>
                    <a:pt x="293" y="112"/>
                  </a:lnTo>
                  <a:close/>
                  <a:moveTo>
                    <a:pt x="257" y="107"/>
                  </a:moveTo>
                  <a:lnTo>
                    <a:pt x="264" y="119"/>
                  </a:lnTo>
                  <a:lnTo>
                    <a:pt x="265" y="120"/>
                  </a:lnTo>
                  <a:lnTo>
                    <a:pt x="264" y="122"/>
                  </a:lnTo>
                  <a:lnTo>
                    <a:pt x="262" y="122"/>
                  </a:lnTo>
                  <a:lnTo>
                    <a:pt x="261" y="122"/>
                  </a:lnTo>
                  <a:lnTo>
                    <a:pt x="260" y="120"/>
                  </a:lnTo>
                  <a:lnTo>
                    <a:pt x="256" y="112"/>
                  </a:lnTo>
                  <a:lnTo>
                    <a:pt x="254" y="112"/>
                  </a:lnTo>
                  <a:lnTo>
                    <a:pt x="254" y="111"/>
                  </a:lnTo>
                  <a:lnTo>
                    <a:pt x="254" y="109"/>
                  </a:lnTo>
                  <a:lnTo>
                    <a:pt x="253" y="109"/>
                  </a:lnTo>
                  <a:lnTo>
                    <a:pt x="254" y="109"/>
                  </a:lnTo>
                  <a:lnTo>
                    <a:pt x="256" y="108"/>
                  </a:lnTo>
                  <a:lnTo>
                    <a:pt x="257" y="107"/>
                  </a:lnTo>
                  <a:close/>
                  <a:moveTo>
                    <a:pt x="232" y="102"/>
                  </a:moveTo>
                  <a:lnTo>
                    <a:pt x="233" y="102"/>
                  </a:lnTo>
                  <a:lnTo>
                    <a:pt x="235" y="104"/>
                  </a:lnTo>
                  <a:lnTo>
                    <a:pt x="235" y="105"/>
                  </a:lnTo>
                  <a:lnTo>
                    <a:pt x="235" y="115"/>
                  </a:lnTo>
                  <a:lnTo>
                    <a:pt x="240" y="113"/>
                  </a:lnTo>
                  <a:lnTo>
                    <a:pt x="240" y="113"/>
                  </a:lnTo>
                  <a:lnTo>
                    <a:pt x="242" y="113"/>
                  </a:lnTo>
                  <a:lnTo>
                    <a:pt x="243" y="115"/>
                  </a:lnTo>
                  <a:lnTo>
                    <a:pt x="243" y="116"/>
                  </a:lnTo>
                  <a:lnTo>
                    <a:pt x="242" y="118"/>
                  </a:lnTo>
                  <a:lnTo>
                    <a:pt x="236" y="120"/>
                  </a:lnTo>
                  <a:lnTo>
                    <a:pt x="235" y="120"/>
                  </a:lnTo>
                  <a:lnTo>
                    <a:pt x="232" y="119"/>
                  </a:lnTo>
                  <a:lnTo>
                    <a:pt x="231" y="118"/>
                  </a:lnTo>
                  <a:lnTo>
                    <a:pt x="231" y="115"/>
                  </a:lnTo>
                  <a:lnTo>
                    <a:pt x="231" y="105"/>
                  </a:lnTo>
                  <a:lnTo>
                    <a:pt x="231" y="104"/>
                  </a:lnTo>
                  <a:lnTo>
                    <a:pt x="232" y="102"/>
                  </a:lnTo>
                  <a:close/>
                  <a:moveTo>
                    <a:pt x="173" y="101"/>
                  </a:moveTo>
                  <a:lnTo>
                    <a:pt x="174" y="102"/>
                  </a:lnTo>
                  <a:lnTo>
                    <a:pt x="179" y="116"/>
                  </a:lnTo>
                  <a:lnTo>
                    <a:pt x="181" y="119"/>
                  </a:lnTo>
                  <a:lnTo>
                    <a:pt x="179" y="120"/>
                  </a:lnTo>
                  <a:lnTo>
                    <a:pt x="178" y="120"/>
                  </a:lnTo>
                  <a:lnTo>
                    <a:pt x="177" y="120"/>
                  </a:lnTo>
                  <a:lnTo>
                    <a:pt x="175" y="119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3" y="101"/>
                  </a:lnTo>
                  <a:close/>
                  <a:moveTo>
                    <a:pt x="477" y="101"/>
                  </a:moveTo>
                  <a:lnTo>
                    <a:pt x="478" y="101"/>
                  </a:lnTo>
                  <a:lnTo>
                    <a:pt x="480" y="102"/>
                  </a:lnTo>
                  <a:lnTo>
                    <a:pt x="481" y="104"/>
                  </a:lnTo>
                  <a:lnTo>
                    <a:pt x="482" y="105"/>
                  </a:lnTo>
                  <a:lnTo>
                    <a:pt x="485" y="108"/>
                  </a:lnTo>
                  <a:lnTo>
                    <a:pt x="485" y="108"/>
                  </a:lnTo>
                  <a:lnTo>
                    <a:pt x="485" y="108"/>
                  </a:lnTo>
                  <a:lnTo>
                    <a:pt x="485" y="108"/>
                  </a:lnTo>
                  <a:lnTo>
                    <a:pt x="485" y="108"/>
                  </a:lnTo>
                  <a:lnTo>
                    <a:pt x="485" y="108"/>
                  </a:lnTo>
                  <a:lnTo>
                    <a:pt x="485" y="108"/>
                  </a:lnTo>
                  <a:lnTo>
                    <a:pt x="491" y="112"/>
                  </a:lnTo>
                  <a:lnTo>
                    <a:pt x="491" y="115"/>
                  </a:lnTo>
                  <a:lnTo>
                    <a:pt x="491" y="116"/>
                  </a:lnTo>
                  <a:lnTo>
                    <a:pt x="488" y="116"/>
                  </a:lnTo>
                  <a:lnTo>
                    <a:pt x="487" y="116"/>
                  </a:lnTo>
                  <a:lnTo>
                    <a:pt x="476" y="105"/>
                  </a:lnTo>
                  <a:lnTo>
                    <a:pt x="474" y="102"/>
                  </a:lnTo>
                  <a:lnTo>
                    <a:pt x="476" y="101"/>
                  </a:lnTo>
                  <a:lnTo>
                    <a:pt x="477" y="101"/>
                  </a:lnTo>
                  <a:close/>
                  <a:moveTo>
                    <a:pt x="322" y="98"/>
                  </a:moveTo>
                  <a:lnTo>
                    <a:pt x="323" y="98"/>
                  </a:lnTo>
                  <a:lnTo>
                    <a:pt x="325" y="100"/>
                  </a:lnTo>
                  <a:lnTo>
                    <a:pt x="325" y="101"/>
                  </a:lnTo>
                  <a:lnTo>
                    <a:pt x="323" y="102"/>
                  </a:lnTo>
                  <a:lnTo>
                    <a:pt x="308" y="109"/>
                  </a:lnTo>
                  <a:lnTo>
                    <a:pt x="307" y="109"/>
                  </a:lnTo>
                  <a:lnTo>
                    <a:pt x="305" y="109"/>
                  </a:lnTo>
                  <a:lnTo>
                    <a:pt x="305" y="108"/>
                  </a:lnTo>
                  <a:lnTo>
                    <a:pt x="305" y="107"/>
                  </a:lnTo>
                  <a:lnTo>
                    <a:pt x="307" y="105"/>
                  </a:lnTo>
                  <a:lnTo>
                    <a:pt x="307" y="105"/>
                  </a:lnTo>
                  <a:lnTo>
                    <a:pt x="308" y="104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21" y="98"/>
                  </a:lnTo>
                  <a:lnTo>
                    <a:pt x="322" y="98"/>
                  </a:lnTo>
                  <a:close/>
                  <a:moveTo>
                    <a:pt x="196" y="93"/>
                  </a:moveTo>
                  <a:lnTo>
                    <a:pt x="197" y="94"/>
                  </a:lnTo>
                  <a:lnTo>
                    <a:pt x="199" y="95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202" y="107"/>
                  </a:lnTo>
                  <a:lnTo>
                    <a:pt x="203" y="105"/>
                  </a:lnTo>
                  <a:lnTo>
                    <a:pt x="204" y="107"/>
                  </a:lnTo>
                  <a:lnTo>
                    <a:pt x="206" y="108"/>
                  </a:lnTo>
                  <a:lnTo>
                    <a:pt x="204" y="109"/>
                  </a:lnTo>
                  <a:lnTo>
                    <a:pt x="202" y="112"/>
                  </a:lnTo>
                  <a:lnTo>
                    <a:pt x="200" y="112"/>
                  </a:lnTo>
                  <a:lnTo>
                    <a:pt x="199" y="113"/>
                  </a:lnTo>
                  <a:lnTo>
                    <a:pt x="197" y="112"/>
                  </a:lnTo>
                  <a:lnTo>
                    <a:pt x="195" y="111"/>
                  </a:lnTo>
                  <a:lnTo>
                    <a:pt x="195" y="108"/>
                  </a:lnTo>
                  <a:lnTo>
                    <a:pt x="195" y="95"/>
                  </a:lnTo>
                  <a:lnTo>
                    <a:pt x="195" y="94"/>
                  </a:lnTo>
                  <a:lnTo>
                    <a:pt x="196" y="93"/>
                  </a:lnTo>
                  <a:close/>
                  <a:moveTo>
                    <a:pt x="220" y="89"/>
                  </a:move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24" y="93"/>
                  </a:lnTo>
                  <a:lnTo>
                    <a:pt x="225" y="95"/>
                  </a:lnTo>
                  <a:lnTo>
                    <a:pt x="224" y="97"/>
                  </a:lnTo>
                  <a:lnTo>
                    <a:pt x="222" y="97"/>
                  </a:lnTo>
                  <a:lnTo>
                    <a:pt x="221" y="97"/>
                  </a:lnTo>
                  <a:lnTo>
                    <a:pt x="220" y="95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3" y="98"/>
                  </a:lnTo>
                  <a:lnTo>
                    <a:pt x="211" y="97"/>
                  </a:lnTo>
                  <a:lnTo>
                    <a:pt x="213" y="94"/>
                  </a:lnTo>
                  <a:lnTo>
                    <a:pt x="213" y="94"/>
                  </a:lnTo>
                  <a:lnTo>
                    <a:pt x="214" y="93"/>
                  </a:lnTo>
                  <a:lnTo>
                    <a:pt x="215" y="91"/>
                  </a:lnTo>
                  <a:lnTo>
                    <a:pt x="217" y="90"/>
                  </a:lnTo>
                  <a:lnTo>
                    <a:pt x="218" y="89"/>
                  </a:lnTo>
                  <a:lnTo>
                    <a:pt x="220" y="89"/>
                  </a:lnTo>
                  <a:close/>
                  <a:moveTo>
                    <a:pt x="188" y="84"/>
                  </a:moveTo>
                  <a:lnTo>
                    <a:pt x="193" y="84"/>
                  </a:lnTo>
                  <a:lnTo>
                    <a:pt x="195" y="86"/>
                  </a:lnTo>
                  <a:lnTo>
                    <a:pt x="196" y="87"/>
                  </a:lnTo>
                  <a:lnTo>
                    <a:pt x="195" y="89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4" y="95"/>
                  </a:lnTo>
                  <a:lnTo>
                    <a:pt x="182" y="97"/>
                  </a:lnTo>
                  <a:lnTo>
                    <a:pt x="181" y="95"/>
                  </a:lnTo>
                  <a:lnTo>
                    <a:pt x="179" y="94"/>
                  </a:lnTo>
                  <a:lnTo>
                    <a:pt x="181" y="93"/>
                  </a:lnTo>
                  <a:lnTo>
                    <a:pt x="188" y="84"/>
                  </a:lnTo>
                  <a:close/>
                  <a:moveTo>
                    <a:pt x="351" y="84"/>
                  </a:moveTo>
                  <a:lnTo>
                    <a:pt x="352" y="84"/>
                  </a:lnTo>
                  <a:lnTo>
                    <a:pt x="354" y="86"/>
                  </a:lnTo>
                  <a:lnTo>
                    <a:pt x="354" y="87"/>
                  </a:lnTo>
                  <a:lnTo>
                    <a:pt x="352" y="89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4" y="94"/>
                  </a:lnTo>
                  <a:lnTo>
                    <a:pt x="334" y="93"/>
                  </a:lnTo>
                  <a:lnTo>
                    <a:pt x="336" y="91"/>
                  </a:lnTo>
                  <a:lnTo>
                    <a:pt x="344" y="89"/>
                  </a:lnTo>
                  <a:lnTo>
                    <a:pt x="344" y="89"/>
                  </a:lnTo>
                  <a:lnTo>
                    <a:pt x="346" y="87"/>
                  </a:lnTo>
                  <a:lnTo>
                    <a:pt x="348" y="86"/>
                  </a:lnTo>
                  <a:lnTo>
                    <a:pt x="350" y="86"/>
                  </a:lnTo>
                  <a:lnTo>
                    <a:pt x="350" y="84"/>
                  </a:lnTo>
                  <a:lnTo>
                    <a:pt x="351" y="84"/>
                  </a:lnTo>
                  <a:close/>
                  <a:moveTo>
                    <a:pt x="476" y="75"/>
                  </a:moveTo>
                  <a:lnTo>
                    <a:pt x="477" y="75"/>
                  </a:lnTo>
                  <a:lnTo>
                    <a:pt x="477" y="76"/>
                  </a:lnTo>
                  <a:lnTo>
                    <a:pt x="477" y="7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90"/>
                  </a:lnTo>
                  <a:lnTo>
                    <a:pt x="469" y="91"/>
                  </a:lnTo>
                  <a:lnTo>
                    <a:pt x="467" y="93"/>
                  </a:lnTo>
                  <a:lnTo>
                    <a:pt x="466" y="94"/>
                  </a:lnTo>
                  <a:lnTo>
                    <a:pt x="465" y="93"/>
                  </a:lnTo>
                  <a:lnTo>
                    <a:pt x="463" y="93"/>
                  </a:lnTo>
                  <a:lnTo>
                    <a:pt x="462" y="90"/>
                  </a:lnTo>
                  <a:lnTo>
                    <a:pt x="462" y="87"/>
                  </a:lnTo>
                  <a:lnTo>
                    <a:pt x="463" y="86"/>
                  </a:lnTo>
                  <a:lnTo>
                    <a:pt x="473" y="75"/>
                  </a:lnTo>
                  <a:lnTo>
                    <a:pt x="476" y="75"/>
                  </a:lnTo>
                  <a:close/>
                  <a:moveTo>
                    <a:pt x="491" y="55"/>
                  </a:moveTo>
                  <a:lnTo>
                    <a:pt x="492" y="55"/>
                  </a:lnTo>
                  <a:lnTo>
                    <a:pt x="494" y="57"/>
                  </a:lnTo>
                  <a:lnTo>
                    <a:pt x="495" y="58"/>
                  </a:lnTo>
                  <a:lnTo>
                    <a:pt x="496" y="59"/>
                  </a:lnTo>
                  <a:lnTo>
                    <a:pt x="496" y="59"/>
                  </a:lnTo>
                  <a:lnTo>
                    <a:pt x="496" y="59"/>
                  </a:lnTo>
                  <a:lnTo>
                    <a:pt x="496" y="59"/>
                  </a:lnTo>
                  <a:lnTo>
                    <a:pt x="496" y="59"/>
                  </a:lnTo>
                  <a:lnTo>
                    <a:pt x="496" y="59"/>
                  </a:lnTo>
                  <a:lnTo>
                    <a:pt x="496" y="59"/>
                  </a:lnTo>
                  <a:lnTo>
                    <a:pt x="496" y="59"/>
                  </a:lnTo>
                  <a:lnTo>
                    <a:pt x="488" y="66"/>
                  </a:lnTo>
                  <a:lnTo>
                    <a:pt x="487" y="68"/>
                  </a:lnTo>
                  <a:lnTo>
                    <a:pt x="485" y="66"/>
                  </a:lnTo>
                  <a:lnTo>
                    <a:pt x="484" y="65"/>
                  </a:lnTo>
                  <a:lnTo>
                    <a:pt x="485" y="64"/>
                  </a:lnTo>
                  <a:lnTo>
                    <a:pt x="489" y="59"/>
                  </a:lnTo>
                  <a:lnTo>
                    <a:pt x="489" y="59"/>
                  </a:lnTo>
                  <a:lnTo>
                    <a:pt x="488" y="57"/>
                  </a:lnTo>
                  <a:lnTo>
                    <a:pt x="489" y="55"/>
                  </a:lnTo>
                  <a:lnTo>
                    <a:pt x="491" y="55"/>
                  </a:lnTo>
                  <a:close/>
                  <a:moveTo>
                    <a:pt x="359" y="54"/>
                  </a:moveTo>
                  <a:lnTo>
                    <a:pt x="361" y="55"/>
                  </a:lnTo>
                  <a:lnTo>
                    <a:pt x="361" y="57"/>
                  </a:lnTo>
                  <a:lnTo>
                    <a:pt x="361" y="73"/>
                  </a:lnTo>
                  <a:lnTo>
                    <a:pt x="361" y="75"/>
                  </a:lnTo>
                  <a:lnTo>
                    <a:pt x="359" y="75"/>
                  </a:lnTo>
                  <a:lnTo>
                    <a:pt x="358" y="75"/>
                  </a:lnTo>
                  <a:lnTo>
                    <a:pt x="357" y="73"/>
                  </a:lnTo>
                  <a:lnTo>
                    <a:pt x="357" y="57"/>
                  </a:lnTo>
                  <a:lnTo>
                    <a:pt x="358" y="55"/>
                  </a:lnTo>
                  <a:lnTo>
                    <a:pt x="359" y="54"/>
                  </a:lnTo>
                  <a:close/>
                  <a:moveTo>
                    <a:pt x="375" y="37"/>
                  </a:moveTo>
                  <a:lnTo>
                    <a:pt x="376" y="39"/>
                  </a:lnTo>
                  <a:lnTo>
                    <a:pt x="377" y="40"/>
                  </a:lnTo>
                  <a:lnTo>
                    <a:pt x="377" y="46"/>
                  </a:lnTo>
                  <a:lnTo>
                    <a:pt x="376" y="48"/>
                  </a:lnTo>
                  <a:lnTo>
                    <a:pt x="375" y="50"/>
                  </a:lnTo>
                  <a:lnTo>
                    <a:pt x="372" y="50"/>
                  </a:lnTo>
                  <a:lnTo>
                    <a:pt x="362" y="50"/>
                  </a:lnTo>
                  <a:lnTo>
                    <a:pt x="359" y="50"/>
                  </a:lnTo>
                  <a:lnTo>
                    <a:pt x="359" y="48"/>
                  </a:lnTo>
                  <a:lnTo>
                    <a:pt x="359" y="46"/>
                  </a:lnTo>
                  <a:lnTo>
                    <a:pt x="362" y="46"/>
                  </a:lnTo>
                  <a:lnTo>
                    <a:pt x="372" y="46"/>
                  </a:lnTo>
                  <a:lnTo>
                    <a:pt x="372" y="40"/>
                  </a:lnTo>
                  <a:lnTo>
                    <a:pt x="373" y="39"/>
                  </a:lnTo>
                  <a:lnTo>
                    <a:pt x="375" y="37"/>
                  </a:lnTo>
                  <a:close/>
                  <a:moveTo>
                    <a:pt x="480" y="23"/>
                  </a:moveTo>
                  <a:lnTo>
                    <a:pt x="482" y="25"/>
                  </a:lnTo>
                  <a:lnTo>
                    <a:pt x="482" y="26"/>
                  </a:lnTo>
                  <a:lnTo>
                    <a:pt x="485" y="41"/>
                  </a:lnTo>
                  <a:lnTo>
                    <a:pt x="485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1" y="44"/>
                  </a:lnTo>
                  <a:lnTo>
                    <a:pt x="481" y="43"/>
                  </a:lnTo>
                  <a:lnTo>
                    <a:pt x="478" y="26"/>
                  </a:lnTo>
                  <a:lnTo>
                    <a:pt x="478" y="25"/>
                  </a:lnTo>
                  <a:lnTo>
                    <a:pt x="480" y="23"/>
                  </a:lnTo>
                  <a:lnTo>
                    <a:pt x="480" y="23"/>
                  </a:lnTo>
                  <a:close/>
                  <a:moveTo>
                    <a:pt x="352" y="22"/>
                  </a:moveTo>
                  <a:lnTo>
                    <a:pt x="369" y="22"/>
                  </a:lnTo>
                  <a:lnTo>
                    <a:pt x="370" y="23"/>
                  </a:lnTo>
                  <a:lnTo>
                    <a:pt x="372" y="25"/>
                  </a:lnTo>
                  <a:lnTo>
                    <a:pt x="370" y="26"/>
                  </a:lnTo>
                  <a:lnTo>
                    <a:pt x="369" y="26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0" y="25"/>
                  </a:lnTo>
                  <a:lnTo>
                    <a:pt x="351" y="23"/>
                  </a:lnTo>
                  <a:lnTo>
                    <a:pt x="352" y="22"/>
                  </a:lnTo>
                  <a:close/>
                  <a:moveTo>
                    <a:pt x="330" y="22"/>
                  </a:moveTo>
                  <a:lnTo>
                    <a:pt x="337" y="22"/>
                  </a:lnTo>
                  <a:lnTo>
                    <a:pt x="339" y="23"/>
                  </a:lnTo>
                  <a:lnTo>
                    <a:pt x="339" y="25"/>
                  </a:lnTo>
                  <a:lnTo>
                    <a:pt x="339" y="26"/>
                  </a:lnTo>
                  <a:lnTo>
                    <a:pt x="337" y="26"/>
                  </a:lnTo>
                  <a:lnTo>
                    <a:pt x="326" y="26"/>
                  </a:lnTo>
                  <a:lnTo>
                    <a:pt x="330" y="22"/>
                  </a:lnTo>
                  <a:close/>
                  <a:moveTo>
                    <a:pt x="354" y="0"/>
                  </a:moveTo>
                  <a:lnTo>
                    <a:pt x="355" y="0"/>
                  </a:lnTo>
                  <a:lnTo>
                    <a:pt x="357" y="3"/>
                  </a:lnTo>
                  <a:lnTo>
                    <a:pt x="355" y="4"/>
                  </a:lnTo>
                  <a:lnTo>
                    <a:pt x="351" y="8"/>
                  </a:lnTo>
                  <a:lnTo>
                    <a:pt x="344" y="15"/>
                  </a:lnTo>
                  <a:lnTo>
                    <a:pt x="343" y="15"/>
                  </a:lnTo>
                  <a:lnTo>
                    <a:pt x="341" y="15"/>
                  </a:lnTo>
                  <a:lnTo>
                    <a:pt x="340" y="14"/>
                  </a:lnTo>
                  <a:lnTo>
                    <a:pt x="341" y="12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2" y="0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37" name="Freeform 210">
              <a:extLst>
                <a:ext uri="{FF2B5EF4-FFF2-40B4-BE49-F238E27FC236}">
                  <a16:creationId xmlns:a16="http://schemas.microsoft.com/office/drawing/2014/main" xmlns="" id="{77A1D517-1FBB-4E95-8154-0B615B2B8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0426" y="2284413"/>
              <a:ext cx="184150" cy="88900"/>
            </a:xfrm>
            <a:custGeom>
              <a:avLst/>
              <a:gdLst>
                <a:gd name="T0" fmla="*/ 113 w 116"/>
                <a:gd name="T1" fmla="*/ 38 h 56"/>
                <a:gd name="T2" fmla="*/ 114 w 116"/>
                <a:gd name="T3" fmla="*/ 56 h 56"/>
                <a:gd name="T4" fmla="*/ 112 w 116"/>
                <a:gd name="T5" fmla="*/ 55 h 56"/>
                <a:gd name="T6" fmla="*/ 109 w 116"/>
                <a:gd name="T7" fmla="*/ 37 h 56"/>
                <a:gd name="T8" fmla="*/ 73 w 116"/>
                <a:gd name="T9" fmla="*/ 38 h 56"/>
                <a:gd name="T10" fmla="*/ 60 w 116"/>
                <a:gd name="T11" fmla="*/ 52 h 56"/>
                <a:gd name="T12" fmla="*/ 55 w 116"/>
                <a:gd name="T13" fmla="*/ 51 h 56"/>
                <a:gd name="T14" fmla="*/ 53 w 116"/>
                <a:gd name="T15" fmla="*/ 45 h 56"/>
                <a:gd name="T16" fmla="*/ 58 w 116"/>
                <a:gd name="T17" fmla="*/ 47 h 56"/>
                <a:gd name="T18" fmla="*/ 58 w 116"/>
                <a:gd name="T19" fmla="*/ 47 h 56"/>
                <a:gd name="T20" fmla="*/ 58 w 116"/>
                <a:gd name="T21" fmla="*/ 47 h 56"/>
                <a:gd name="T22" fmla="*/ 58 w 116"/>
                <a:gd name="T23" fmla="*/ 47 h 56"/>
                <a:gd name="T24" fmla="*/ 58 w 116"/>
                <a:gd name="T25" fmla="*/ 47 h 56"/>
                <a:gd name="T26" fmla="*/ 58 w 116"/>
                <a:gd name="T27" fmla="*/ 47 h 56"/>
                <a:gd name="T28" fmla="*/ 58 w 116"/>
                <a:gd name="T29" fmla="*/ 47 h 56"/>
                <a:gd name="T30" fmla="*/ 58 w 116"/>
                <a:gd name="T31" fmla="*/ 47 h 56"/>
                <a:gd name="T32" fmla="*/ 58 w 116"/>
                <a:gd name="T33" fmla="*/ 47 h 56"/>
                <a:gd name="T34" fmla="*/ 58 w 116"/>
                <a:gd name="T35" fmla="*/ 47 h 56"/>
                <a:gd name="T36" fmla="*/ 59 w 116"/>
                <a:gd name="T37" fmla="*/ 47 h 56"/>
                <a:gd name="T38" fmla="*/ 83 w 116"/>
                <a:gd name="T39" fmla="*/ 30 h 56"/>
                <a:gd name="T40" fmla="*/ 98 w 116"/>
                <a:gd name="T41" fmla="*/ 37 h 56"/>
                <a:gd name="T42" fmla="*/ 101 w 116"/>
                <a:gd name="T43" fmla="*/ 41 h 56"/>
                <a:gd name="T44" fmla="*/ 88 w 116"/>
                <a:gd name="T45" fmla="*/ 41 h 56"/>
                <a:gd name="T46" fmla="*/ 81 w 116"/>
                <a:gd name="T47" fmla="*/ 33 h 56"/>
                <a:gd name="T48" fmla="*/ 31 w 116"/>
                <a:gd name="T49" fmla="*/ 30 h 56"/>
                <a:gd name="T50" fmla="*/ 45 w 116"/>
                <a:gd name="T51" fmla="*/ 34 h 56"/>
                <a:gd name="T52" fmla="*/ 44 w 116"/>
                <a:gd name="T53" fmla="*/ 38 h 56"/>
                <a:gd name="T54" fmla="*/ 31 w 116"/>
                <a:gd name="T55" fmla="*/ 36 h 56"/>
                <a:gd name="T56" fmla="*/ 29 w 116"/>
                <a:gd name="T57" fmla="*/ 31 h 56"/>
                <a:gd name="T58" fmla="*/ 15 w 116"/>
                <a:gd name="T59" fmla="*/ 30 h 56"/>
                <a:gd name="T60" fmla="*/ 16 w 116"/>
                <a:gd name="T61" fmla="*/ 34 h 56"/>
                <a:gd name="T62" fmla="*/ 4 w 116"/>
                <a:gd name="T63" fmla="*/ 36 h 56"/>
                <a:gd name="T64" fmla="*/ 0 w 116"/>
                <a:gd name="T65" fmla="*/ 34 h 56"/>
                <a:gd name="T66" fmla="*/ 2 w 116"/>
                <a:gd name="T67" fmla="*/ 30 h 56"/>
                <a:gd name="T68" fmla="*/ 2 w 116"/>
                <a:gd name="T69" fmla="*/ 30 h 56"/>
                <a:gd name="T70" fmla="*/ 67 w 116"/>
                <a:gd name="T71" fmla="*/ 23 h 56"/>
                <a:gd name="T72" fmla="*/ 65 w 116"/>
                <a:gd name="T73" fmla="*/ 26 h 56"/>
                <a:gd name="T74" fmla="*/ 62 w 116"/>
                <a:gd name="T75" fmla="*/ 25 h 56"/>
                <a:gd name="T76" fmla="*/ 55 w 116"/>
                <a:gd name="T77" fmla="*/ 18 h 56"/>
                <a:gd name="T78" fmla="*/ 55 w 116"/>
                <a:gd name="T79" fmla="*/ 18 h 56"/>
                <a:gd name="T80" fmla="*/ 55 w 116"/>
                <a:gd name="T81" fmla="*/ 18 h 56"/>
                <a:gd name="T82" fmla="*/ 55 w 116"/>
                <a:gd name="T83" fmla="*/ 18 h 56"/>
                <a:gd name="T84" fmla="*/ 52 w 116"/>
                <a:gd name="T85" fmla="*/ 13 h 56"/>
                <a:gd name="T86" fmla="*/ 77 w 116"/>
                <a:gd name="T87" fmla="*/ 0 h 56"/>
                <a:gd name="T88" fmla="*/ 74 w 116"/>
                <a:gd name="T89" fmla="*/ 20 h 56"/>
                <a:gd name="T90" fmla="*/ 73 w 116"/>
                <a:gd name="T91" fmla="*/ 5 h 56"/>
                <a:gd name="T92" fmla="*/ 65 w 116"/>
                <a:gd name="T93" fmla="*/ 7 h 56"/>
                <a:gd name="T94" fmla="*/ 62 w 116"/>
                <a:gd name="T95" fmla="*/ 4 h 56"/>
                <a:gd name="T96" fmla="*/ 66 w 116"/>
                <a:gd name="T9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" h="56">
                  <a:moveTo>
                    <a:pt x="109" y="37"/>
                  </a:moveTo>
                  <a:lnTo>
                    <a:pt x="113" y="37"/>
                  </a:lnTo>
                  <a:lnTo>
                    <a:pt x="113" y="38"/>
                  </a:lnTo>
                  <a:lnTo>
                    <a:pt x="116" y="54"/>
                  </a:lnTo>
                  <a:lnTo>
                    <a:pt x="116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2" y="56"/>
                  </a:lnTo>
                  <a:lnTo>
                    <a:pt x="112" y="55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09" y="37"/>
                  </a:lnTo>
                  <a:close/>
                  <a:moveTo>
                    <a:pt x="70" y="37"/>
                  </a:moveTo>
                  <a:lnTo>
                    <a:pt x="71" y="37"/>
                  </a:lnTo>
                  <a:lnTo>
                    <a:pt x="73" y="38"/>
                  </a:lnTo>
                  <a:lnTo>
                    <a:pt x="71" y="41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59" y="52"/>
                  </a:lnTo>
                  <a:lnTo>
                    <a:pt x="56" y="52"/>
                  </a:lnTo>
                  <a:lnTo>
                    <a:pt x="55" y="51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6" y="45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69" y="37"/>
                  </a:lnTo>
                  <a:lnTo>
                    <a:pt x="70" y="37"/>
                  </a:lnTo>
                  <a:close/>
                  <a:moveTo>
                    <a:pt x="83" y="30"/>
                  </a:moveTo>
                  <a:lnTo>
                    <a:pt x="84" y="31"/>
                  </a:lnTo>
                  <a:lnTo>
                    <a:pt x="89" y="37"/>
                  </a:lnTo>
                  <a:lnTo>
                    <a:pt x="98" y="37"/>
                  </a:lnTo>
                  <a:lnTo>
                    <a:pt x="101" y="37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98" y="41"/>
                  </a:lnTo>
                  <a:lnTo>
                    <a:pt x="89" y="41"/>
                  </a:lnTo>
                  <a:lnTo>
                    <a:pt x="88" y="41"/>
                  </a:lnTo>
                  <a:lnTo>
                    <a:pt x="87" y="40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3" y="30"/>
                  </a:lnTo>
                  <a:close/>
                  <a:moveTo>
                    <a:pt x="31" y="30"/>
                  </a:moveTo>
                  <a:lnTo>
                    <a:pt x="41" y="30"/>
                  </a:lnTo>
                  <a:lnTo>
                    <a:pt x="41" y="30"/>
                  </a:lnTo>
                  <a:lnTo>
                    <a:pt x="45" y="34"/>
                  </a:lnTo>
                  <a:lnTo>
                    <a:pt x="47" y="36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1" y="36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0"/>
                  </a:lnTo>
                  <a:close/>
                  <a:moveTo>
                    <a:pt x="2" y="30"/>
                  </a:moveTo>
                  <a:lnTo>
                    <a:pt x="15" y="30"/>
                  </a:lnTo>
                  <a:lnTo>
                    <a:pt x="16" y="31"/>
                  </a:lnTo>
                  <a:lnTo>
                    <a:pt x="17" y="33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55" y="11"/>
                  </a:moveTo>
                  <a:lnTo>
                    <a:pt x="55" y="11"/>
                  </a:lnTo>
                  <a:lnTo>
                    <a:pt x="67" y="23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2" y="25"/>
                  </a:lnTo>
                  <a:lnTo>
                    <a:pt x="59" y="22"/>
                  </a:lnTo>
                  <a:lnTo>
                    <a:pt x="58" y="20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5" y="11"/>
                  </a:lnTo>
                  <a:close/>
                  <a:moveTo>
                    <a:pt x="66" y="0"/>
                  </a:moveTo>
                  <a:lnTo>
                    <a:pt x="77" y="0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4" y="20"/>
                  </a:lnTo>
                  <a:lnTo>
                    <a:pt x="73" y="20"/>
                  </a:lnTo>
                  <a:lnTo>
                    <a:pt x="73" y="19"/>
                  </a:lnTo>
                  <a:lnTo>
                    <a:pt x="73" y="5"/>
                  </a:lnTo>
                  <a:lnTo>
                    <a:pt x="67" y="5"/>
                  </a:lnTo>
                  <a:lnTo>
                    <a:pt x="66" y="7"/>
                  </a:lnTo>
                  <a:lnTo>
                    <a:pt x="65" y="7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38" name="Freeform 211">
              <a:extLst>
                <a:ext uri="{FF2B5EF4-FFF2-40B4-BE49-F238E27FC236}">
                  <a16:creationId xmlns:a16="http://schemas.microsoft.com/office/drawing/2014/main" xmlns="" id="{C505B0A2-4E11-4D5B-AFC6-0DD39FF76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1" y="2533650"/>
              <a:ext cx="106363" cy="106363"/>
            </a:xfrm>
            <a:custGeom>
              <a:avLst/>
              <a:gdLst>
                <a:gd name="T0" fmla="*/ 35 w 67"/>
                <a:gd name="T1" fmla="*/ 0 h 67"/>
                <a:gd name="T2" fmla="*/ 67 w 67"/>
                <a:gd name="T3" fmla="*/ 23 h 67"/>
                <a:gd name="T4" fmla="*/ 47 w 67"/>
                <a:gd name="T5" fmla="*/ 31 h 67"/>
                <a:gd name="T6" fmla="*/ 60 w 67"/>
                <a:gd name="T7" fmla="*/ 56 h 67"/>
                <a:gd name="T8" fmla="*/ 39 w 67"/>
                <a:gd name="T9" fmla="*/ 67 h 67"/>
                <a:gd name="T10" fmla="*/ 0 w 67"/>
                <a:gd name="T11" fmla="*/ 27 h 67"/>
                <a:gd name="T12" fmla="*/ 4 w 67"/>
                <a:gd name="T13" fmla="*/ 10 h 67"/>
                <a:gd name="T14" fmla="*/ 25 w 67"/>
                <a:gd name="T15" fmla="*/ 20 h 67"/>
                <a:gd name="T16" fmla="*/ 35 w 67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7">
                  <a:moveTo>
                    <a:pt x="35" y="0"/>
                  </a:moveTo>
                  <a:lnTo>
                    <a:pt x="67" y="23"/>
                  </a:lnTo>
                  <a:lnTo>
                    <a:pt x="47" y="31"/>
                  </a:lnTo>
                  <a:lnTo>
                    <a:pt x="60" y="56"/>
                  </a:lnTo>
                  <a:lnTo>
                    <a:pt x="39" y="67"/>
                  </a:lnTo>
                  <a:lnTo>
                    <a:pt x="0" y="27"/>
                  </a:lnTo>
                  <a:lnTo>
                    <a:pt x="4" y="10"/>
                  </a:lnTo>
                  <a:lnTo>
                    <a:pt x="25" y="2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39" name="Freeform 212">
              <a:extLst>
                <a:ext uri="{FF2B5EF4-FFF2-40B4-BE49-F238E27FC236}">
                  <a16:creationId xmlns:a16="http://schemas.microsoft.com/office/drawing/2014/main" xmlns="" id="{4F841AD4-C982-4895-AFC6-3329F15B77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7488" y="2533650"/>
              <a:ext cx="100013" cy="101600"/>
            </a:xfrm>
            <a:custGeom>
              <a:avLst/>
              <a:gdLst>
                <a:gd name="T0" fmla="*/ 59 w 63"/>
                <a:gd name="T1" fmla="*/ 56 h 64"/>
                <a:gd name="T2" fmla="*/ 45 w 63"/>
                <a:gd name="T3" fmla="*/ 60 h 64"/>
                <a:gd name="T4" fmla="*/ 53 w 63"/>
                <a:gd name="T5" fmla="*/ 52 h 64"/>
                <a:gd name="T6" fmla="*/ 27 w 63"/>
                <a:gd name="T7" fmla="*/ 49 h 64"/>
                <a:gd name="T8" fmla="*/ 36 w 63"/>
                <a:gd name="T9" fmla="*/ 64 h 64"/>
                <a:gd name="T10" fmla="*/ 34 w 63"/>
                <a:gd name="T11" fmla="*/ 63 h 64"/>
                <a:gd name="T12" fmla="*/ 34 w 63"/>
                <a:gd name="T13" fmla="*/ 63 h 64"/>
                <a:gd name="T14" fmla="*/ 34 w 63"/>
                <a:gd name="T15" fmla="*/ 63 h 64"/>
                <a:gd name="T16" fmla="*/ 23 w 63"/>
                <a:gd name="T17" fmla="*/ 50 h 64"/>
                <a:gd name="T18" fmla="*/ 5 w 63"/>
                <a:gd name="T19" fmla="*/ 25 h 64"/>
                <a:gd name="T20" fmla="*/ 14 w 63"/>
                <a:gd name="T21" fmla="*/ 41 h 64"/>
                <a:gd name="T22" fmla="*/ 12 w 63"/>
                <a:gd name="T23" fmla="*/ 41 h 64"/>
                <a:gd name="T24" fmla="*/ 12 w 63"/>
                <a:gd name="T25" fmla="*/ 41 h 64"/>
                <a:gd name="T26" fmla="*/ 12 w 63"/>
                <a:gd name="T27" fmla="*/ 39 h 64"/>
                <a:gd name="T28" fmla="*/ 12 w 63"/>
                <a:gd name="T29" fmla="*/ 39 h 64"/>
                <a:gd name="T30" fmla="*/ 12 w 63"/>
                <a:gd name="T31" fmla="*/ 39 h 64"/>
                <a:gd name="T32" fmla="*/ 12 w 63"/>
                <a:gd name="T33" fmla="*/ 39 h 64"/>
                <a:gd name="T34" fmla="*/ 12 w 63"/>
                <a:gd name="T35" fmla="*/ 39 h 64"/>
                <a:gd name="T36" fmla="*/ 12 w 63"/>
                <a:gd name="T37" fmla="*/ 39 h 64"/>
                <a:gd name="T38" fmla="*/ 12 w 63"/>
                <a:gd name="T39" fmla="*/ 39 h 64"/>
                <a:gd name="T40" fmla="*/ 12 w 63"/>
                <a:gd name="T41" fmla="*/ 39 h 64"/>
                <a:gd name="T42" fmla="*/ 9 w 63"/>
                <a:gd name="T43" fmla="*/ 36 h 64"/>
                <a:gd name="T44" fmla="*/ 0 w 63"/>
                <a:gd name="T45" fmla="*/ 30 h 64"/>
                <a:gd name="T46" fmla="*/ 2 w 63"/>
                <a:gd name="T47" fmla="*/ 25 h 64"/>
                <a:gd name="T48" fmla="*/ 56 w 63"/>
                <a:gd name="T49" fmla="*/ 25 h 64"/>
                <a:gd name="T50" fmla="*/ 50 w 63"/>
                <a:gd name="T51" fmla="*/ 38 h 64"/>
                <a:gd name="T52" fmla="*/ 46 w 63"/>
                <a:gd name="T53" fmla="*/ 41 h 64"/>
                <a:gd name="T54" fmla="*/ 42 w 63"/>
                <a:gd name="T55" fmla="*/ 30 h 64"/>
                <a:gd name="T56" fmla="*/ 53 w 63"/>
                <a:gd name="T57" fmla="*/ 23 h 64"/>
                <a:gd name="T58" fmla="*/ 13 w 63"/>
                <a:gd name="T59" fmla="*/ 14 h 64"/>
                <a:gd name="T60" fmla="*/ 16 w 63"/>
                <a:gd name="T61" fmla="*/ 18 h 64"/>
                <a:gd name="T62" fmla="*/ 6 w 63"/>
                <a:gd name="T63" fmla="*/ 17 h 64"/>
                <a:gd name="T64" fmla="*/ 3 w 63"/>
                <a:gd name="T65" fmla="*/ 16 h 64"/>
                <a:gd name="T66" fmla="*/ 49 w 63"/>
                <a:gd name="T67" fmla="*/ 10 h 64"/>
                <a:gd name="T68" fmla="*/ 61 w 63"/>
                <a:gd name="T69" fmla="*/ 24 h 64"/>
                <a:gd name="T70" fmla="*/ 45 w 63"/>
                <a:gd name="T71" fmla="*/ 13 h 64"/>
                <a:gd name="T72" fmla="*/ 34 w 63"/>
                <a:gd name="T73" fmla="*/ 0 h 64"/>
                <a:gd name="T74" fmla="*/ 30 w 63"/>
                <a:gd name="T75" fmla="*/ 18 h 64"/>
                <a:gd name="T76" fmla="*/ 30 w 63"/>
                <a:gd name="T77" fmla="*/ 9 h 64"/>
                <a:gd name="T78" fmla="*/ 31 w 63"/>
                <a:gd name="T79" fmla="*/ 6 h 64"/>
                <a:gd name="T80" fmla="*/ 31 w 63"/>
                <a:gd name="T81" fmla="*/ 6 h 64"/>
                <a:gd name="T82" fmla="*/ 31 w 63"/>
                <a:gd name="T83" fmla="*/ 6 h 64"/>
                <a:gd name="T84" fmla="*/ 31 w 63"/>
                <a:gd name="T85" fmla="*/ 6 h 64"/>
                <a:gd name="T86" fmla="*/ 31 w 63"/>
                <a:gd name="T87" fmla="*/ 6 h 64"/>
                <a:gd name="T88" fmla="*/ 31 w 63"/>
                <a:gd name="T89" fmla="*/ 6 h 64"/>
                <a:gd name="T90" fmla="*/ 31 w 63"/>
                <a:gd name="T91" fmla="*/ 6 h 64"/>
                <a:gd name="T92" fmla="*/ 31 w 63"/>
                <a:gd name="T93" fmla="*/ 6 h 64"/>
                <a:gd name="T94" fmla="*/ 31 w 63"/>
                <a:gd name="T95" fmla="*/ 6 h 64"/>
                <a:gd name="T96" fmla="*/ 31 w 63"/>
                <a:gd name="T97" fmla="*/ 6 h 64"/>
                <a:gd name="T98" fmla="*/ 31 w 63"/>
                <a:gd name="T99" fmla="*/ 6 h 64"/>
                <a:gd name="T100" fmla="*/ 31 w 63"/>
                <a:gd name="T101" fmla="*/ 5 h 64"/>
                <a:gd name="T102" fmla="*/ 31 w 63"/>
                <a:gd name="T103" fmla="*/ 5 h 64"/>
                <a:gd name="T104" fmla="*/ 31 w 63"/>
                <a:gd name="T105" fmla="*/ 5 h 64"/>
                <a:gd name="T106" fmla="*/ 32 w 63"/>
                <a:gd name="T107" fmla="*/ 5 h 64"/>
                <a:gd name="T108" fmla="*/ 32 w 63"/>
                <a:gd name="T109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64">
                  <a:moveTo>
                    <a:pt x="54" y="50"/>
                  </a:moveTo>
                  <a:lnTo>
                    <a:pt x="57" y="52"/>
                  </a:lnTo>
                  <a:lnTo>
                    <a:pt x="57" y="52"/>
                  </a:lnTo>
                  <a:lnTo>
                    <a:pt x="59" y="56"/>
                  </a:lnTo>
                  <a:lnTo>
                    <a:pt x="49" y="61"/>
                  </a:lnTo>
                  <a:lnTo>
                    <a:pt x="48" y="61"/>
                  </a:lnTo>
                  <a:lnTo>
                    <a:pt x="46" y="61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4" y="52"/>
                  </a:lnTo>
                  <a:lnTo>
                    <a:pt x="54" y="50"/>
                  </a:lnTo>
                  <a:close/>
                  <a:moveTo>
                    <a:pt x="25" y="48"/>
                  </a:moveTo>
                  <a:lnTo>
                    <a:pt x="27" y="49"/>
                  </a:lnTo>
                  <a:lnTo>
                    <a:pt x="38" y="60"/>
                  </a:lnTo>
                  <a:lnTo>
                    <a:pt x="39" y="61"/>
                  </a:lnTo>
                  <a:lnTo>
                    <a:pt x="38" y="63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4" y="52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5" y="48"/>
                  </a:lnTo>
                  <a:close/>
                  <a:moveTo>
                    <a:pt x="2" y="25"/>
                  </a:moveTo>
                  <a:lnTo>
                    <a:pt x="5" y="25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0" y="38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53" y="23"/>
                  </a:moveTo>
                  <a:lnTo>
                    <a:pt x="54" y="23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4" y="27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50" y="38"/>
                  </a:lnTo>
                  <a:lnTo>
                    <a:pt x="50" y="39"/>
                  </a:lnTo>
                  <a:lnTo>
                    <a:pt x="49" y="41"/>
                  </a:lnTo>
                  <a:lnTo>
                    <a:pt x="48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8"/>
                  </a:lnTo>
                  <a:lnTo>
                    <a:pt x="45" y="27"/>
                  </a:lnTo>
                  <a:lnTo>
                    <a:pt x="52" y="23"/>
                  </a:lnTo>
                  <a:lnTo>
                    <a:pt x="53" y="23"/>
                  </a:lnTo>
                  <a:close/>
                  <a:moveTo>
                    <a:pt x="3" y="10"/>
                  </a:moveTo>
                  <a:lnTo>
                    <a:pt x="9" y="13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0"/>
                  </a:lnTo>
                  <a:close/>
                  <a:moveTo>
                    <a:pt x="48" y="10"/>
                  </a:moveTo>
                  <a:lnTo>
                    <a:pt x="49" y="10"/>
                  </a:lnTo>
                  <a:lnTo>
                    <a:pt x="61" y="20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4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46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6" y="10"/>
                  </a:lnTo>
                  <a:lnTo>
                    <a:pt x="48" y="10"/>
                  </a:lnTo>
                  <a:close/>
                  <a:moveTo>
                    <a:pt x="34" y="0"/>
                  </a:moveTo>
                  <a:lnTo>
                    <a:pt x="38" y="3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7" y="17"/>
                  </a:lnTo>
                  <a:lnTo>
                    <a:pt x="27" y="14"/>
                  </a:lnTo>
                  <a:lnTo>
                    <a:pt x="30" y="9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40" name="Freeform 213">
              <a:extLst>
                <a:ext uri="{FF2B5EF4-FFF2-40B4-BE49-F238E27FC236}">
                  <a16:creationId xmlns:a16="http://schemas.microsoft.com/office/drawing/2014/main" xmlns="" id="{BD4308E7-8887-459F-BA00-175FD8C05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1" y="2589213"/>
              <a:ext cx="190500" cy="234950"/>
            </a:xfrm>
            <a:custGeom>
              <a:avLst/>
              <a:gdLst>
                <a:gd name="T0" fmla="*/ 45 w 120"/>
                <a:gd name="T1" fmla="*/ 0 h 148"/>
                <a:gd name="T2" fmla="*/ 48 w 120"/>
                <a:gd name="T3" fmla="*/ 17 h 148"/>
                <a:gd name="T4" fmla="*/ 63 w 120"/>
                <a:gd name="T5" fmla="*/ 4 h 148"/>
                <a:gd name="T6" fmla="*/ 83 w 120"/>
                <a:gd name="T7" fmla="*/ 14 h 148"/>
                <a:gd name="T8" fmla="*/ 84 w 120"/>
                <a:gd name="T9" fmla="*/ 14 h 148"/>
                <a:gd name="T10" fmla="*/ 85 w 120"/>
                <a:gd name="T11" fmla="*/ 14 h 148"/>
                <a:gd name="T12" fmla="*/ 87 w 120"/>
                <a:gd name="T13" fmla="*/ 13 h 148"/>
                <a:gd name="T14" fmla="*/ 90 w 120"/>
                <a:gd name="T15" fmla="*/ 11 h 148"/>
                <a:gd name="T16" fmla="*/ 92 w 120"/>
                <a:gd name="T17" fmla="*/ 10 h 148"/>
                <a:gd name="T18" fmla="*/ 94 w 120"/>
                <a:gd name="T19" fmla="*/ 10 h 148"/>
                <a:gd name="T20" fmla="*/ 95 w 120"/>
                <a:gd name="T21" fmla="*/ 10 h 148"/>
                <a:gd name="T22" fmla="*/ 96 w 120"/>
                <a:gd name="T23" fmla="*/ 11 h 148"/>
                <a:gd name="T24" fmla="*/ 101 w 120"/>
                <a:gd name="T25" fmla="*/ 11 h 148"/>
                <a:gd name="T26" fmla="*/ 105 w 120"/>
                <a:gd name="T27" fmla="*/ 11 h 148"/>
                <a:gd name="T28" fmla="*/ 109 w 120"/>
                <a:gd name="T29" fmla="*/ 11 h 148"/>
                <a:gd name="T30" fmla="*/ 113 w 120"/>
                <a:gd name="T31" fmla="*/ 11 h 148"/>
                <a:gd name="T32" fmla="*/ 116 w 120"/>
                <a:gd name="T33" fmla="*/ 11 h 148"/>
                <a:gd name="T34" fmla="*/ 117 w 120"/>
                <a:gd name="T35" fmla="*/ 11 h 148"/>
                <a:gd name="T36" fmla="*/ 117 w 120"/>
                <a:gd name="T37" fmla="*/ 28 h 148"/>
                <a:gd name="T38" fmla="*/ 96 w 120"/>
                <a:gd name="T39" fmla="*/ 40 h 148"/>
                <a:gd name="T40" fmla="*/ 112 w 120"/>
                <a:gd name="T41" fmla="*/ 64 h 148"/>
                <a:gd name="T42" fmla="*/ 120 w 120"/>
                <a:gd name="T43" fmla="*/ 87 h 148"/>
                <a:gd name="T44" fmla="*/ 120 w 120"/>
                <a:gd name="T45" fmla="*/ 119 h 148"/>
                <a:gd name="T46" fmla="*/ 112 w 120"/>
                <a:gd name="T47" fmla="*/ 134 h 148"/>
                <a:gd name="T48" fmla="*/ 101 w 120"/>
                <a:gd name="T49" fmla="*/ 130 h 148"/>
                <a:gd name="T50" fmla="*/ 73 w 120"/>
                <a:gd name="T51" fmla="*/ 147 h 148"/>
                <a:gd name="T52" fmla="*/ 23 w 120"/>
                <a:gd name="T53" fmla="*/ 148 h 148"/>
                <a:gd name="T54" fmla="*/ 11 w 120"/>
                <a:gd name="T55" fmla="*/ 132 h 148"/>
                <a:gd name="T56" fmla="*/ 47 w 120"/>
                <a:gd name="T57" fmla="*/ 132 h 148"/>
                <a:gd name="T58" fmla="*/ 47 w 120"/>
                <a:gd name="T59" fmla="*/ 115 h 148"/>
                <a:gd name="T60" fmla="*/ 61 w 120"/>
                <a:gd name="T61" fmla="*/ 103 h 148"/>
                <a:gd name="T62" fmla="*/ 61 w 120"/>
                <a:gd name="T63" fmla="*/ 93 h 148"/>
                <a:gd name="T64" fmla="*/ 43 w 120"/>
                <a:gd name="T65" fmla="*/ 85 h 148"/>
                <a:gd name="T66" fmla="*/ 0 w 120"/>
                <a:gd name="T67" fmla="*/ 85 h 148"/>
                <a:gd name="T68" fmla="*/ 22 w 120"/>
                <a:gd name="T69" fmla="*/ 28 h 148"/>
                <a:gd name="T70" fmla="*/ 34 w 120"/>
                <a:gd name="T71" fmla="*/ 26 h 148"/>
                <a:gd name="T72" fmla="*/ 45 w 120"/>
                <a:gd name="T7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148">
                  <a:moveTo>
                    <a:pt x="45" y="0"/>
                  </a:moveTo>
                  <a:lnTo>
                    <a:pt x="48" y="17"/>
                  </a:lnTo>
                  <a:lnTo>
                    <a:pt x="63" y="4"/>
                  </a:lnTo>
                  <a:lnTo>
                    <a:pt x="83" y="14"/>
                  </a:lnTo>
                  <a:lnTo>
                    <a:pt x="84" y="14"/>
                  </a:lnTo>
                  <a:lnTo>
                    <a:pt x="85" y="14"/>
                  </a:lnTo>
                  <a:lnTo>
                    <a:pt x="87" y="13"/>
                  </a:lnTo>
                  <a:lnTo>
                    <a:pt x="90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5" y="10"/>
                  </a:lnTo>
                  <a:lnTo>
                    <a:pt x="96" y="11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28"/>
                  </a:lnTo>
                  <a:lnTo>
                    <a:pt x="96" y="40"/>
                  </a:lnTo>
                  <a:lnTo>
                    <a:pt x="112" y="64"/>
                  </a:lnTo>
                  <a:lnTo>
                    <a:pt x="120" y="87"/>
                  </a:lnTo>
                  <a:lnTo>
                    <a:pt x="120" y="119"/>
                  </a:lnTo>
                  <a:lnTo>
                    <a:pt x="112" y="134"/>
                  </a:lnTo>
                  <a:lnTo>
                    <a:pt x="101" y="130"/>
                  </a:lnTo>
                  <a:lnTo>
                    <a:pt x="73" y="147"/>
                  </a:lnTo>
                  <a:lnTo>
                    <a:pt x="23" y="148"/>
                  </a:lnTo>
                  <a:lnTo>
                    <a:pt x="11" y="132"/>
                  </a:lnTo>
                  <a:lnTo>
                    <a:pt x="47" y="132"/>
                  </a:lnTo>
                  <a:lnTo>
                    <a:pt x="47" y="115"/>
                  </a:lnTo>
                  <a:lnTo>
                    <a:pt x="61" y="103"/>
                  </a:lnTo>
                  <a:lnTo>
                    <a:pt x="61" y="93"/>
                  </a:lnTo>
                  <a:lnTo>
                    <a:pt x="43" y="85"/>
                  </a:lnTo>
                  <a:lnTo>
                    <a:pt x="0" y="85"/>
                  </a:lnTo>
                  <a:lnTo>
                    <a:pt x="22" y="28"/>
                  </a:lnTo>
                  <a:lnTo>
                    <a:pt x="34" y="26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41" name="Freeform 214">
              <a:extLst>
                <a:ext uri="{FF2B5EF4-FFF2-40B4-BE49-F238E27FC236}">
                  <a16:creationId xmlns:a16="http://schemas.microsoft.com/office/drawing/2014/main" xmlns="" id="{84E31B44-0457-4880-8633-CA9EC565EA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1" y="2589213"/>
              <a:ext cx="190500" cy="234950"/>
            </a:xfrm>
            <a:custGeom>
              <a:avLst/>
              <a:gdLst>
                <a:gd name="T0" fmla="*/ 44 w 120"/>
                <a:gd name="T1" fmla="*/ 145 h 148"/>
                <a:gd name="T2" fmla="*/ 31 w 120"/>
                <a:gd name="T3" fmla="*/ 144 h 148"/>
                <a:gd name="T4" fmla="*/ 91 w 120"/>
                <a:gd name="T5" fmla="*/ 132 h 148"/>
                <a:gd name="T6" fmla="*/ 88 w 120"/>
                <a:gd name="T7" fmla="*/ 132 h 148"/>
                <a:gd name="T8" fmla="*/ 13 w 120"/>
                <a:gd name="T9" fmla="*/ 134 h 148"/>
                <a:gd name="T10" fmla="*/ 112 w 120"/>
                <a:gd name="T11" fmla="*/ 134 h 148"/>
                <a:gd name="T12" fmla="*/ 110 w 120"/>
                <a:gd name="T13" fmla="*/ 134 h 148"/>
                <a:gd name="T14" fmla="*/ 108 w 120"/>
                <a:gd name="T15" fmla="*/ 127 h 148"/>
                <a:gd name="T16" fmla="*/ 49 w 120"/>
                <a:gd name="T17" fmla="*/ 133 h 148"/>
                <a:gd name="T18" fmla="*/ 120 w 120"/>
                <a:gd name="T19" fmla="*/ 96 h 148"/>
                <a:gd name="T20" fmla="*/ 120 w 120"/>
                <a:gd name="T21" fmla="*/ 103 h 148"/>
                <a:gd name="T22" fmla="*/ 59 w 120"/>
                <a:gd name="T23" fmla="*/ 86 h 148"/>
                <a:gd name="T24" fmla="*/ 61 w 120"/>
                <a:gd name="T25" fmla="*/ 108 h 148"/>
                <a:gd name="T26" fmla="*/ 61 w 120"/>
                <a:gd name="T27" fmla="*/ 103 h 148"/>
                <a:gd name="T28" fmla="*/ 44 w 120"/>
                <a:gd name="T29" fmla="*/ 80 h 148"/>
                <a:gd name="T30" fmla="*/ 5 w 120"/>
                <a:gd name="T31" fmla="*/ 78 h 148"/>
                <a:gd name="T32" fmla="*/ 2 w 120"/>
                <a:gd name="T33" fmla="*/ 78 h 148"/>
                <a:gd name="T34" fmla="*/ 113 w 120"/>
                <a:gd name="T35" fmla="*/ 82 h 148"/>
                <a:gd name="T36" fmla="*/ 11 w 120"/>
                <a:gd name="T37" fmla="*/ 67 h 148"/>
                <a:gd name="T38" fmla="*/ 11 w 120"/>
                <a:gd name="T39" fmla="*/ 57 h 148"/>
                <a:gd name="T40" fmla="*/ 101 w 120"/>
                <a:gd name="T41" fmla="*/ 35 h 148"/>
                <a:gd name="T42" fmla="*/ 96 w 120"/>
                <a:gd name="T43" fmla="*/ 40 h 148"/>
                <a:gd name="T44" fmla="*/ 98 w 120"/>
                <a:gd name="T45" fmla="*/ 42 h 148"/>
                <a:gd name="T46" fmla="*/ 99 w 120"/>
                <a:gd name="T47" fmla="*/ 43 h 148"/>
                <a:gd name="T48" fmla="*/ 99 w 120"/>
                <a:gd name="T49" fmla="*/ 43 h 148"/>
                <a:gd name="T50" fmla="*/ 99 w 120"/>
                <a:gd name="T51" fmla="*/ 43 h 148"/>
                <a:gd name="T52" fmla="*/ 99 w 120"/>
                <a:gd name="T53" fmla="*/ 44 h 148"/>
                <a:gd name="T54" fmla="*/ 99 w 120"/>
                <a:gd name="T55" fmla="*/ 44 h 148"/>
                <a:gd name="T56" fmla="*/ 99 w 120"/>
                <a:gd name="T57" fmla="*/ 44 h 148"/>
                <a:gd name="T58" fmla="*/ 99 w 120"/>
                <a:gd name="T59" fmla="*/ 44 h 148"/>
                <a:gd name="T60" fmla="*/ 99 w 120"/>
                <a:gd name="T61" fmla="*/ 44 h 148"/>
                <a:gd name="T62" fmla="*/ 99 w 120"/>
                <a:gd name="T63" fmla="*/ 44 h 148"/>
                <a:gd name="T64" fmla="*/ 101 w 120"/>
                <a:gd name="T65" fmla="*/ 47 h 148"/>
                <a:gd name="T66" fmla="*/ 101 w 120"/>
                <a:gd name="T67" fmla="*/ 54 h 148"/>
                <a:gd name="T68" fmla="*/ 30 w 120"/>
                <a:gd name="T69" fmla="*/ 26 h 148"/>
                <a:gd name="T70" fmla="*/ 19 w 120"/>
                <a:gd name="T71" fmla="*/ 36 h 148"/>
                <a:gd name="T72" fmla="*/ 117 w 120"/>
                <a:gd name="T73" fmla="*/ 28 h 148"/>
                <a:gd name="T74" fmla="*/ 110 w 120"/>
                <a:gd name="T75" fmla="*/ 28 h 148"/>
                <a:gd name="T76" fmla="*/ 95 w 120"/>
                <a:gd name="T77" fmla="*/ 10 h 148"/>
                <a:gd name="T78" fmla="*/ 95 w 120"/>
                <a:gd name="T79" fmla="*/ 10 h 148"/>
                <a:gd name="T80" fmla="*/ 95 w 120"/>
                <a:gd name="T81" fmla="*/ 10 h 148"/>
                <a:gd name="T82" fmla="*/ 95 w 120"/>
                <a:gd name="T83" fmla="*/ 10 h 148"/>
                <a:gd name="T84" fmla="*/ 99 w 120"/>
                <a:gd name="T85" fmla="*/ 15 h 148"/>
                <a:gd name="T86" fmla="*/ 91 w 120"/>
                <a:gd name="T87" fmla="*/ 11 h 148"/>
                <a:gd name="T88" fmla="*/ 95 w 120"/>
                <a:gd name="T89" fmla="*/ 11 h 148"/>
                <a:gd name="T90" fmla="*/ 63 w 120"/>
                <a:gd name="T91" fmla="*/ 10 h 148"/>
                <a:gd name="T92" fmla="*/ 62 w 120"/>
                <a:gd name="T93" fmla="*/ 6 h 148"/>
                <a:gd name="T94" fmla="*/ 62 w 120"/>
                <a:gd name="T95" fmla="*/ 6 h 148"/>
                <a:gd name="T96" fmla="*/ 62 w 120"/>
                <a:gd name="T97" fmla="*/ 6 h 148"/>
                <a:gd name="T98" fmla="*/ 62 w 120"/>
                <a:gd name="T99" fmla="*/ 6 h 148"/>
                <a:gd name="T100" fmla="*/ 62 w 120"/>
                <a:gd name="T101" fmla="*/ 6 h 148"/>
                <a:gd name="T102" fmla="*/ 62 w 120"/>
                <a:gd name="T103" fmla="*/ 6 h 148"/>
                <a:gd name="T104" fmla="*/ 62 w 120"/>
                <a:gd name="T105" fmla="*/ 4 h 148"/>
                <a:gd name="T106" fmla="*/ 62 w 120"/>
                <a:gd name="T107" fmla="*/ 4 h 148"/>
                <a:gd name="T108" fmla="*/ 62 w 120"/>
                <a:gd name="T109" fmla="*/ 4 h 148"/>
                <a:gd name="T110" fmla="*/ 62 w 120"/>
                <a:gd name="T111" fmla="*/ 4 h 148"/>
                <a:gd name="T112" fmla="*/ 63 w 120"/>
                <a:gd name="T113" fmla="*/ 4 h 148"/>
                <a:gd name="T114" fmla="*/ 45 w 120"/>
                <a:gd name="T115" fmla="*/ 0 h 148"/>
                <a:gd name="T116" fmla="*/ 47 w 120"/>
                <a:gd name="T117" fmla="*/ 22 h 148"/>
                <a:gd name="T118" fmla="*/ 40 w 120"/>
                <a:gd name="T119" fmla="*/ 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48">
                  <a:moveTo>
                    <a:pt x="62" y="143"/>
                  </a:moveTo>
                  <a:lnTo>
                    <a:pt x="62" y="143"/>
                  </a:lnTo>
                  <a:lnTo>
                    <a:pt x="63" y="144"/>
                  </a:lnTo>
                  <a:lnTo>
                    <a:pt x="65" y="145"/>
                  </a:lnTo>
                  <a:lnTo>
                    <a:pt x="63" y="147"/>
                  </a:lnTo>
                  <a:lnTo>
                    <a:pt x="62" y="147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44" y="147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7" y="143"/>
                  </a:lnTo>
                  <a:lnTo>
                    <a:pt x="62" y="143"/>
                  </a:lnTo>
                  <a:close/>
                  <a:moveTo>
                    <a:pt x="20" y="137"/>
                  </a:moveTo>
                  <a:lnTo>
                    <a:pt x="20" y="137"/>
                  </a:lnTo>
                  <a:lnTo>
                    <a:pt x="22" y="139"/>
                  </a:lnTo>
                  <a:lnTo>
                    <a:pt x="25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1" y="144"/>
                  </a:lnTo>
                  <a:lnTo>
                    <a:pt x="33" y="145"/>
                  </a:lnTo>
                  <a:lnTo>
                    <a:pt x="31" y="148"/>
                  </a:lnTo>
                  <a:lnTo>
                    <a:pt x="30" y="148"/>
                  </a:lnTo>
                  <a:lnTo>
                    <a:pt x="23" y="148"/>
                  </a:lnTo>
                  <a:lnTo>
                    <a:pt x="18" y="141"/>
                  </a:lnTo>
                  <a:lnTo>
                    <a:pt x="18" y="140"/>
                  </a:lnTo>
                  <a:lnTo>
                    <a:pt x="19" y="139"/>
                  </a:lnTo>
                  <a:lnTo>
                    <a:pt x="20" y="137"/>
                  </a:lnTo>
                  <a:close/>
                  <a:moveTo>
                    <a:pt x="90" y="132"/>
                  </a:moveTo>
                  <a:lnTo>
                    <a:pt x="91" y="132"/>
                  </a:lnTo>
                  <a:lnTo>
                    <a:pt x="92" y="133"/>
                  </a:lnTo>
                  <a:lnTo>
                    <a:pt x="92" y="134"/>
                  </a:lnTo>
                  <a:lnTo>
                    <a:pt x="91" y="136"/>
                  </a:lnTo>
                  <a:lnTo>
                    <a:pt x="77" y="144"/>
                  </a:lnTo>
                  <a:lnTo>
                    <a:pt x="76" y="145"/>
                  </a:lnTo>
                  <a:lnTo>
                    <a:pt x="76" y="144"/>
                  </a:lnTo>
                  <a:lnTo>
                    <a:pt x="74" y="144"/>
                  </a:lnTo>
                  <a:lnTo>
                    <a:pt x="74" y="143"/>
                  </a:lnTo>
                  <a:lnTo>
                    <a:pt x="74" y="140"/>
                  </a:lnTo>
                  <a:lnTo>
                    <a:pt x="88" y="132"/>
                  </a:lnTo>
                  <a:lnTo>
                    <a:pt x="90" y="132"/>
                  </a:lnTo>
                  <a:close/>
                  <a:moveTo>
                    <a:pt x="16" y="132"/>
                  </a:moveTo>
                  <a:lnTo>
                    <a:pt x="31" y="132"/>
                  </a:lnTo>
                  <a:lnTo>
                    <a:pt x="33" y="132"/>
                  </a:lnTo>
                  <a:lnTo>
                    <a:pt x="34" y="133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16" y="136"/>
                  </a:lnTo>
                  <a:lnTo>
                    <a:pt x="13" y="136"/>
                  </a:lnTo>
                  <a:lnTo>
                    <a:pt x="13" y="134"/>
                  </a:lnTo>
                  <a:lnTo>
                    <a:pt x="13" y="133"/>
                  </a:lnTo>
                  <a:lnTo>
                    <a:pt x="13" y="132"/>
                  </a:lnTo>
                  <a:lnTo>
                    <a:pt x="16" y="132"/>
                  </a:lnTo>
                  <a:close/>
                  <a:moveTo>
                    <a:pt x="113" y="123"/>
                  </a:moveTo>
                  <a:lnTo>
                    <a:pt x="114" y="123"/>
                  </a:lnTo>
                  <a:lnTo>
                    <a:pt x="116" y="125"/>
                  </a:lnTo>
                  <a:lnTo>
                    <a:pt x="116" y="126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05" y="132"/>
                  </a:lnTo>
                  <a:lnTo>
                    <a:pt x="103" y="130"/>
                  </a:lnTo>
                  <a:lnTo>
                    <a:pt x="103" y="129"/>
                  </a:lnTo>
                  <a:lnTo>
                    <a:pt x="105" y="127"/>
                  </a:lnTo>
                  <a:lnTo>
                    <a:pt x="106" y="127"/>
                  </a:lnTo>
                  <a:lnTo>
                    <a:pt x="108" y="127"/>
                  </a:lnTo>
                  <a:lnTo>
                    <a:pt x="109" y="129"/>
                  </a:lnTo>
                  <a:lnTo>
                    <a:pt x="112" y="125"/>
                  </a:lnTo>
                  <a:lnTo>
                    <a:pt x="112" y="123"/>
                  </a:lnTo>
                  <a:lnTo>
                    <a:pt x="113" y="123"/>
                  </a:lnTo>
                  <a:close/>
                  <a:moveTo>
                    <a:pt x="49" y="114"/>
                  </a:moveTo>
                  <a:lnTo>
                    <a:pt x="51" y="115"/>
                  </a:lnTo>
                  <a:lnTo>
                    <a:pt x="52" y="115"/>
                  </a:lnTo>
                  <a:lnTo>
                    <a:pt x="52" y="130"/>
                  </a:lnTo>
                  <a:lnTo>
                    <a:pt x="51" y="133"/>
                  </a:lnTo>
                  <a:lnTo>
                    <a:pt x="49" y="133"/>
                  </a:lnTo>
                  <a:lnTo>
                    <a:pt x="48" y="133"/>
                  </a:lnTo>
                  <a:lnTo>
                    <a:pt x="47" y="130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9" y="114"/>
                  </a:lnTo>
                  <a:close/>
                  <a:moveTo>
                    <a:pt x="117" y="93"/>
                  </a:moveTo>
                  <a:lnTo>
                    <a:pt x="117" y="93"/>
                  </a:lnTo>
                  <a:lnTo>
                    <a:pt x="119" y="93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3"/>
                  </a:lnTo>
                  <a:lnTo>
                    <a:pt x="120" y="111"/>
                  </a:lnTo>
                  <a:lnTo>
                    <a:pt x="119" y="112"/>
                  </a:lnTo>
                  <a:lnTo>
                    <a:pt x="117" y="114"/>
                  </a:lnTo>
                  <a:lnTo>
                    <a:pt x="117" y="114"/>
                  </a:lnTo>
                  <a:lnTo>
                    <a:pt x="116" y="112"/>
                  </a:lnTo>
                  <a:lnTo>
                    <a:pt x="114" y="111"/>
                  </a:lnTo>
                  <a:lnTo>
                    <a:pt x="116" y="96"/>
                  </a:lnTo>
                  <a:lnTo>
                    <a:pt x="116" y="93"/>
                  </a:lnTo>
                  <a:lnTo>
                    <a:pt x="117" y="93"/>
                  </a:lnTo>
                  <a:close/>
                  <a:moveTo>
                    <a:pt x="59" y="86"/>
                  </a:moveTo>
                  <a:lnTo>
                    <a:pt x="59" y="86"/>
                  </a:lnTo>
                  <a:lnTo>
                    <a:pt x="63" y="89"/>
                  </a:lnTo>
                  <a:lnTo>
                    <a:pt x="65" y="90"/>
                  </a:lnTo>
                  <a:lnTo>
                    <a:pt x="66" y="93"/>
                  </a:lnTo>
                  <a:lnTo>
                    <a:pt x="66" y="103"/>
                  </a:lnTo>
                  <a:lnTo>
                    <a:pt x="65" y="105"/>
                  </a:lnTo>
                  <a:lnTo>
                    <a:pt x="65" y="107"/>
                  </a:lnTo>
                  <a:lnTo>
                    <a:pt x="63" y="108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9" y="108"/>
                  </a:lnTo>
                  <a:lnTo>
                    <a:pt x="59" y="105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93"/>
                  </a:lnTo>
                  <a:lnTo>
                    <a:pt x="58" y="91"/>
                  </a:lnTo>
                  <a:lnTo>
                    <a:pt x="56" y="90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9" y="86"/>
                  </a:lnTo>
                  <a:close/>
                  <a:moveTo>
                    <a:pt x="27" y="79"/>
                  </a:moveTo>
                  <a:lnTo>
                    <a:pt x="43" y="79"/>
                  </a:lnTo>
                  <a:lnTo>
                    <a:pt x="44" y="80"/>
                  </a:lnTo>
                  <a:lnTo>
                    <a:pt x="45" y="82"/>
                  </a:lnTo>
                  <a:lnTo>
                    <a:pt x="44" y="83"/>
                  </a:lnTo>
                  <a:lnTo>
                    <a:pt x="43" y="85"/>
                  </a:lnTo>
                  <a:lnTo>
                    <a:pt x="27" y="85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5" y="80"/>
                  </a:lnTo>
                  <a:lnTo>
                    <a:pt x="27" y="79"/>
                  </a:lnTo>
                  <a:close/>
                  <a:moveTo>
                    <a:pt x="4" y="78"/>
                  </a:moveTo>
                  <a:lnTo>
                    <a:pt x="5" y="78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11" y="79"/>
                  </a:lnTo>
                  <a:lnTo>
                    <a:pt x="12" y="80"/>
                  </a:lnTo>
                  <a:lnTo>
                    <a:pt x="13" y="82"/>
                  </a:lnTo>
                  <a:lnTo>
                    <a:pt x="12" y="83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2" y="79"/>
                  </a:lnTo>
                  <a:lnTo>
                    <a:pt x="2" y="78"/>
                  </a:lnTo>
                  <a:lnTo>
                    <a:pt x="4" y="78"/>
                  </a:lnTo>
                  <a:close/>
                  <a:moveTo>
                    <a:pt x="109" y="62"/>
                  </a:moveTo>
                  <a:lnTo>
                    <a:pt x="110" y="64"/>
                  </a:lnTo>
                  <a:lnTo>
                    <a:pt x="112" y="65"/>
                  </a:lnTo>
                  <a:lnTo>
                    <a:pt x="117" y="79"/>
                  </a:lnTo>
                  <a:lnTo>
                    <a:pt x="117" y="82"/>
                  </a:lnTo>
                  <a:lnTo>
                    <a:pt x="116" y="83"/>
                  </a:lnTo>
                  <a:lnTo>
                    <a:pt x="114" y="83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06" y="67"/>
                  </a:lnTo>
                  <a:lnTo>
                    <a:pt x="106" y="65"/>
                  </a:lnTo>
                  <a:lnTo>
                    <a:pt x="108" y="64"/>
                  </a:lnTo>
                  <a:lnTo>
                    <a:pt x="109" y="62"/>
                  </a:lnTo>
                  <a:close/>
                  <a:moveTo>
                    <a:pt x="15" y="47"/>
                  </a:moveTo>
                  <a:lnTo>
                    <a:pt x="16" y="47"/>
                  </a:lnTo>
                  <a:lnTo>
                    <a:pt x="18" y="49"/>
                  </a:lnTo>
                  <a:lnTo>
                    <a:pt x="18" y="51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5" y="47"/>
                  </a:lnTo>
                  <a:close/>
                  <a:moveTo>
                    <a:pt x="99" y="33"/>
                  </a:move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9"/>
                  </a:lnTo>
                  <a:lnTo>
                    <a:pt x="99" y="39"/>
                  </a:lnTo>
                  <a:lnTo>
                    <a:pt x="98" y="39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6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3" y="51"/>
                  </a:lnTo>
                  <a:lnTo>
                    <a:pt x="103" y="53"/>
                  </a:lnTo>
                  <a:lnTo>
                    <a:pt x="102" y="54"/>
                  </a:lnTo>
                  <a:lnTo>
                    <a:pt x="101" y="54"/>
                  </a:lnTo>
                  <a:lnTo>
                    <a:pt x="99" y="54"/>
                  </a:lnTo>
                  <a:lnTo>
                    <a:pt x="99" y="53"/>
                  </a:lnTo>
                  <a:lnTo>
                    <a:pt x="92" y="43"/>
                  </a:lnTo>
                  <a:lnTo>
                    <a:pt x="92" y="40"/>
                  </a:lnTo>
                  <a:lnTo>
                    <a:pt x="92" y="39"/>
                  </a:lnTo>
                  <a:lnTo>
                    <a:pt x="92" y="37"/>
                  </a:lnTo>
                  <a:lnTo>
                    <a:pt x="94" y="36"/>
                  </a:lnTo>
                  <a:lnTo>
                    <a:pt x="98" y="35"/>
                  </a:lnTo>
                  <a:lnTo>
                    <a:pt x="99" y="33"/>
                  </a:lnTo>
                  <a:close/>
                  <a:moveTo>
                    <a:pt x="30" y="26"/>
                  </a:moveTo>
                  <a:lnTo>
                    <a:pt x="31" y="26"/>
                  </a:lnTo>
                  <a:lnTo>
                    <a:pt x="33" y="28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5" y="32"/>
                  </a:lnTo>
                  <a:lnTo>
                    <a:pt x="23" y="36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6"/>
                  </a:lnTo>
                  <a:lnTo>
                    <a:pt x="19" y="35"/>
                  </a:lnTo>
                  <a:lnTo>
                    <a:pt x="22" y="28"/>
                  </a:lnTo>
                  <a:lnTo>
                    <a:pt x="30" y="26"/>
                  </a:lnTo>
                  <a:lnTo>
                    <a:pt x="30" y="26"/>
                  </a:lnTo>
                  <a:close/>
                  <a:moveTo>
                    <a:pt x="114" y="13"/>
                  </a:moveTo>
                  <a:lnTo>
                    <a:pt x="116" y="14"/>
                  </a:lnTo>
                  <a:lnTo>
                    <a:pt x="117" y="15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6" y="29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13" y="31"/>
                  </a:lnTo>
                  <a:lnTo>
                    <a:pt x="112" y="31"/>
                  </a:lnTo>
                  <a:lnTo>
                    <a:pt x="110" y="29"/>
                  </a:lnTo>
                  <a:lnTo>
                    <a:pt x="110" y="28"/>
                  </a:lnTo>
                  <a:lnTo>
                    <a:pt x="112" y="26"/>
                  </a:lnTo>
                  <a:lnTo>
                    <a:pt x="112" y="26"/>
                  </a:lnTo>
                  <a:lnTo>
                    <a:pt x="112" y="15"/>
                  </a:lnTo>
                  <a:lnTo>
                    <a:pt x="113" y="14"/>
                  </a:lnTo>
                  <a:lnTo>
                    <a:pt x="114" y="13"/>
                  </a:lnTo>
                  <a:close/>
                  <a:moveTo>
                    <a:pt x="95" y="10"/>
                  </a:move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8" y="11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6" y="13"/>
                  </a:lnTo>
                  <a:lnTo>
                    <a:pt x="106" y="14"/>
                  </a:lnTo>
                  <a:lnTo>
                    <a:pt x="106" y="15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99" y="15"/>
                  </a:lnTo>
                  <a:lnTo>
                    <a:pt x="96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1" y="17"/>
                  </a:lnTo>
                  <a:lnTo>
                    <a:pt x="90" y="17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3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5" y="10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74" y="10"/>
                  </a:lnTo>
                  <a:lnTo>
                    <a:pt x="76" y="11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5"/>
                  </a:lnTo>
                  <a:lnTo>
                    <a:pt x="73" y="14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1" y="10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close/>
                  <a:moveTo>
                    <a:pt x="45" y="0"/>
                  </a:moveTo>
                  <a:lnTo>
                    <a:pt x="48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5" y="21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42" name="Freeform 215">
              <a:extLst>
                <a:ext uri="{FF2B5EF4-FFF2-40B4-BE49-F238E27FC236}">
                  <a16:creationId xmlns:a16="http://schemas.microsoft.com/office/drawing/2014/main" xmlns="" id="{6DE6255C-5A9E-4740-A5FC-C0B61907C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1492250"/>
              <a:ext cx="1035050" cy="1141413"/>
            </a:xfrm>
            <a:custGeom>
              <a:avLst/>
              <a:gdLst>
                <a:gd name="T0" fmla="*/ 110 w 652"/>
                <a:gd name="T1" fmla="*/ 263 h 719"/>
                <a:gd name="T2" fmla="*/ 126 w 652"/>
                <a:gd name="T3" fmla="*/ 283 h 719"/>
                <a:gd name="T4" fmla="*/ 169 w 652"/>
                <a:gd name="T5" fmla="*/ 273 h 719"/>
                <a:gd name="T6" fmla="*/ 212 w 652"/>
                <a:gd name="T7" fmla="*/ 284 h 719"/>
                <a:gd name="T8" fmla="*/ 305 w 652"/>
                <a:gd name="T9" fmla="*/ 308 h 719"/>
                <a:gd name="T10" fmla="*/ 330 w 652"/>
                <a:gd name="T11" fmla="*/ 353 h 719"/>
                <a:gd name="T12" fmla="*/ 346 w 652"/>
                <a:gd name="T13" fmla="*/ 339 h 719"/>
                <a:gd name="T14" fmla="*/ 368 w 652"/>
                <a:gd name="T15" fmla="*/ 339 h 719"/>
                <a:gd name="T16" fmla="*/ 396 w 652"/>
                <a:gd name="T17" fmla="*/ 338 h 719"/>
                <a:gd name="T18" fmla="*/ 408 w 652"/>
                <a:gd name="T19" fmla="*/ 339 h 719"/>
                <a:gd name="T20" fmla="*/ 411 w 652"/>
                <a:gd name="T21" fmla="*/ 344 h 719"/>
                <a:gd name="T22" fmla="*/ 417 w 652"/>
                <a:gd name="T23" fmla="*/ 349 h 719"/>
                <a:gd name="T24" fmla="*/ 422 w 652"/>
                <a:gd name="T25" fmla="*/ 353 h 719"/>
                <a:gd name="T26" fmla="*/ 424 w 652"/>
                <a:gd name="T27" fmla="*/ 355 h 719"/>
                <a:gd name="T28" fmla="*/ 652 w 652"/>
                <a:gd name="T29" fmla="*/ 187 h 719"/>
                <a:gd name="T30" fmla="*/ 382 w 652"/>
                <a:gd name="T31" fmla="*/ 411 h 719"/>
                <a:gd name="T32" fmla="*/ 389 w 652"/>
                <a:gd name="T33" fmla="*/ 457 h 719"/>
                <a:gd name="T34" fmla="*/ 356 w 652"/>
                <a:gd name="T35" fmla="*/ 464 h 719"/>
                <a:gd name="T36" fmla="*/ 400 w 652"/>
                <a:gd name="T37" fmla="*/ 472 h 719"/>
                <a:gd name="T38" fmla="*/ 417 w 652"/>
                <a:gd name="T39" fmla="*/ 524 h 719"/>
                <a:gd name="T40" fmla="*/ 411 w 652"/>
                <a:gd name="T41" fmla="*/ 578 h 719"/>
                <a:gd name="T42" fmla="*/ 285 w 652"/>
                <a:gd name="T43" fmla="*/ 582 h 719"/>
                <a:gd name="T44" fmla="*/ 260 w 652"/>
                <a:gd name="T45" fmla="*/ 656 h 719"/>
                <a:gd name="T46" fmla="*/ 258 w 652"/>
                <a:gd name="T47" fmla="*/ 665 h 719"/>
                <a:gd name="T48" fmla="*/ 242 w 652"/>
                <a:gd name="T49" fmla="*/ 665 h 719"/>
                <a:gd name="T50" fmla="*/ 238 w 652"/>
                <a:gd name="T51" fmla="*/ 663 h 719"/>
                <a:gd name="T52" fmla="*/ 238 w 652"/>
                <a:gd name="T53" fmla="*/ 656 h 719"/>
                <a:gd name="T54" fmla="*/ 238 w 652"/>
                <a:gd name="T55" fmla="*/ 651 h 719"/>
                <a:gd name="T56" fmla="*/ 231 w 652"/>
                <a:gd name="T57" fmla="*/ 643 h 719"/>
                <a:gd name="T58" fmla="*/ 215 w 652"/>
                <a:gd name="T59" fmla="*/ 638 h 719"/>
                <a:gd name="T60" fmla="*/ 187 w 652"/>
                <a:gd name="T61" fmla="*/ 662 h 719"/>
                <a:gd name="T62" fmla="*/ 187 w 652"/>
                <a:gd name="T63" fmla="*/ 676 h 719"/>
                <a:gd name="T64" fmla="*/ 199 w 652"/>
                <a:gd name="T65" fmla="*/ 690 h 719"/>
                <a:gd name="T66" fmla="*/ 223 w 652"/>
                <a:gd name="T67" fmla="*/ 702 h 719"/>
                <a:gd name="T68" fmla="*/ 227 w 652"/>
                <a:gd name="T69" fmla="*/ 702 h 719"/>
                <a:gd name="T70" fmla="*/ 233 w 652"/>
                <a:gd name="T71" fmla="*/ 702 h 719"/>
                <a:gd name="T72" fmla="*/ 219 w 652"/>
                <a:gd name="T73" fmla="*/ 702 h 719"/>
                <a:gd name="T74" fmla="*/ 212 w 652"/>
                <a:gd name="T75" fmla="*/ 702 h 719"/>
                <a:gd name="T76" fmla="*/ 204 w 652"/>
                <a:gd name="T77" fmla="*/ 702 h 719"/>
                <a:gd name="T78" fmla="*/ 198 w 652"/>
                <a:gd name="T79" fmla="*/ 701 h 719"/>
                <a:gd name="T80" fmla="*/ 195 w 652"/>
                <a:gd name="T81" fmla="*/ 701 h 719"/>
                <a:gd name="T82" fmla="*/ 190 w 652"/>
                <a:gd name="T83" fmla="*/ 704 h 719"/>
                <a:gd name="T84" fmla="*/ 187 w 652"/>
                <a:gd name="T85" fmla="*/ 705 h 719"/>
                <a:gd name="T86" fmla="*/ 166 w 652"/>
                <a:gd name="T87" fmla="*/ 695 h 719"/>
                <a:gd name="T88" fmla="*/ 148 w 652"/>
                <a:gd name="T89" fmla="*/ 691 h 719"/>
                <a:gd name="T90" fmla="*/ 125 w 652"/>
                <a:gd name="T91" fmla="*/ 719 h 719"/>
                <a:gd name="T92" fmla="*/ 121 w 652"/>
                <a:gd name="T93" fmla="*/ 596 h 719"/>
                <a:gd name="T94" fmla="*/ 18 w 652"/>
                <a:gd name="T95" fmla="*/ 503 h 719"/>
                <a:gd name="T96" fmla="*/ 22 w 652"/>
                <a:gd name="T97" fmla="*/ 413 h 719"/>
                <a:gd name="T98" fmla="*/ 21 w 652"/>
                <a:gd name="T99" fmla="*/ 350 h 719"/>
                <a:gd name="T100" fmla="*/ 60 w 652"/>
                <a:gd name="T101" fmla="*/ 310 h 719"/>
                <a:gd name="T102" fmla="*/ 110 w 652"/>
                <a:gd name="T103" fmla="*/ 263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719">
                  <a:moveTo>
                    <a:pt x="122" y="0"/>
                  </a:moveTo>
                  <a:lnTo>
                    <a:pt x="110" y="263"/>
                  </a:lnTo>
                  <a:lnTo>
                    <a:pt x="110" y="283"/>
                  </a:lnTo>
                  <a:lnTo>
                    <a:pt x="126" y="283"/>
                  </a:lnTo>
                  <a:lnTo>
                    <a:pt x="126" y="273"/>
                  </a:lnTo>
                  <a:lnTo>
                    <a:pt x="169" y="273"/>
                  </a:lnTo>
                  <a:lnTo>
                    <a:pt x="191" y="262"/>
                  </a:lnTo>
                  <a:lnTo>
                    <a:pt x="212" y="284"/>
                  </a:lnTo>
                  <a:lnTo>
                    <a:pt x="292" y="319"/>
                  </a:lnTo>
                  <a:lnTo>
                    <a:pt x="305" y="308"/>
                  </a:lnTo>
                  <a:lnTo>
                    <a:pt x="317" y="308"/>
                  </a:lnTo>
                  <a:lnTo>
                    <a:pt x="330" y="353"/>
                  </a:lnTo>
                  <a:lnTo>
                    <a:pt x="343" y="339"/>
                  </a:lnTo>
                  <a:lnTo>
                    <a:pt x="346" y="339"/>
                  </a:lnTo>
                  <a:lnTo>
                    <a:pt x="356" y="339"/>
                  </a:lnTo>
                  <a:lnTo>
                    <a:pt x="368" y="339"/>
                  </a:lnTo>
                  <a:lnTo>
                    <a:pt x="384" y="338"/>
                  </a:lnTo>
                  <a:lnTo>
                    <a:pt x="396" y="338"/>
                  </a:lnTo>
                  <a:lnTo>
                    <a:pt x="406" y="339"/>
                  </a:lnTo>
                  <a:lnTo>
                    <a:pt x="408" y="339"/>
                  </a:lnTo>
                  <a:lnTo>
                    <a:pt x="410" y="342"/>
                  </a:lnTo>
                  <a:lnTo>
                    <a:pt x="411" y="344"/>
                  </a:lnTo>
                  <a:lnTo>
                    <a:pt x="414" y="346"/>
                  </a:lnTo>
                  <a:lnTo>
                    <a:pt x="417" y="349"/>
                  </a:lnTo>
                  <a:lnTo>
                    <a:pt x="419" y="350"/>
                  </a:lnTo>
                  <a:lnTo>
                    <a:pt x="422" y="353"/>
                  </a:lnTo>
                  <a:lnTo>
                    <a:pt x="424" y="355"/>
                  </a:lnTo>
                  <a:lnTo>
                    <a:pt x="424" y="355"/>
                  </a:lnTo>
                  <a:lnTo>
                    <a:pt x="462" y="355"/>
                  </a:lnTo>
                  <a:lnTo>
                    <a:pt x="652" y="187"/>
                  </a:lnTo>
                  <a:lnTo>
                    <a:pt x="467" y="352"/>
                  </a:lnTo>
                  <a:lnTo>
                    <a:pt x="382" y="411"/>
                  </a:lnTo>
                  <a:lnTo>
                    <a:pt x="408" y="438"/>
                  </a:lnTo>
                  <a:lnTo>
                    <a:pt x="389" y="457"/>
                  </a:lnTo>
                  <a:lnTo>
                    <a:pt x="372" y="440"/>
                  </a:lnTo>
                  <a:lnTo>
                    <a:pt x="356" y="464"/>
                  </a:lnTo>
                  <a:lnTo>
                    <a:pt x="378" y="486"/>
                  </a:lnTo>
                  <a:lnTo>
                    <a:pt x="400" y="472"/>
                  </a:lnTo>
                  <a:lnTo>
                    <a:pt x="397" y="504"/>
                  </a:lnTo>
                  <a:lnTo>
                    <a:pt x="417" y="524"/>
                  </a:lnTo>
                  <a:lnTo>
                    <a:pt x="431" y="560"/>
                  </a:lnTo>
                  <a:lnTo>
                    <a:pt x="411" y="578"/>
                  </a:lnTo>
                  <a:lnTo>
                    <a:pt x="356" y="536"/>
                  </a:lnTo>
                  <a:lnTo>
                    <a:pt x="285" y="582"/>
                  </a:lnTo>
                  <a:lnTo>
                    <a:pt x="303" y="597"/>
                  </a:lnTo>
                  <a:lnTo>
                    <a:pt x="260" y="656"/>
                  </a:lnTo>
                  <a:lnTo>
                    <a:pt x="260" y="665"/>
                  </a:lnTo>
                  <a:lnTo>
                    <a:pt x="258" y="665"/>
                  </a:lnTo>
                  <a:lnTo>
                    <a:pt x="251" y="665"/>
                  </a:lnTo>
                  <a:lnTo>
                    <a:pt x="242" y="665"/>
                  </a:lnTo>
                  <a:lnTo>
                    <a:pt x="238" y="665"/>
                  </a:lnTo>
                  <a:lnTo>
                    <a:pt x="238" y="663"/>
                  </a:lnTo>
                  <a:lnTo>
                    <a:pt x="238" y="661"/>
                  </a:lnTo>
                  <a:lnTo>
                    <a:pt x="238" y="656"/>
                  </a:lnTo>
                  <a:lnTo>
                    <a:pt x="238" y="654"/>
                  </a:lnTo>
                  <a:lnTo>
                    <a:pt x="238" y="651"/>
                  </a:lnTo>
                  <a:lnTo>
                    <a:pt x="238" y="650"/>
                  </a:lnTo>
                  <a:lnTo>
                    <a:pt x="231" y="643"/>
                  </a:lnTo>
                  <a:lnTo>
                    <a:pt x="224" y="650"/>
                  </a:lnTo>
                  <a:lnTo>
                    <a:pt x="215" y="638"/>
                  </a:lnTo>
                  <a:lnTo>
                    <a:pt x="187" y="638"/>
                  </a:lnTo>
                  <a:lnTo>
                    <a:pt x="187" y="662"/>
                  </a:lnTo>
                  <a:lnTo>
                    <a:pt x="175" y="676"/>
                  </a:lnTo>
                  <a:lnTo>
                    <a:pt x="187" y="676"/>
                  </a:lnTo>
                  <a:lnTo>
                    <a:pt x="187" y="690"/>
                  </a:lnTo>
                  <a:lnTo>
                    <a:pt x="199" y="690"/>
                  </a:lnTo>
                  <a:lnTo>
                    <a:pt x="199" y="679"/>
                  </a:lnTo>
                  <a:lnTo>
                    <a:pt x="223" y="702"/>
                  </a:lnTo>
                  <a:lnTo>
                    <a:pt x="224" y="702"/>
                  </a:lnTo>
                  <a:lnTo>
                    <a:pt x="227" y="702"/>
                  </a:lnTo>
                  <a:lnTo>
                    <a:pt x="230" y="702"/>
                  </a:lnTo>
                  <a:lnTo>
                    <a:pt x="233" y="702"/>
                  </a:lnTo>
                  <a:lnTo>
                    <a:pt x="220" y="702"/>
                  </a:lnTo>
                  <a:lnTo>
                    <a:pt x="219" y="702"/>
                  </a:lnTo>
                  <a:lnTo>
                    <a:pt x="216" y="702"/>
                  </a:lnTo>
                  <a:lnTo>
                    <a:pt x="212" y="702"/>
                  </a:lnTo>
                  <a:lnTo>
                    <a:pt x="208" y="702"/>
                  </a:lnTo>
                  <a:lnTo>
                    <a:pt x="204" y="702"/>
                  </a:lnTo>
                  <a:lnTo>
                    <a:pt x="199" y="702"/>
                  </a:lnTo>
                  <a:lnTo>
                    <a:pt x="198" y="701"/>
                  </a:lnTo>
                  <a:lnTo>
                    <a:pt x="197" y="701"/>
                  </a:lnTo>
                  <a:lnTo>
                    <a:pt x="195" y="701"/>
                  </a:lnTo>
                  <a:lnTo>
                    <a:pt x="193" y="702"/>
                  </a:lnTo>
                  <a:lnTo>
                    <a:pt x="190" y="704"/>
                  </a:lnTo>
                  <a:lnTo>
                    <a:pt x="188" y="705"/>
                  </a:lnTo>
                  <a:lnTo>
                    <a:pt x="187" y="705"/>
                  </a:lnTo>
                  <a:lnTo>
                    <a:pt x="186" y="705"/>
                  </a:lnTo>
                  <a:lnTo>
                    <a:pt x="166" y="695"/>
                  </a:lnTo>
                  <a:lnTo>
                    <a:pt x="151" y="708"/>
                  </a:lnTo>
                  <a:lnTo>
                    <a:pt x="148" y="691"/>
                  </a:lnTo>
                  <a:lnTo>
                    <a:pt x="137" y="717"/>
                  </a:lnTo>
                  <a:lnTo>
                    <a:pt x="125" y="719"/>
                  </a:lnTo>
                  <a:lnTo>
                    <a:pt x="83" y="677"/>
                  </a:lnTo>
                  <a:lnTo>
                    <a:pt x="121" y="596"/>
                  </a:lnTo>
                  <a:lnTo>
                    <a:pt x="14" y="514"/>
                  </a:lnTo>
                  <a:lnTo>
                    <a:pt x="18" y="503"/>
                  </a:lnTo>
                  <a:lnTo>
                    <a:pt x="0" y="492"/>
                  </a:lnTo>
                  <a:lnTo>
                    <a:pt x="22" y="413"/>
                  </a:lnTo>
                  <a:lnTo>
                    <a:pt x="33" y="364"/>
                  </a:lnTo>
                  <a:lnTo>
                    <a:pt x="21" y="350"/>
                  </a:lnTo>
                  <a:lnTo>
                    <a:pt x="21" y="330"/>
                  </a:lnTo>
                  <a:lnTo>
                    <a:pt x="60" y="310"/>
                  </a:lnTo>
                  <a:lnTo>
                    <a:pt x="78" y="263"/>
                  </a:lnTo>
                  <a:lnTo>
                    <a:pt x="110" y="263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43" name="Freeform 216">
              <a:extLst>
                <a:ext uri="{FF2B5EF4-FFF2-40B4-BE49-F238E27FC236}">
                  <a16:creationId xmlns:a16="http://schemas.microsoft.com/office/drawing/2014/main" xmlns="" id="{B7ED26D1-0BFA-46FA-87DF-A774DB94A4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1238" y="1492250"/>
              <a:ext cx="1035050" cy="1141413"/>
            </a:xfrm>
            <a:custGeom>
              <a:avLst/>
              <a:gdLst>
                <a:gd name="T0" fmla="*/ 186 w 652"/>
                <a:gd name="T1" fmla="*/ 705 h 719"/>
                <a:gd name="T2" fmla="*/ 176 w 652"/>
                <a:gd name="T3" fmla="*/ 701 h 719"/>
                <a:gd name="T4" fmla="*/ 220 w 652"/>
                <a:gd name="T5" fmla="*/ 702 h 719"/>
                <a:gd name="T6" fmla="*/ 137 w 652"/>
                <a:gd name="T7" fmla="*/ 706 h 719"/>
                <a:gd name="T8" fmla="*/ 202 w 652"/>
                <a:gd name="T9" fmla="*/ 691 h 719"/>
                <a:gd name="T10" fmla="*/ 83 w 652"/>
                <a:gd name="T11" fmla="*/ 677 h 719"/>
                <a:gd name="T12" fmla="*/ 85 w 652"/>
                <a:gd name="T13" fmla="*/ 677 h 719"/>
                <a:gd name="T14" fmla="*/ 85 w 652"/>
                <a:gd name="T15" fmla="*/ 676 h 719"/>
                <a:gd name="T16" fmla="*/ 183 w 652"/>
                <a:gd name="T17" fmla="*/ 661 h 719"/>
                <a:gd name="T18" fmla="*/ 238 w 652"/>
                <a:gd name="T19" fmla="*/ 665 h 719"/>
                <a:gd name="T20" fmla="*/ 265 w 652"/>
                <a:gd name="T21" fmla="*/ 651 h 719"/>
                <a:gd name="T22" fmla="*/ 260 w 652"/>
                <a:gd name="T23" fmla="*/ 665 h 719"/>
                <a:gd name="T24" fmla="*/ 217 w 652"/>
                <a:gd name="T25" fmla="*/ 643 h 719"/>
                <a:gd name="T26" fmla="*/ 100 w 652"/>
                <a:gd name="T27" fmla="*/ 652 h 719"/>
                <a:gd name="T28" fmla="*/ 271 w 652"/>
                <a:gd name="T29" fmla="*/ 640 h 719"/>
                <a:gd name="T30" fmla="*/ 288 w 652"/>
                <a:gd name="T31" fmla="*/ 614 h 719"/>
                <a:gd name="T32" fmla="*/ 288 w 652"/>
                <a:gd name="T33" fmla="*/ 573 h 719"/>
                <a:gd name="T34" fmla="*/ 411 w 652"/>
                <a:gd name="T35" fmla="*/ 576 h 719"/>
                <a:gd name="T36" fmla="*/ 410 w 652"/>
                <a:gd name="T37" fmla="*/ 578 h 719"/>
                <a:gd name="T38" fmla="*/ 82 w 652"/>
                <a:gd name="T39" fmla="*/ 566 h 719"/>
                <a:gd name="T40" fmla="*/ 306 w 652"/>
                <a:gd name="T41" fmla="*/ 568 h 719"/>
                <a:gd name="T42" fmla="*/ 429 w 652"/>
                <a:gd name="T43" fmla="*/ 557 h 719"/>
                <a:gd name="T44" fmla="*/ 68 w 652"/>
                <a:gd name="T45" fmla="*/ 553 h 719"/>
                <a:gd name="T46" fmla="*/ 28 w 652"/>
                <a:gd name="T47" fmla="*/ 519 h 719"/>
                <a:gd name="T48" fmla="*/ 28 w 652"/>
                <a:gd name="T49" fmla="*/ 519 h 719"/>
                <a:gd name="T50" fmla="*/ 417 w 652"/>
                <a:gd name="T51" fmla="*/ 524 h 719"/>
                <a:gd name="T52" fmla="*/ 17 w 652"/>
                <a:gd name="T53" fmla="*/ 517 h 719"/>
                <a:gd name="T54" fmla="*/ 397 w 652"/>
                <a:gd name="T55" fmla="*/ 501 h 719"/>
                <a:gd name="T56" fmla="*/ 0 w 652"/>
                <a:gd name="T57" fmla="*/ 492 h 719"/>
                <a:gd name="T58" fmla="*/ 385 w 652"/>
                <a:gd name="T59" fmla="*/ 485 h 719"/>
                <a:gd name="T60" fmla="*/ 382 w 652"/>
                <a:gd name="T61" fmla="*/ 445 h 719"/>
                <a:gd name="T62" fmla="*/ 17 w 652"/>
                <a:gd name="T63" fmla="*/ 445 h 719"/>
                <a:gd name="T64" fmla="*/ 357 w 652"/>
                <a:gd name="T65" fmla="*/ 454 h 719"/>
                <a:gd name="T66" fmla="*/ 21 w 652"/>
                <a:gd name="T67" fmla="*/ 414 h 719"/>
                <a:gd name="T68" fmla="*/ 388 w 652"/>
                <a:gd name="T69" fmla="*/ 424 h 719"/>
                <a:gd name="T70" fmla="*/ 399 w 652"/>
                <a:gd name="T71" fmla="*/ 400 h 719"/>
                <a:gd name="T72" fmla="*/ 31 w 652"/>
                <a:gd name="T73" fmla="*/ 381 h 719"/>
                <a:gd name="T74" fmla="*/ 424 w 652"/>
                <a:gd name="T75" fmla="*/ 355 h 719"/>
                <a:gd name="T76" fmla="*/ 36 w 652"/>
                <a:gd name="T77" fmla="*/ 370 h 719"/>
                <a:gd name="T78" fmla="*/ 349 w 652"/>
                <a:gd name="T79" fmla="*/ 341 h 719"/>
                <a:gd name="T80" fmla="*/ 371 w 652"/>
                <a:gd name="T81" fmla="*/ 344 h 719"/>
                <a:gd name="T82" fmla="*/ 408 w 652"/>
                <a:gd name="T83" fmla="*/ 339 h 719"/>
                <a:gd name="T84" fmla="*/ 408 w 652"/>
                <a:gd name="T85" fmla="*/ 339 h 719"/>
                <a:gd name="T86" fmla="*/ 410 w 652"/>
                <a:gd name="T87" fmla="*/ 341 h 719"/>
                <a:gd name="T88" fmla="*/ 410 w 652"/>
                <a:gd name="T89" fmla="*/ 341 h 719"/>
                <a:gd name="T90" fmla="*/ 410 w 652"/>
                <a:gd name="T91" fmla="*/ 341 h 719"/>
                <a:gd name="T92" fmla="*/ 323 w 652"/>
                <a:gd name="T93" fmla="*/ 328 h 719"/>
                <a:gd name="T94" fmla="*/ 22 w 652"/>
                <a:gd name="T95" fmla="*/ 344 h 719"/>
                <a:gd name="T96" fmla="*/ 281 w 652"/>
                <a:gd name="T97" fmla="*/ 314 h 719"/>
                <a:gd name="T98" fmla="*/ 40 w 652"/>
                <a:gd name="T99" fmla="*/ 326 h 719"/>
                <a:gd name="T100" fmla="*/ 317 w 652"/>
                <a:gd name="T101" fmla="*/ 308 h 719"/>
                <a:gd name="T102" fmla="*/ 266 w 652"/>
                <a:gd name="T103" fmla="*/ 312 h 719"/>
                <a:gd name="T104" fmla="*/ 538 w 652"/>
                <a:gd name="T105" fmla="*/ 287 h 719"/>
                <a:gd name="T106" fmla="*/ 114 w 652"/>
                <a:gd name="T107" fmla="*/ 283 h 719"/>
                <a:gd name="T108" fmla="*/ 202 w 652"/>
                <a:gd name="T109" fmla="*/ 273 h 719"/>
                <a:gd name="T110" fmla="*/ 184 w 652"/>
                <a:gd name="T111" fmla="*/ 266 h 719"/>
                <a:gd name="T112" fmla="*/ 78 w 652"/>
                <a:gd name="T113" fmla="*/ 263 h 719"/>
                <a:gd name="T114" fmla="*/ 574 w 652"/>
                <a:gd name="T115" fmla="*/ 256 h 719"/>
                <a:gd name="T116" fmla="*/ 588 w 652"/>
                <a:gd name="T117" fmla="*/ 244 h 719"/>
                <a:gd name="T118" fmla="*/ 112 w 652"/>
                <a:gd name="T119" fmla="*/ 206 h 719"/>
                <a:gd name="T120" fmla="*/ 118 w 652"/>
                <a:gd name="T121" fmla="*/ 93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2" h="719">
                  <a:moveTo>
                    <a:pt x="121" y="709"/>
                  </a:moveTo>
                  <a:lnTo>
                    <a:pt x="122" y="709"/>
                  </a:lnTo>
                  <a:lnTo>
                    <a:pt x="126" y="713"/>
                  </a:lnTo>
                  <a:lnTo>
                    <a:pt x="132" y="713"/>
                  </a:lnTo>
                  <a:lnTo>
                    <a:pt x="133" y="713"/>
                  </a:lnTo>
                  <a:lnTo>
                    <a:pt x="134" y="713"/>
                  </a:lnTo>
                  <a:lnTo>
                    <a:pt x="134" y="715"/>
                  </a:lnTo>
                  <a:lnTo>
                    <a:pt x="134" y="716"/>
                  </a:lnTo>
                  <a:lnTo>
                    <a:pt x="133" y="717"/>
                  </a:lnTo>
                  <a:lnTo>
                    <a:pt x="125" y="719"/>
                  </a:lnTo>
                  <a:lnTo>
                    <a:pt x="119" y="713"/>
                  </a:lnTo>
                  <a:lnTo>
                    <a:pt x="118" y="712"/>
                  </a:lnTo>
                  <a:lnTo>
                    <a:pt x="119" y="709"/>
                  </a:lnTo>
                  <a:lnTo>
                    <a:pt x="121" y="709"/>
                  </a:lnTo>
                  <a:close/>
                  <a:moveTo>
                    <a:pt x="177" y="697"/>
                  </a:moveTo>
                  <a:lnTo>
                    <a:pt x="177" y="697"/>
                  </a:lnTo>
                  <a:lnTo>
                    <a:pt x="186" y="701"/>
                  </a:lnTo>
                  <a:lnTo>
                    <a:pt x="188" y="699"/>
                  </a:lnTo>
                  <a:lnTo>
                    <a:pt x="188" y="699"/>
                  </a:lnTo>
                  <a:lnTo>
                    <a:pt x="190" y="699"/>
                  </a:lnTo>
                  <a:lnTo>
                    <a:pt x="191" y="701"/>
                  </a:lnTo>
                  <a:lnTo>
                    <a:pt x="191" y="702"/>
                  </a:lnTo>
                  <a:lnTo>
                    <a:pt x="190" y="704"/>
                  </a:lnTo>
                  <a:lnTo>
                    <a:pt x="188" y="705"/>
                  </a:lnTo>
                  <a:lnTo>
                    <a:pt x="187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6" y="705"/>
                  </a:lnTo>
                  <a:lnTo>
                    <a:pt x="184" y="705"/>
                  </a:lnTo>
                  <a:lnTo>
                    <a:pt x="184" y="705"/>
                  </a:lnTo>
                  <a:lnTo>
                    <a:pt x="184" y="705"/>
                  </a:lnTo>
                  <a:lnTo>
                    <a:pt x="184" y="705"/>
                  </a:lnTo>
                  <a:lnTo>
                    <a:pt x="184" y="705"/>
                  </a:lnTo>
                  <a:lnTo>
                    <a:pt x="176" y="701"/>
                  </a:lnTo>
                  <a:lnTo>
                    <a:pt x="175" y="699"/>
                  </a:lnTo>
                  <a:lnTo>
                    <a:pt x="175" y="697"/>
                  </a:lnTo>
                  <a:lnTo>
                    <a:pt x="176" y="697"/>
                  </a:lnTo>
                  <a:lnTo>
                    <a:pt x="177" y="697"/>
                  </a:lnTo>
                  <a:close/>
                  <a:moveTo>
                    <a:pt x="161" y="695"/>
                  </a:moveTo>
                  <a:lnTo>
                    <a:pt x="162" y="695"/>
                  </a:lnTo>
                  <a:lnTo>
                    <a:pt x="162" y="697"/>
                  </a:lnTo>
                  <a:lnTo>
                    <a:pt x="162" y="699"/>
                  </a:lnTo>
                  <a:lnTo>
                    <a:pt x="161" y="699"/>
                  </a:lnTo>
                  <a:lnTo>
                    <a:pt x="159" y="701"/>
                  </a:lnTo>
                  <a:lnTo>
                    <a:pt x="158" y="702"/>
                  </a:lnTo>
                  <a:lnTo>
                    <a:pt x="155" y="705"/>
                  </a:lnTo>
                  <a:lnTo>
                    <a:pt x="151" y="708"/>
                  </a:lnTo>
                  <a:lnTo>
                    <a:pt x="151" y="704"/>
                  </a:lnTo>
                  <a:lnTo>
                    <a:pt x="159" y="695"/>
                  </a:lnTo>
                  <a:lnTo>
                    <a:pt x="161" y="695"/>
                  </a:lnTo>
                  <a:close/>
                  <a:moveTo>
                    <a:pt x="213" y="694"/>
                  </a:moveTo>
                  <a:lnTo>
                    <a:pt x="216" y="694"/>
                  </a:lnTo>
                  <a:lnTo>
                    <a:pt x="223" y="702"/>
                  </a:lnTo>
                  <a:lnTo>
                    <a:pt x="223" y="702"/>
                  </a:lnTo>
                  <a:lnTo>
                    <a:pt x="223" y="702"/>
                  </a:lnTo>
                  <a:lnTo>
                    <a:pt x="223" y="702"/>
                  </a:lnTo>
                  <a:lnTo>
                    <a:pt x="223" y="702"/>
                  </a:lnTo>
                  <a:lnTo>
                    <a:pt x="226" y="702"/>
                  </a:lnTo>
                  <a:lnTo>
                    <a:pt x="229" y="702"/>
                  </a:lnTo>
                  <a:lnTo>
                    <a:pt x="229" y="702"/>
                  </a:lnTo>
                  <a:lnTo>
                    <a:pt x="220" y="702"/>
                  </a:lnTo>
                  <a:lnTo>
                    <a:pt x="219" y="702"/>
                  </a:lnTo>
                  <a:lnTo>
                    <a:pt x="215" y="702"/>
                  </a:lnTo>
                  <a:lnTo>
                    <a:pt x="211" y="702"/>
                  </a:lnTo>
                  <a:lnTo>
                    <a:pt x="211" y="702"/>
                  </a:lnTo>
                  <a:lnTo>
                    <a:pt x="211" y="702"/>
                  </a:lnTo>
                  <a:lnTo>
                    <a:pt x="211" y="702"/>
                  </a:lnTo>
                  <a:lnTo>
                    <a:pt x="211" y="702"/>
                  </a:lnTo>
                  <a:lnTo>
                    <a:pt x="205" y="702"/>
                  </a:lnTo>
                  <a:lnTo>
                    <a:pt x="204" y="702"/>
                  </a:lnTo>
                  <a:lnTo>
                    <a:pt x="204" y="699"/>
                  </a:lnTo>
                  <a:lnTo>
                    <a:pt x="204" y="698"/>
                  </a:lnTo>
                  <a:lnTo>
                    <a:pt x="205" y="698"/>
                  </a:lnTo>
                  <a:lnTo>
                    <a:pt x="206" y="698"/>
                  </a:lnTo>
                  <a:lnTo>
                    <a:pt x="212" y="698"/>
                  </a:lnTo>
                  <a:lnTo>
                    <a:pt x="212" y="698"/>
                  </a:lnTo>
                  <a:lnTo>
                    <a:pt x="212" y="695"/>
                  </a:lnTo>
                  <a:lnTo>
                    <a:pt x="212" y="694"/>
                  </a:lnTo>
                  <a:lnTo>
                    <a:pt x="213" y="694"/>
                  </a:lnTo>
                  <a:close/>
                  <a:moveTo>
                    <a:pt x="146" y="688"/>
                  </a:moveTo>
                  <a:lnTo>
                    <a:pt x="147" y="688"/>
                  </a:lnTo>
                  <a:lnTo>
                    <a:pt x="148" y="690"/>
                  </a:lnTo>
                  <a:lnTo>
                    <a:pt x="148" y="691"/>
                  </a:lnTo>
                  <a:lnTo>
                    <a:pt x="141" y="706"/>
                  </a:lnTo>
                  <a:lnTo>
                    <a:pt x="141" y="708"/>
                  </a:lnTo>
                  <a:lnTo>
                    <a:pt x="140" y="708"/>
                  </a:lnTo>
                  <a:lnTo>
                    <a:pt x="139" y="708"/>
                  </a:lnTo>
                  <a:lnTo>
                    <a:pt x="137" y="706"/>
                  </a:lnTo>
                  <a:lnTo>
                    <a:pt x="137" y="705"/>
                  </a:lnTo>
                  <a:lnTo>
                    <a:pt x="144" y="690"/>
                  </a:lnTo>
                  <a:lnTo>
                    <a:pt x="144" y="688"/>
                  </a:lnTo>
                  <a:lnTo>
                    <a:pt x="146" y="688"/>
                  </a:lnTo>
                  <a:close/>
                  <a:moveTo>
                    <a:pt x="97" y="686"/>
                  </a:moveTo>
                  <a:lnTo>
                    <a:pt x="100" y="687"/>
                  </a:lnTo>
                  <a:lnTo>
                    <a:pt x="111" y="698"/>
                  </a:lnTo>
                  <a:lnTo>
                    <a:pt x="111" y="699"/>
                  </a:lnTo>
                  <a:lnTo>
                    <a:pt x="111" y="702"/>
                  </a:lnTo>
                  <a:lnTo>
                    <a:pt x="110" y="702"/>
                  </a:lnTo>
                  <a:lnTo>
                    <a:pt x="108" y="702"/>
                  </a:lnTo>
                  <a:lnTo>
                    <a:pt x="107" y="701"/>
                  </a:lnTo>
                  <a:lnTo>
                    <a:pt x="105" y="699"/>
                  </a:lnTo>
                  <a:lnTo>
                    <a:pt x="103" y="698"/>
                  </a:lnTo>
                  <a:lnTo>
                    <a:pt x="101" y="695"/>
                  </a:lnTo>
                  <a:lnTo>
                    <a:pt x="98" y="692"/>
                  </a:lnTo>
                  <a:lnTo>
                    <a:pt x="98" y="692"/>
                  </a:lnTo>
                  <a:lnTo>
                    <a:pt x="98" y="692"/>
                  </a:lnTo>
                  <a:lnTo>
                    <a:pt x="96" y="690"/>
                  </a:lnTo>
                  <a:lnTo>
                    <a:pt x="96" y="688"/>
                  </a:lnTo>
                  <a:lnTo>
                    <a:pt x="96" y="687"/>
                  </a:lnTo>
                  <a:lnTo>
                    <a:pt x="97" y="686"/>
                  </a:lnTo>
                  <a:close/>
                  <a:moveTo>
                    <a:pt x="199" y="679"/>
                  </a:moveTo>
                  <a:lnTo>
                    <a:pt x="205" y="683"/>
                  </a:lnTo>
                  <a:lnTo>
                    <a:pt x="205" y="688"/>
                  </a:lnTo>
                  <a:lnTo>
                    <a:pt x="204" y="690"/>
                  </a:lnTo>
                  <a:lnTo>
                    <a:pt x="202" y="691"/>
                  </a:lnTo>
                  <a:lnTo>
                    <a:pt x="201" y="690"/>
                  </a:lnTo>
                  <a:lnTo>
                    <a:pt x="199" y="688"/>
                  </a:lnTo>
                  <a:lnTo>
                    <a:pt x="199" y="679"/>
                  </a:lnTo>
                  <a:close/>
                  <a:moveTo>
                    <a:pt x="183" y="676"/>
                  </a:moveTo>
                  <a:lnTo>
                    <a:pt x="187" y="676"/>
                  </a:lnTo>
                  <a:lnTo>
                    <a:pt x="187" y="687"/>
                  </a:lnTo>
                  <a:lnTo>
                    <a:pt x="186" y="688"/>
                  </a:lnTo>
                  <a:lnTo>
                    <a:pt x="184" y="690"/>
                  </a:lnTo>
                  <a:lnTo>
                    <a:pt x="183" y="688"/>
                  </a:lnTo>
                  <a:lnTo>
                    <a:pt x="183" y="687"/>
                  </a:lnTo>
                  <a:lnTo>
                    <a:pt x="183" y="680"/>
                  </a:lnTo>
                  <a:lnTo>
                    <a:pt x="180" y="680"/>
                  </a:lnTo>
                  <a:lnTo>
                    <a:pt x="180" y="677"/>
                  </a:lnTo>
                  <a:lnTo>
                    <a:pt x="180" y="676"/>
                  </a:lnTo>
                  <a:lnTo>
                    <a:pt x="183" y="676"/>
                  </a:lnTo>
                  <a:close/>
                  <a:moveTo>
                    <a:pt x="92" y="663"/>
                  </a:moveTo>
                  <a:lnTo>
                    <a:pt x="93" y="663"/>
                  </a:lnTo>
                  <a:lnTo>
                    <a:pt x="94" y="665"/>
                  </a:lnTo>
                  <a:lnTo>
                    <a:pt x="94" y="666"/>
                  </a:lnTo>
                  <a:lnTo>
                    <a:pt x="87" y="680"/>
                  </a:lnTo>
                  <a:lnTo>
                    <a:pt x="87" y="679"/>
                  </a:lnTo>
                  <a:lnTo>
                    <a:pt x="86" y="680"/>
                  </a:lnTo>
                  <a:lnTo>
                    <a:pt x="85" y="679"/>
                  </a:lnTo>
                  <a:lnTo>
                    <a:pt x="83" y="679"/>
                  </a:lnTo>
                  <a:lnTo>
                    <a:pt x="83" y="679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3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7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85" y="676"/>
                  </a:lnTo>
                  <a:lnTo>
                    <a:pt x="90" y="665"/>
                  </a:lnTo>
                  <a:lnTo>
                    <a:pt x="90" y="663"/>
                  </a:lnTo>
                  <a:lnTo>
                    <a:pt x="92" y="663"/>
                  </a:lnTo>
                  <a:close/>
                  <a:moveTo>
                    <a:pt x="184" y="655"/>
                  </a:moveTo>
                  <a:lnTo>
                    <a:pt x="187" y="655"/>
                  </a:lnTo>
                  <a:lnTo>
                    <a:pt x="187" y="656"/>
                  </a:lnTo>
                  <a:lnTo>
                    <a:pt x="187" y="662"/>
                  </a:lnTo>
                  <a:lnTo>
                    <a:pt x="187" y="662"/>
                  </a:lnTo>
                  <a:lnTo>
                    <a:pt x="180" y="670"/>
                  </a:lnTo>
                  <a:lnTo>
                    <a:pt x="177" y="670"/>
                  </a:lnTo>
                  <a:lnTo>
                    <a:pt x="176" y="670"/>
                  </a:lnTo>
                  <a:lnTo>
                    <a:pt x="176" y="668"/>
                  </a:lnTo>
                  <a:lnTo>
                    <a:pt x="176" y="666"/>
                  </a:lnTo>
                  <a:lnTo>
                    <a:pt x="183" y="661"/>
                  </a:lnTo>
                  <a:lnTo>
                    <a:pt x="183" y="656"/>
                  </a:lnTo>
                  <a:lnTo>
                    <a:pt x="183" y="655"/>
                  </a:lnTo>
                  <a:lnTo>
                    <a:pt x="184" y="655"/>
                  </a:lnTo>
                  <a:close/>
                  <a:moveTo>
                    <a:pt x="241" y="650"/>
                  </a:moveTo>
                  <a:lnTo>
                    <a:pt x="241" y="650"/>
                  </a:lnTo>
                  <a:lnTo>
                    <a:pt x="242" y="650"/>
                  </a:lnTo>
                  <a:lnTo>
                    <a:pt x="242" y="652"/>
                  </a:lnTo>
                  <a:lnTo>
                    <a:pt x="242" y="656"/>
                  </a:lnTo>
                  <a:lnTo>
                    <a:pt x="242" y="661"/>
                  </a:lnTo>
                  <a:lnTo>
                    <a:pt x="244" y="661"/>
                  </a:lnTo>
                  <a:lnTo>
                    <a:pt x="244" y="662"/>
                  </a:lnTo>
                  <a:lnTo>
                    <a:pt x="244" y="665"/>
                  </a:lnTo>
                  <a:lnTo>
                    <a:pt x="241" y="665"/>
                  </a:lnTo>
                  <a:lnTo>
                    <a:pt x="241" y="665"/>
                  </a:lnTo>
                  <a:lnTo>
                    <a:pt x="240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5"/>
                  </a:lnTo>
                  <a:lnTo>
                    <a:pt x="238" y="663"/>
                  </a:lnTo>
                  <a:lnTo>
                    <a:pt x="238" y="661"/>
                  </a:lnTo>
                  <a:lnTo>
                    <a:pt x="238" y="658"/>
                  </a:lnTo>
                  <a:lnTo>
                    <a:pt x="238" y="654"/>
                  </a:lnTo>
                  <a:lnTo>
                    <a:pt x="238" y="654"/>
                  </a:lnTo>
                  <a:lnTo>
                    <a:pt x="238" y="654"/>
                  </a:lnTo>
                  <a:lnTo>
                    <a:pt x="238" y="654"/>
                  </a:lnTo>
                  <a:lnTo>
                    <a:pt x="238" y="651"/>
                  </a:lnTo>
                  <a:lnTo>
                    <a:pt x="240" y="650"/>
                  </a:lnTo>
                  <a:lnTo>
                    <a:pt x="241" y="650"/>
                  </a:lnTo>
                  <a:close/>
                  <a:moveTo>
                    <a:pt x="262" y="650"/>
                  </a:moveTo>
                  <a:lnTo>
                    <a:pt x="263" y="650"/>
                  </a:lnTo>
                  <a:lnTo>
                    <a:pt x="265" y="651"/>
                  </a:lnTo>
                  <a:lnTo>
                    <a:pt x="265" y="652"/>
                  </a:lnTo>
                  <a:lnTo>
                    <a:pt x="263" y="654"/>
                  </a:lnTo>
                  <a:lnTo>
                    <a:pt x="263" y="654"/>
                  </a:lnTo>
                  <a:lnTo>
                    <a:pt x="262" y="655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2" y="656"/>
                  </a:lnTo>
                  <a:lnTo>
                    <a:pt x="260" y="656"/>
                  </a:lnTo>
                  <a:lnTo>
                    <a:pt x="260" y="656"/>
                  </a:lnTo>
                  <a:lnTo>
                    <a:pt x="260" y="665"/>
                  </a:lnTo>
                  <a:lnTo>
                    <a:pt x="260" y="665"/>
                  </a:lnTo>
                  <a:lnTo>
                    <a:pt x="260" y="665"/>
                  </a:lnTo>
                  <a:lnTo>
                    <a:pt x="260" y="665"/>
                  </a:lnTo>
                  <a:lnTo>
                    <a:pt x="258" y="665"/>
                  </a:lnTo>
                  <a:lnTo>
                    <a:pt x="258" y="665"/>
                  </a:lnTo>
                  <a:lnTo>
                    <a:pt x="256" y="665"/>
                  </a:lnTo>
                  <a:lnTo>
                    <a:pt x="256" y="665"/>
                  </a:lnTo>
                  <a:lnTo>
                    <a:pt x="256" y="665"/>
                  </a:lnTo>
                  <a:lnTo>
                    <a:pt x="255" y="663"/>
                  </a:lnTo>
                  <a:lnTo>
                    <a:pt x="255" y="662"/>
                  </a:lnTo>
                  <a:lnTo>
                    <a:pt x="255" y="661"/>
                  </a:lnTo>
                  <a:lnTo>
                    <a:pt x="256" y="661"/>
                  </a:lnTo>
                  <a:lnTo>
                    <a:pt x="256" y="656"/>
                  </a:lnTo>
                  <a:lnTo>
                    <a:pt x="258" y="654"/>
                  </a:lnTo>
                  <a:lnTo>
                    <a:pt x="260" y="650"/>
                  </a:lnTo>
                  <a:lnTo>
                    <a:pt x="260" y="650"/>
                  </a:lnTo>
                  <a:lnTo>
                    <a:pt x="262" y="650"/>
                  </a:lnTo>
                  <a:close/>
                  <a:moveTo>
                    <a:pt x="219" y="637"/>
                  </a:moveTo>
                  <a:lnTo>
                    <a:pt x="220" y="638"/>
                  </a:lnTo>
                  <a:lnTo>
                    <a:pt x="224" y="643"/>
                  </a:lnTo>
                  <a:lnTo>
                    <a:pt x="224" y="641"/>
                  </a:lnTo>
                  <a:lnTo>
                    <a:pt x="227" y="641"/>
                  </a:lnTo>
                  <a:lnTo>
                    <a:pt x="229" y="641"/>
                  </a:lnTo>
                  <a:lnTo>
                    <a:pt x="229" y="644"/>
                  </a:lnTo>
                  <a:lnTo>
                    <a:pt x="229" y="645"/>
                  </a:lnTo>
                  <a:lnTo>
                    <a:pt x="227" y="645"/>
                  </a:lnTo>
                  <a:lnTo>
                    <a:pt x="224" y="650"/>
                  </a:lnTo>
                  <a:lnTo>
                    <a:pt x="222" y="645"/>
                  </a:lnTo>
                  <a:lnTo>
                    <a:pt x="219" y="644"/>
                  </a:lnTo>
                  <a:lnTo>
                    <a:pt x="217" y="643"/>
                  </a:lnTo>
                  <a:lnTo>
                    <a:pt x="217" y="641"/>
                  </a:lnTo>
                  <a:lnTo>
                    <a:pt x="217" y="641"/>
                  </a:lnTo>
                  <a:lnTo>
                    <a:pt x="216" y="640"/>
                  </a:lnTo>
                  <a:lnTo>
                    <a:pt x="217" y="638"/>
                  </a:lnTo>
                  <a:lnTo>
                    <a:pt x="219" y="637"/>
                  </a:lnTo>
                  <a:close/>
                  <a:moveTo>
                    <a:pt x="187" y="634"/>
                  </a:moveTo>
                  <a:lnTo>
                    <a:pt x="202" y="634"/>
                  </a:lnTo>
                  <a:lnTo>
                    <a:pt x="204" y="636"/>
                  </a:lnTo>
                  <a:lnTo>
                    <a:pt x="204" y="637"/>
                  </a:lnTo>
                  <a:lnTo>
                    <a:pt x="204" y="638"/>
                  </a:lnTo>
                  <a:lnTo>
                    <a:pt x="202" y="638"/>
                  </a:lnTo>
                  <a:lnTo>
                    <a:pt x="187" y="638"/>
                  </a:lnTo>
                  <a:lnTo>
                    <a:pt x="187" y="641"/>
                  </a:lnTo>
                  <a:lnTo>
                    <a:pt x="187" y="643"/>
                  </a:lnTo>
                  <a:lnTo>
                    <a:pt x="184" y="643"/>
                  </a:lnTo>
                  <a:lnTo>
                    <a:pt x="183" y="643"/>
                  </a:lnTo>
                  <a:lnTo>
                    <a:pt x="183" y="641"/>
                  </a:lnTo>
                  <a:lnTo>
                    <a:pt x="183" y="638"/>
                  </a:lnTo>
                  <a:lnTo>
                    <a:pt x="183" y="637"/>
                  </a:lnTo>
                  <a:lnTo>
                    <a:pt x="184" y="636"/>
                  </a:lnTo>
                  <a:lnTo>
                    <a:pt x="187" y="634"/>
                  </a:lnTo>
                  <a:close/>
                  <a:moveTo>
                    <a:pt x="105" y="633"/>
                  </a:moveTo>
                  <a:lnTo>
                    <a:pt x="105" y="634"/>
                  </a:lnTo>
                  <a:lnTo>
                    <a:pt x="107" y="634"/>
                  </a:lnTo>
                  <a:lnTo>
                    <a:pt x="107" y="637"/>
                  </a:lnTo>
                  <a:lnTo>
                    <a:pt x="100" y="651"/>
                  </a:lnTo>
                  <a:lnTo>
                    <a:pt x="100" y="652"/>
                  </a:lnTo>
                  <a:lnTo>
                    <a:pt x="98" y="652"/>
                  </a:lnTo>
                  <a:lnTo>
                    <a:pt x="97" y="652"/>
                  </a:lnTo>
                  <a:lnTo>
                    <a:pt x="96" y="651"/>
                  </a:lnTo>
                  <a:lnTo>
                    <a:pt x="96" y="650"/>
                  </a:lnTo>
                  <a:lnTo>
                    <a:pt x="97" y="648"/>
                  </a:lnTo>
                  <a:lnTo>
                    <a:pt x="97" y="647"/>
                  </a:lnTo>
                  <a:lnTo>
                    <a:pt x="97" y="647"/>
                  </a:lnTo>
                  <a:lnTo>
                    <a:pt x="97" y="647"/>
                  </a:lnTo>
                  <a:lnTo>
                    <a:pt x="97" y="647"/>
                  </a:lnTo>
                  <a:lnTo>
                    <a:pt x="103" y="634"/>
                  </a:lnTo>
                  <a:lnTo>
                    <a:pt x="104" y="634"/>
                  </a:lnTo>
                  <a:lnTo>
                    <a:pt x="105" y="633"/>
                  </a:lnTo>
                  <a:close/>
                  <a:moveTo>
                    <a:pt x="281" y="622"/>
                  </a:moveTo>
                  <a:lnTo>
                    <a:pt x="282" y="623"/>
                  </a:lnTo>
                  <a:lnTo>
                    <a:pt x="282" y="625"/>
                  </a:lnTo>
                  <a:lnTo>
                    <a:pt x="282" y="626"/>
                  </a:lnTo>
                  <a:lnTo>
                    <a:pt x="282" y="626"/>
                  </a:lnTo>
                  <a:lnTo>
                    <a:pt x="281" y="627"/>
                  </a:lnTo>
                  <a:lnTo>
                    <a:pt x="281" y="627"/>
                  </a:lnTo>
                  <a:lnTo>
                    <a:pt x="281" y="627"/>
                  </a:lnTo>
                  <a:lnTo>
                    <a:pt x="281" y="627"/>
                  </a:lnTo>
                  <a:lnTo>
                    <a:pt x="281" y="629"/>
                  </a:lnTo>
                  <a:lnTo>
                    <a:pt x="281" y="629"/>
                  </a:lnTo>
                  <a:lnTo>
                    <a:pt x="281" y="629"/>
                  </a:lnTo>
                  <a:lnTo>
                    <a:pt x="273" y="640"/>
                  </a:lnTo>
                  <a:lnTo>
                    <a:pt x="273" y="640"/>
                  </a:lnTo>
                  <a:lnTo>
                    <a:pt x="271" y="640"/>
                  </a:lnTo>
                  <a:lnTo>
                    <a:pt x="270" y="640"/>
                  </a:lnTo>
                  <a:lnTo>
                    <a:pt x="269" y="638"/>
                  </a:lnTo>
                  <a:lnTo>
                    <a:pt x="269" y="637"/>
                  </a:lnTo>
                  <a:lnTo>
                    <a:pt x="278" y="623"/>
                  </a:lnTo>
                  <a:lnTo>
                    <a:pt x="280" y="623"/>
                  </a:lnTo>
                  <a:lnTo>
                    <a:pt x="281" y="622"/>
                  </a:lnTo>
                  <a:close/>
                  <a:moveTo>
                    <a:pt x="118" y="604"/>
                  </a:moveTo>
                  <a:lnTo>
                    <a:pt x="119" y="604"/>
                  </a:lnTo>
                  <a:lnTo>
                    <a:pt x="121" y="605"/>
                  </a:lnTo>
                  <a:lnTo>
                    <a:pt x="121" y="607"/>
                  </a:lnTo>
                  <a:lnTo>
                    <a:pt x="114" y="622"/>
                  </a:lnTo>
                  <a:lnTo>
                    <a:pt x="112" y="623"/>
                  </a:lnTo>
                  <a:lnTo>
                    <a:pt x="111" y="623"/>
                  </a:lnTo>
                  <a:lnTo>
                    <a:pt x="111" y="623"/>
                  </a:lnTo>
                  <a:lnTo>
                    <a:pt x="110" y="622"/>
                  </a:lnTo>
                  <a:lnTo>
                    <a:pt x="110" y="620"/>
                  </a:lnTo>
                  <a:lnTo>
                    <a:pt x="115" y="605"/>
                  </a:lnTo>
                  <a:lnTo>
                    <a:pt x="116" y="604"/>
                  </a:lnTo>
                  <a:lnTo>
                    <a:pt x="118" y="604"/>
                  </a:lnTo>
                  <a:close/>
                  <a:moveTo>
                    <a:pt x="299" y="596"/>
                  </a:moveTo>
                  <a:lnTo>
                    <a:pt x="300" y="597"/>
                  </a:lnTo>
                  <a:lnTo>
                    <a:pt x="300" y="598"/>
                  </a:lnTo>
                  <a:lnTo>
                    <a:pt x="300" y="600"/>
                  </a:lnTo>
                  <a:lnTo>
                    <a:pt x="292" y="614"/>
                  </a:lnTo>
                  <a:lnTo>
                    <a:pt x="291" y="614"/>
                  </a:lnTo>
                  <a:lnTo>
                    <a:pt x="289" y="614"/>
                  </a:lnTo>
                  <a:lnTo>
                    <a:pt x="288" y="614"/>
                  </a:lnTo>
                  <a:lnTo>
                    <a:pt x="287" y="612"/>
                  </a:lnTo>
                  <a:lnTo>
                    <a:pt x="288" y="611"/>
                  </a:lnTo>
                  <a:lnTo>
                    <a:pt x="296" y="597"/>
                  </a:lnTo>
                  <a:lnTo>
                    <a:pt x="298" y="596"/>
                  </a:lnTo>
                  <a:lnTo>
                    <a:pt x="299" y="596"/>
                  </a:lnTo>
                  <a:close/>
                  <a:moveTo>
                    <a:pt x="104" y="579"/>
                  </a:moveTo>
                  <a:lnTo>
                    <a:pt x="105" y="579"/>
                  </a:lnTo>
                  <a:lnTo>
                    <a:pt x="118" y="589"/>
                  </a:lnTo>
                  <a:lnTo>
                    <a:pt x="119" y="590"/>
                  </a:lnTo>
                  <a:lnTo>
                    <a:pt x="119" y="591"/>
                  </a:lnTo>
                  <a:lnTo>
                    <a:pt x="118" y="593"/>
                  </a:lnTo>
                  <a:lnTo>
                    <a:pt x="116" y="593"/>
                  </a:lnTo>
                  <a:lnTo>
                    <a:pt x="115" y="593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108" y="586"/>
                  </a:lnTo>
                  <a:lnTo>
                    <a:pt x="108" y="586"/>
                  </a:lnTo>
                  <a:lnTo>
                    <a:pt x="108" y="586"/>
                  </a:lnTo>
                  <a:lnTo>
                    <a:pt x="105" y="584"/>
                  </a:lnTo>
                  <a:lnTo>
                    <a:pt x="104" y="583"/>
                  </a:lnTo>
                  <a:lnTo>
                    <a:pt x="103" y="583"/>
                  </a:lnTo>
                  <a:lnTo>
                    <a:pt x="103" y="583"/>
                  </a:lnTo>
                  <a:lnTo>
                    <a:pt x="103" y="580"/>
                  </a:lnTo>
                  <a:lnTo>
                    <a:pt x="103" y="579"/>
                  </a:lnTo>
                  <a:lnTo>
                    <a:pt x="103" y="579"/>
                  </a:lnTo>
                  <a:lnTo>
                    <a:pt x="104" y="579"/>
                  </a:lnTo>
                  <a:close/>
                  <a:moveTo>
                    <a:pt x="288" y="573"/>
                  </a:moveTo>
                  <a:lnTo>
                    <a:pt x="289" y="575"/>
                  </a:lnTo>
                  <a:lnTo>
                    <a:pt x="291" y="575"/>
                  </a:lnTo>
                  <a:lnTo>
                    <a:pt x="291" y="578"/>
                  </a:lnTo>
                  <a:lnTo>
                    <a:pt x="289" y="579"/>
                  </a:lnTo>
                  <a:lnTo>
                    <a:pt x="289" y="579"/>
                  </a:lnTo>
                  <a:lnTo>
                    <a:pt x="288" y="579"/>
                  </a:lnTo>
                  <a:lnTo>
                    <a:pt x="287" y="580"/>
                  </a:lnTo>
                  <a:lnTo>
                    <a:pt x="285" y="582"/>
                  </a:lnTo>
                  <a:lnTo>
                    <a:pt x="285" y="582"/>
                  </a:lnTo>
                  <a:lnTo>
                    <a:pt x="294" y="589"/>
                  </a:lnTo>
                  <a:lnTo>
                    <a:pt x="294" y="590"/>
                  </a:lnTo>
                  <a:lnTo>
                    <a:pt x="294" y="591"/>
                  </a:lnTo>
                  <a:lnTo>
                    <a:pt x="291" y="593"/>
                  </a:lnTo>
                  <a:lnTo>
                    <a:pt x="289" y="591"/>
                  </a:lnTo>
                  <a:lnTo>
                    <a:pt x="282" y="584"/>
                  </a:lnTo>
                  <a:lnTo>
                    <a:pt x="281" y="583"/>
                  </a:lnTo>
                  <a:lnTo>
                    <a:pt x="281" y="582"/>
                  </a:lnTo>
                  <a:lnTo>
                    <a:pt x="281" y="579"/>
                  </a:lnTo>
                  <a:lnTo>
                    <a:pt x="282" y="578"/>
                  </a:lnTo>
                  <a:lnTo>
                    <a:pt x="288" y="575"/>
                  </a:lnTo>
                  <a:lnTo>
                    <a:pt x="288" y="573"/>
                  </a:lnTo>
                  <a:close/>
                  <a:moveTo>
                    <a:pt x="419" y="564"/>
                  </a:moveTo>
                  <a:lnTo>
                    <a:pt x="421" y="564"/>
                  </a:lnTo>
                  <a:lnTo>
                    <a:pt x="421" y="565"/>
                  </a:lnTo>
                  <a:lnTo>
                    <a:pt x="422" y="566"/>
                  </a:lnTo>
                  <a:lnTo>
                    <a:pt x="421" y="568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6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1" y="578"/>
                  </a:lnTo>
                  <a:lnTo>
                    <a:pt x="410" y="578"/>
                  </a:lnTo>
                  <a:lnTo>
                    <a:pt x="410" y="578"/>
                  </a:lnTo>
                  <a:lnTo>
                    <a:pt x="410" y="578"/>
                  </a:lnTo>
                  <a:lnTo>
                    <a:pt x="410" y="578"/>
                  </a:lnTo>
                  <a:lnTo>
                    <a:pt x="410" y="578"/>
                  </a:lnTo>
                  <a:lnTo>
                    <a:pt x="410" y="578"/>
                  </a:lnTo>
                  <a:lnTo>
                    <a:pt x="410" y="578"/>
                  </a:lnTo>
                  <a:lnTo>
                    <a:pt x="410" y="578"/>
                  </a:lnTo>
                  <a:lnTo>
                    <a:pt x="408" y="576"/>
                  </a:lnTo>
                  <a:lnTo>
                    <a:pt x="408" y="575"/>
                  </a:lnTo>
                  <a:lnTo>
                    <a:pt x="408" y="575"/>
                  </a:lnTo>
                  <a:lnTo>
                    <a:pt x="407" y="573"/>
                  </a:lnTo>
                  <a:lnTo>
                    <a:pt x="408" y="573"/>
                  </a:lnTo>
                  <a:lnTo>
                    <a:pt x="408" y="572"/>
                  </a:lnTo>
                  <a:lnTo>
                    <a:pt x="410" y="572"/>
                  </a:lnTo>
                  <a:lnTo>
                    <a:pt x="418" y="565"/>
                  </a:lnTo>
                  <a:lnTo>
                    <a:pt x="419" y="564"/>
                  </a:lnTo>
                  <a:close/>
                  <a:moveTo>
                    <a:pt x="79" y="558"/>
                  </a:moveTo>
                  <a:lnTo>
                    <a:pt x="80" y="560"/>
                  </a:lnTo>
                  <a:lnTo>
                    <a:pt x="93" y="569"/>
                  </a:lnTo>
                  <a:lnTo>
                    <a:pt x="94" y="571"/>
                  </a:lnTo>
                  <a:lnTo>
                    <a:pt x="93" y="572"/>
                  </a:lnTo>
                  <a:lnTo>
                    <a:pt x="93" y="573"/>
                  </a:lnTo>
                  <a:lnTo>
                    <a:pt x="92" y="573"/>
                  </a:lnTo>
                  <a:lnTo>
                    <a:pt x="90" y="572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82" y="566"/>
                  </a:lnTo>
                  <a:lnTo>
                    <a:pt x="79" y="565"/>
                  </a:lnTo>
                  <a:lnTo>
                    <a:pt x="78" y="564"/>
                  </a:lnTo>
                  <a:lnTo>
                    <a:pt x="78" y="562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8" y="558"/>
                  </a:lnTo>
                  <a:lnTo>
                    <a:pt x="79" y="558"/>
                  </a:lnTo>
                  <a:close/>
                  <a:moveTo>
                    <a:pt x="316" y="557"/>
                  </a:moveTo>
                  <a:lnTo>
                    <a:pt x="317" y="557"/>
                  </a:lnTo>
                  <a:lnTo>
                    <a:pt x="318" y="558"/>
                  </a:lnTo>
                  <a:lnTo>
                    <a:pt x="318" y="560"/>
                  </a:lnTo>
                  <a:lnTo>
                    <a:pt x="317" y="561"/>
                  </a:lnTo>
                  <a:lnTo>
                    <a:pt x="306" y="568"/>
                  </a:lnTo>
                  <a:lnTo>
                    <a:pt x="306" y="568"/>
                  </a:lnTo>
                  <a:lnTo>
                    <a:pt x="306" y="568"/>
                  </a:lnTo>
                  <a:lnTo>
                    <a:pt x="306" y="568"/>
                  </a:lnTo>
                  <a:lnTo>
                    <a:pt x="305" y="569"/>
                  </a:lnTo>
                  <a:lnTo>
                    <a:pt x="303" y="569"/>
                  </a:lnTo>
                  <a:lnTo>
                    <a:pt x="303" y="569"/>
                  </a:lnTo>
                  <a:lnTo>
                    <a:pt x="302" y="571"/>
                  </a:lnTo>
                  <a:lnTo>
                    <a:pt x="300" y="569"/>
                  </a:lnTo>
                  <a:lnTo>
                    <a:pt x="300" y="569"/>
                  </a:lnTo>
                  <a:lnTo>
                    <a:pt x="300" y="568"/>
                  </a:lnTo>
                  <a:lnTo>
                    <a:pt x="300" y="565"/>
                  </a:lnTo>
                  <a:lnTo>
                    <a:pt x="314" y="557"/>
                  </a:lnTo>
                  <a:lnTo>
                    <a:pt x="316" y="557"/>
                  </a:lnTo>
                  <a:close/>
                  <a:moveTo>
                    <a:pt x="385" y="553"/>
                  </a:moveTo>
                  <a:lnTo>
                    <a:pt x="386" y="553"/>
                  </a:lnTo>
                  <a:lnTo>
                    <a:pt x="399" y="562"/>
                  </a:lnTo>
                  <a:lnTo>
                    <a:pt x="400" y="564"/>
                  </a:lnTo>
                  <a:lnTo>
                    <a:pt x="399" y="565"/>
                  </a:lnTo>
                  <a:lnTo>
                    <a:pt x="399" y="566"/>
                  </a:lnTo>
                  <a:lnTo>
                    <a:pt x="397" y="566"/>
                  </a:lnTo>
                  <a:lnTo>
                    <a:pt x="396" y="566"/>
                  </a:lnTo>
                  <a:lnTo>
                    <a:pt x="384" y="557"/>
                  </a:lnTo>
                  <a:lnTo>
                    <a:pt x="382" y="555"/>
                  </a:lnTo>
                  <a:lnTo>
                    <a:pt x="384" y="553"/>
                  </a:lnTo>
                  <a:lnTo>
                    <a:pt x="384" y="553"/>
                  </a:lnTo>
                  <a:lnTo>
                    <a:pt x="385" y="553"/>
                  </a:lnTo>
                  <a:close/>
                  <a:moveTo>
                    <a:pt x="421" y="540"/>
                  </a:moveTo>
                  <a:lnTo>
                    <a:pt x="422" y="540"/>
                  </a:lnTo>
                  <a:lnTo>
                    <a:pt x="424" y="542"/>
                  </a:lnTo>
                  <a:lnTo>
                    <a:pt x="429" y="557"/>
                  </a:lnTo>
                  <a:lnTo>
                    <a:pt x="429" y="558"/>
                  </a:lnTo>
                  <a:lnTo>
                    <a:pt x="428" y="560"/>
                  </a:lnTo>
                  <a:lnTo>
                    <a:pt x="426" y="560"/>
                  </a:lnTo>
                  <a:lnTo>
                    <a:pt x="425" y="560"/>
                  </a:lnTo>
                  <a:lnTo>
                    <a:pt x="425" y="558"/>
                  </a:lnTo>
                  <a:lnTo>
                    <a:pt x="419" y="543"/>
                  </a:lnTo>
                  <a:lnTo>
                    <a:pt x="419" y="542"/>
                  </a:lnTo>
                  <a:lnTo>
                    <a:pt x="421" y="540"/>
                  </a:lnTo>
                  <a:lnTo>
                    <a:pt x="421" y="540"/>
                  </a:lnTo>
                  <a:close/>
                  <a:moveTo>
                    <a:pt x="343" y="539"/>
                  </a:moveTo>
                  <a:lnTo>
                    <a:pt x="345" y="540"/>
                  </a:lnTo>
                  <a:lnTo>
                    <a:pt x="345" y="540"/>
                  </a:lnTo>
                  <a:lnTo>
                    <a:pt x="345" y="542"/>
                  </a:lnTo>
                  <a:lnTo>
                    <a:pt x="345" y="544"/>
                  </a:lnTo>
                  <a:lnTo>
                    <a:pt x="331" y="553"/>
                  </a:lnTo>
                  <a:lnTo>
                    <a:pt x="330" y="553"/>
                  </a:lnTo>
                  <a:lnTo>
                    <a:pt x="328" y="553"/>
                  </a:lnTo>
                  <a:lnTo>
                    <a:pt x="327" y="551"/>
                  </a:lnTo>
                  <a:lnTo>
                    <a:pt x="327" y="550"/>
                  </a:lnTo>
                  <a:lnTo>
                    <a:pt x="328" y="548"/>
                  </a:lnTo>
                  <a:lnTo>
                    <a:pt x="342" y="540"/>
                  </a:lnTo>
                  <a:lnTo>
                    <a:pt x="343" y="539"/>
                  </a:lnTo>
                  <a:close/>
                  <a:moveTo>
                    <a:pt x="53" y="539"/>
                  </a:moveTo>
                  <a:lnTo>
                    <a:pt x="54" y="539"/>
                  </a:lnTo>
                  <a:lnTo>
                    <a:pt x="68" y="550"/>
                  </a:lnTo>
                  <a:lnTo>
                    <a:pt x="68" y="551"/>
                  </a:lnTo>
                  <a:lnTo>
                    <a:pt x="68" y="553"/>
                  </a:lnTo>
                  <a:lnTo>
                    <a:pt x="67" y="553"/>
                  </a:lnTo>
                  <a:lnTo>
                    <a:pt x="67" y="554"/>
                  </a:lnTo>
                  <a:lnTo>
                    <a:pt x="65" y="553"/>
                  </a:lnTo>
                  <a:lnTo>
                    <a:pt x="56" y="546"/>
                  </a:lnTo>
                  <a:lnTo>
                    <a:pt x="56" y="546"/>
                  </a:lnTo>
                  <a:lnTo>
                    <a:pt x="56" y="546"/>
                  </a:lnTo>
                  <a:lnTo>
                    <a:pt x="54" y="544"/>
                  </a:lnTo>
                  <a:lnTo>
                    <a:pt x="53" y="543"/>
                  </a:lnTo>
                  <a:lnTo>
                    <a:pt x="51" y="543"/>
                  </a:lnTo>
                  <a:lnTo>
                    <a:pt x="51" y="542"/>
                  </a:lnTo>
                  <a:lnTo>
                    <a:pt x="51" y="540"/>
                  </a:lnTo>
                  <a:lnTo>
                    <a:pt x="53" y="539"/>
                  </a:lnTo>
                  <a:lnTo>
                    <a:pt x="53" y="539"/>
                  </a:lnTo>
                  <a:close/>
                  <a:moveTo>
                    <a:pt x="359" y="533"/>
                  </a:moveTo>
                  <a:lnTo>
                    <a:pt x="360" y="533"/>
                  </a:lnTo>
                  <a:lnTo>
                    <a:pt x="374" y="543"/>
                  </a:lnTo>
                  <a:lnTo>
                    <a:pt x="374" y="544"/>
                  </a:lnTo>
                  <a:lnTo>
                    <a:pt x="374" y="546"/>
                  </a:lnTo>
                  <a:lnTo>
                    <a:pt x="372" y="547"/>
                  </a:lnTo>
                  <a:lnTo>
                    <a:pt x="372" y="547"/>
                  </a:lnTo>
                  <a:lnTo>
                    <a:pt x="371" y="547"/>
                  </a:lnTo>
                  <a:lnTo>
                    <a:pt x="357" y="537"/>
                  </a:lnTo>
                  <a:lnTo>
                    <a:pt x="357" y="535"/>
                  </a:lnTo>
                  <a:lnTo>
                    <a:pt x="357" y="533"/>
                  </a:lnTo>
                  <a:lnTo>
                    <a:pt x="359" y="533"/>
                  </a:lnTo>
                  <a:lnTo>
                    <a:pt x="359" y="533"/>
                  </a:lnTo>
                  <a:close/>
                  <a:moveTo>
                    <a:pt x="28" y="519"/>
                  </a:moveTo>
                  <a:lnTo>
                    <a:pt x="29" y="519"/>
                  </a:lnTo>
                  <a:lnTo>
                    <a:pt x="42" y="529"/>
                  </a:lnTo>
                  <a:lnTo>
                    <a:pt x="43" y="532"/>
                  </a:lnTo>
                  <a:lnTo>
                    <a:pt x="42" y="533"/>
                  </a:lnTo>
                  <a:lnTo>
                    <a:pt x="42" y="533"/>
                  </a:lnTo>
                  <a:lnTo>
                    <a:pt x="40" y="533"/>
                  </a:lnTo>
                  <a:lnTo>
                    <a:pt x="39" y="533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9" y="526"/>
                  </a:lnTo>
                  <a:lnTo>
                    <a:pt x="28" y="525"/>
                  </a:lnTo>
                  <a:lnTo>
                    <a:pt x="27" y="524"/>
                  </a:lnTo>
                  <a:lnTo>
                    <a:pt x="27" y="524"/>
                  </a:lnTo>
                  <a:lnTo>
                    <a:pt x="25" y="522"/>
                  </a:lnTo>
                  <a:lnTo>
                    <a:pt x="27" y="521"/>
                  </a:lnTo>
                  <a:lnTo>
                    <a:pt x="27" y="519"/>
                  </a:lnTo>
                  <a:lnTo>
                    <a:pt x="28" y="519"/>
                  </a:lnTo>
                  <a:close/>
                  <a:moveTo>
                    <a:pt x="406" y="514"/>
                  </a:moveTo>
                  <a:lnTo>
                    <a:pt x="407" y="514"/>
                  </a:lnTo>
                  <a:lnTo>
                    <a:pt x="408" y="515"/>
                  </a:lnTo>
                  <a:lnTo>
                    <a:pt x="410" y="517"/>
                  </a:lnTo>
                  <a:lnTo>
                    <a:pt x="411" y="518"/>
                  </a:lnTo>
                  <a:lnTo>
                    <a:pt x="413" y="519"/>
                  </a:lnTo>
                  <a:lnTo>
                    <a:pt x="414" y="521"/>
                  </a:lnTo>
                  <a:lnTo>
                    <a:pt x="415" y="522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8" y="526"/>
                  </a:lnTo>
                  <a:lnTo>
                    <a:pt x="418" y="528"/>
                  </a:lnTo>
                  <a:lnTo>
                    <a:pt x="417" y="529"/>
                  </a:lnTo>
                  <a:lnTo>
                    <a:pt x="415" y="529"/>
                  </a:lnTo>
                  <a:lnTo>
                    <a:pt x="414" y="529"/>
                  </a:lnTo>
                  <a:lnTo>
                    <a:pt x="413" y="528"/>
                  </a:lnTo>
                  <a:lnTo>
                    <a:pt x="413" y="526"/>
                  </a:lnTo>
                  <a:lnTo>
                    <a:pt x="404" y="518"/>
                  </a:lnTo>
                  <a:lnTo>
                    <a:pt x="403" y="515"/>
                  </a:lnTo>
                  <a:lnTo>
                    <a:pt x="404" y="514"/>
                  </a:lnTo>
                  <a:lnTo>
                    <a:pt x="406" y="514"/>
                  </a:lnTo>
                  <a:close/>
                  <a:moveTo>
                    <a:pt x="15" y="496"/>
                  </a:moveTo>
                  <a:lnTo>
                    <a:pt x="17" y="496"/>
                  </a:lnTo>
                  <a:lnTo>
                    <a:pt x="21" y="500"/>
                  </a:lnTo>
                  <a:lnTo>
                    <a:pt x="22" y="501"/>
                  </a:lnTo>
                  <a:lnTo>
                    <a:pt x="24" y="503"/>
                  </a:lnTo>
                  <a:lnTo>
                    <a:pt x="24" y="506"/>
                  </a:lnTo>
                  <a:lnTo>
                    <a:pt x="20" y="515"/>
                  </a:lnTo>
                  <a:lnTo>
                    <a:pt x="18" y="517"/>
                  </a:lnTo>
                  <a:lnTo>
                    <a:pt x="17" y="517"/>
                  </a:lnTo>
                  <a:lnTo>
                    <a:pt x="17" y="517"/>
                  </a:lnTo>
                  <a:lnTo>
                    <a:pt x="15" y="515"/>
                  </a:lnTo>
                  <a:lnTo>
                    <a:pt x="15" y="514"/>
                  </a:lnTo>
                  <a:lnTo>
                    <a:pt x="18" y="503"/>
                  </a:lnTo>
                  <a:lnTo>
                    <a:pt x="18" y="503"/>
                  </a:lnTo>
                  <a:lnTo>
                    <a:pt x="18" y="503"/>
                  </a:lnTo>
                  <a:lnTo>
                    <a:pt x="18" y="503"/>
                  </a:lnTo>
                  <a:lnTo>
                    <a:pt x="18" y="503"/>
                  </a:lnTo>
                  <a:lnTo>
                    <a:pt x="18" y="503"/>
                  </a:lnTo>
                  <a:lnTo>
                    <a:pt x="18" y="503"/>
                  </a:lnTo>
                  <a:lnTo>
                    <a:pt x="18" y="503"/>
                  </a:lnTo>
                  <a:lnTo>
                    <a:pt x="18" y="503"/>
                  </a:lnTo>
                  <a:lnTo>
                    <a:pt x="18" y="503"/>
                  </a:lnTo>
                  <a:lnTo>
                    <a:pt x="14" y="500"/>
                  </a:lnTo>
                  <a:lnTo>
                    <a:pt x="13" y="499"/>
                  </a:lnTo>
                  <a:lnTo>
                    <a:pt x="14" y="497"/>
                  </a:lnTo>
                  <a:lnTo>
                    <a:pt x="14" y="496"/>
                  </a:lnTo>
                  <a:lnTo>
                    <a:pt x="15" y="496"/>
                  </a:lnTo>
                  <a:close/>
                  <a:moveTo>
                    <a:pt x="397" y="483"/>
                  </a:moveTo>
                  <a:lnTo>
                    <a:pt x="397" y="483"/>
                  </a:lnTo>
                  <a:lnTo>
                    <a:pt x="399" y="485"/>
                  </a:lnTo>
                  <a:lnTo>
                    <a:pt x="399" y="486"/>
                  </a:lnTo>
                  <a:lnTo>
                    <a:pt x="399" y="492"/>
                  </a:lnTo>
                  <a:lnTo>
                    <a:pt x="399" y="492"/>
                  </a:lnTo>
                  <a:lnTo>
                    <a:pt x="399" y="492"/>
                  </a:lnTo>
                  <a:lnTo>
                    <a:pt x="399" y="496"/>
                  </a:lnTo>
                  <a:lnTo>
                    <a:pt x="399" y="499"/>
                  </a:lnTo>
                  <a:lnTo>
                    <a:pt x="397" y="501"/>
                  </a:lnTo>
                  <a:lnTo>
                    <a:pt x="397" y="503"/>
                  </a:lnTo>
                  <a:lnTo>
                    <a:pt x="397" y="504"/>
                  </a:lnTo>
                  <a:lnTo>
                    <a:pt x="396" y="504"/>
                  </a:lnTo>
                  <a:lnTo>
                    <a:pt x="396" y="504"/>
                  </a:lnTo>
                  <a:lnTo>
                    <a:pt x="393" y="504"/>
                  </a:lnTo>
                  <a:lnTo>
                    <a:pt x="393" y="501"/>
                  </a:lnTo>
                  <a:lnTo>
                    <a:pt x="395" y="486"/>
                  </a:lnTo>
                  <a:lnTo>
                    <a:pt x="396" y="485"/>
                  </a:lnTo>
                  <a:lnTo>
                    <a:pt x="397" y="483"/>
                  </a:lnTo>
                  <a:close/>
                  <a:moveTo>
                    <a:pt x="7" y="475"/>
                  </a:moveTo>
                  <a:lnTo>
                    <a:pt x="7" y="475"/>
                  </a:lnTo>
                  <a:lnTo>
                    <a:pt x="9" y="476"/>
                  </a:lnTo>
                  <a:lnTo>
                    <a:pt x="9" y="478"/>
                  </a:lnTo>
                  <a:lnTo>
                    <a:pt x="4" y="493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4" y="476"/>
                  </a:lnTo>
                  <a:lnTo>
                    <a:pt x="6" y="475"/>
                  </a:lnTo>
                  <a:lnTo>
                    <a:pt x="7" y="475"/>
                  </a:lnTo>
                  <a:close/>
                  <a:moveTo>
                    <a:pt x="400" y="472"/>
                  </a:moveTo>
                  <a:lnTo>
                    <a:pt x="400" y="472"/>
                  </a:lnTo>
                  <a:lnTo>
                    <a:pt x="400" y="478"/>
                  </a:lnTo>
                  <a:lnTo>
                    <a:pt x="388" y="485"/>
                  </a:lnTo>
                  <a:lnTo>
                    <a:pt x="386" y="486"/>
                  </a:lnTo>
                  <a:lnTo>
                    <a:pt x="386" y="485"/>
                  </a:lnTo>
                  <a:lnTo>
                    <a:pt x="385" y="485"/>
                  </a:lnTo>
                  <a:lnTo>
                    <a:pt x="385" y="482"/>
                  </a:lnTo>
                  <a:lnTo>
                    <a:pt x="385" y="481"/>
                  </a:lnTo>
                  <a:lnTo>
                    <a:pt x="390" y="478"/>
                  </a:lnTo>
                  <a:lnTo>
                    <a:pt x="390" y="478"/>
                  </a:lnTo>
                  <a:lnTo>
                    <a:pt x="390" y="478"/>
                  </a:lnTo>
                  <a:lnTo>
                    <a:pt x="390" y="478"/>
                  </a:lnTo>
                  <a:lnTo>
                    <a:pt x="390" y="478"/>
                  </a:lnTo>
                  <a:lnTo>
                    <a:pt x="390" y="478"/>
                  </a:lnTo>
                  <a:lnTo>
                    <a:pt x="390" y="478"/>
                  </a:lnTo>
                  <a:lnTo>
                    <a:pt x="393" y="476"/>
                  </a:lnTo>
                  <a:lnTo>
                    <a:pt x="395" y="475"/>
                  </a:lnTo>
                  <a:lnTo>
                    <a:pt x="397" y="474"/>
                  </a:lnTo>
                  <a:lnTo>
                    <a:pt x="399" y="472"/>
                  </a:lnTo>
                  <a:lnTo>
                    <a:pt x="399" y="472"/>
                  </a:lnTo>
                  <a:lnTo>
                    <a:pt x="400" y="472"/>
                  </a:lnTo>
                  <a:close/>
                  <a:moveTo>
                    <a:pt x="360" y="470"/>
                  </a:moveTo>
                  <a:lnTo>
                    <a:pt x="361" y="470"/>
                  </a:lnTo>
                  <a:lnTo>
                    <a:pt x="372" y="481"/>
                  </a:lnTo>
                  <a:lnTo>
                    <a:pt x="374" y="483"/>
                  </a:lnTo>
                  <a:lnTo>
                    <a:pt x="372" y="485"/>
                  </a:lnTo>
                  <a:lnTo>
                    <a:pt x="371" y="485"/>
                  </a:lnTo>
                  <a:lnTo>
                    <a:pt x="370" y="485"/>
                  </a:lnTo>
                  <a:lnTo>
                    <a:pt x="359" y="472"/>
                  </a:lnTo>
                  <a:lnTo>
                    <a:pt x="357" y="471"/>
                  </a:lnTo>
                  <a:lnTo>
                    <a:pt x="359" y="470"/>
                  </a:lnTo>
                  <a:lnTo>
                    <a:pt x="360" y="470"/>
                  </a:lnTo>
                  <a:close/>
                  <a:moveTo>
                    <a:pt x="382" y="445"/>
                  </a:moveTo>
                  <a:lnTo>
                    <a:pt x="384" y="446"/>
                  </a:lnTo>
                  <a:lnTo>
                    <a:pt x="389" y="450"/>
                  </a:lnTo>
                  <a:lnTo>
                    <a:pt x="390" y="450"/>
                  </a:lnTo>
                  <a:lnTo>
                    <a:pt x="392" y="452"/>
                  </a:lnTo>
                  <a:lnTo>
                    <a:pt x="393" y="453"/>
                  </a:lnTo>
                  <a:lnTo>
                    <a:pt x="393" y="454"/>
                  </a:lnTo>
                  <a:lnTo>
                    <a:pt x="393" y="454"/>
                  </a:lnTo>
                  <a:lnTo>
                    <a:pt x="392" y="454"/>
                  </a:lnTo>
                  <a:lnTo>
                    <a:pt x="392" y="454"/>
                  </a:lnTo>
                  <a:lnTo>
                    <a:pt x="392" y="454"/>
                  </a:lnTo>
                  <a:lnTo>
                    <a:pt x="390" y="456"/>
                  </a:lnTo>
                  <a:lnTo>
                    <a:pt x="389" y="457"/>
                  </a:lnTo>
                  <a:lnTo>
                    <a:pt x="389" y="457"/>
                  </a:lnTo>
                  <a:lnTo>
                    <a:pt x="389" y="457"/>
                  </a:lnTo>
                  <a:lnTo>
                    <a:pt x="389" y="457"/>
                  </a:lnTo>
                  <a:lnTo>
                    <a:pt x="389" y="457"/>
                  </a:lnTo>
                  <a:lnTo>
                    <a:pt x="389" y="457"/>
                  </a:lnTo>
                  <a:lnTo>
                    <a:pt x="389" y="457"/>
                  </a:lnTo>
                  <a:lnTo>
                    <a:pt x="389" y="457"/>
                  </a:lnTo>
                  <a:lnTo>
                    <a:pt x="389" y="457"/>
                  </a:lnTo>
                  <a:lnTo>
                    <a:pt x="381" y="449"/>
                  </a:lnTo>
                  <a:lnTo>
                    <a:pt x="381" y="447"/>
                  </a:lnTo>
                  <a:lnTo>
                    <a:pt x="381" y="446"/>
                  </a:lnTo>
                  <a:lnTo>
                    <a:pt x="382" y="445"/>
                  </a:lnTo>
                  <a:close/>
                  <a:moveTo>
                    <a:pt x="15" y="443"/>
                  </a:moveTo>
                  <a:lnTo>
                    <a:pt x="15" y="443"/>
                  </a:lnTo>
                  <a:lnTo>
                    <a:pt x="17" y="445"/>
                  </a:lnTo>
                  <a:lnTo>
                    <a:pt x="18" y="446"/>
                  </a:lnTo>
                  <a:lnTo>
                    <a:pt x="13" y="463"/>
                  </a:lnTo>
                  <a:lnTo>
                    <a:pt x="13" y="464"/>
                  </a:lnTo>
                  <a:lnTo>
                    <a:pt x="11" y="464"/>
                  </a:lnTo>
                  <a:lnTo>
                    <a:pt x="10" y="464"/>
                  </a:lnTo>
                  <a:lnTo>
                    <a:pt x="9" y="463"/>
                  </a:lnTo>
                  <a:lnTo>
                    <a:pt x="9" y="461"/>
                  </a:lnTo>
                  <a:lnTo>
                    <a:pt x="9" y="460"/>
                  </a:lnTo>
                  <a:lnTo>
                    <a:pt x="10" y="457"/>
                  </a:lnTo>
                  <a:lnTo>
                    <a:pt x="10" y="454"/>
                  </a:lnTo>
                  <a:lnTo>
                    <a:pt x="11" y="450"/>
                  </a:lnTo>
                  <a:lnTo>
                    <a:pt x="13" y="447"/>
                  </a:lnTo>
                  <a:lnTo>
                    <a:pt x="13" y="447"/>
                  </a:lnTo>
                  <a:lnTo>
                    <a:pt x="13" y="447"/>
                  </a:lnTo>
                  <a:lnTo>
                    <a:pt x="13" y="445"/>
                  </a:lnTo>
                  <a:lnTo>
                    <a:pt x="14" y="445"/>
                  </a:lnTo>
                  <a:lnTo>
                    <a:pt x="15" y="443"/>
                  </a:lnTo>
                  <a:close/>
                  <a:moveTo>
                    <a:pt x="368" y="440"/>
                  </a:moveTo>
                  <a:lnTo>
                    <a:pt x="370" y="440"/>
                  </a:lnTo>
                  <a:lnTo>
                    <a:pt x="370" y="442"/>
                  </a:lnTo>
                  <a:lnTo>
                    <a:pt x="370" y="443"/>
                  </a:lnTo>
                  <a:lnTo>
                    <a:pt x="361" y="457"/>
                  </a:lnTo>
                  <a:lnTo>
                    <a:pt x="360" y="458"/>
                  </a:lnTo>
                  <a:lnTo>
                    <a:pt x="360" y="458"/>
                  </a:lnTo>
                  <a:lnTo>
                    <a:pt x="359" y="457"/>
                  </a:lnTo>
                  <a:lnTo>
                    <a:pt x="357" y="456"/>
                  </a:lnTo>
                  <a:lnTo>
                    <a:pt x="357" y="454"/>
                  </a:lnTo>
                  <a:lnTo>
                    <a:pt x="366" y="440"/>
                  </a:lnTo>
                  <a:lnTo>
                    <a:pt x="367" y="440"/>
                  </a:lnTo>
                  <a:lnTo>
                    <a:pt x="368" y="440"/>
                  </a:lnTo>
                  <a:close/>
                  <a:moveTo>
                    <a:pt x="400" y="431"/>
                  </a:moveTo>
                  <a:lnTo>
                    <a:pt x="401" y="432"/>
                  </a:lnTo>
                  <a:lnTo>
                    <a:pt x="408" y="438"/>
                  </a:lnTo>
                  <a:lnTo>
                    <a:pt x="404" y="443"/>
                  </a:lnTo>
                  <a:lnTo>
                    <a:pt x="401" y="443"/>
                  </a:lnTo>
                  <a:lnTo>
                    <a:pt x="400" y="443"/>
                  </a:lnTo>
                  <a:lnTo>
                    <a:pt x="400" y="442"/>
                  </a:lnTo>
                  <a:lnTo>
                    <a:pt x="400" y="439"/>
                  </a:lnTo>
                  <a:lnTo>
                    <a:pt x="401" y="438"/>
                  </a:lnTo>
                  <a:lnTo>
                    <a:pt x="399" y="435"/>
                  </a:lnTo>
                  <a:lnTo>
                    <a:pt x="397" y="434"/>
                  </a:lnTo>
                  <a:lnTo>
                    <a:pt x="399" y="432"/>
                  </a:lnTo>
                  <a:lnTo>
                    <a:pt x="400" y="431"/>
                  </a:lnTo>
                  <a:close/>
                  <a:moveTo>
                    <a:pt x="24" y="413"/>
                  </a:moveTo>
                  <a:lnTo>
                    <a:pt x="24" y="413"/>
                  </a:lnTo>
                  <a:lnTo>
                    <a:pt x="27" y="414"/>
                  </a:lnTo>
                  <a:lnTo>
                    <a:pt x="27" y="416"/>
                  </a:lnTo>
                  <a:lnTo>
                    <a:pt x="22" y="431"/>
                  </a:lnTo>
                  <a:lnTo>
                    <a:pt x="21" y="432"/>
                  </a:lnTo>
                  <a:lnTo>
                    <a:pt x="20" y="432"/>
                  </a:lnTo>
                  <a:lnTo>
                    <a:pt x="20" y="432"/>
                  </a:lnTo>
                  <a:lnTo>
                    <a:pt x="17" y="432"/>
                  </a:lnTo>
                  <a:lnTo>
                    <a:pt x="17" y="429"/>
                  </a:lnTo>
                  <a:lnTo>
                    <a:pt x="21" y="414"/>
                  </a:lnTo>
                  <a:lnTo>
                    <a:pt x="22" y="413"/>
                  </a:lnTo>
                  <a:lnTo>
                    <a:pt x="24" y="413"/>
                  </a:lnTo>
                  <a:close/>
                  <a:moveTo>
                    <a:pt x="384" y="404"/>
                  </a:moveTo>
                  <a:lnTo>
                    <a:pt x="385" y="406"/>
                  </a:lnTo>
                  <a:lnTo>
                    <a:pt x="386" y="406"/>
                  </a:lnTo>
                  <a:lnTo>
                    <a:pt x="386" y="407"/>
                  </a:lnTo>
                  <a:lnTo>
                    <a:pt x="385" y="410"/>
                  </a:lnTo>
                  <a:lnTo>
                    <a:pt x="382" y="411"/>
                  </a:lnTo>
                  <a:lnTo>
                    <a:pt x="382" y="411"/>
                  </a:lnTo>
                  <a:lnTo>
                    <a:pt x="382" y="411"/>
                  </a:lnTo>
                  <a:lnTo>
                    <a:pt x="382" y="411"/>
                  </a:lnTo>
                  <a:lnTo>
                    <a:pt x="382" y="411"/>
                  </a:lnTo>
                  <a:lnTo>
                    <a:pt x="382" y="411"/>
                  </a:lnTo>
                  <a:lnTo>
                    <a:pt x="382" y="411"/>
                  </a:lnTo>
                  <a:lnTo>
                    <a:pt x="382" y="411"/>
                  </a:lnTo>
                  <a:lnTo>
                    <a:pt x="382" y="411"/>
                  </a:lnTo>
                  <a:lnTo>
                    <a:pt x="382" y="413"/>
                  </a:lnTo>
                  <a:lnTo>
                    <a:pt x="382" y="413"/>
                  </a:lnTo>
                  <a:lnTo>
                    <a:pt x="382" y="413"/>
                  </a:lnTo>
                  <a:lnTo>
                    <a:pt x="382" y="413"/>
                  </a:lnTo>
                  <a:lnTo>
                    <a:pt x="382" y="413"/>
                  </a:lnTo>
                  <a:lnTo>
                    <a:pt x="382" y="413"/>
                  </a:lnTo>
                  <a:lnTo>
                    <a:pt x="390" y="420"/>
                  </a:lnTo>
                  <a:lnTo>
                    <a:pt x="392" y="422"/>
                  </a:lnTo>
                  <a:lnTo>
                    <a:pt x="390" y="424"/>
                  </a:lnTo>
                  <a:lnTo>
                    <a:pt x="389" y="424"/>
                  </a:lnTo>
                  <a:lnTo>
                    <a:pt x="388" y="424"/>
                  </a:lnTo>
                  <a:lnTo>
                    <a:pt x="379" y="416"/>
                  </a:lnTo>
                  <a:lnTo>
                    <a:pt x="378" y="414"/>
                  </a:lnTo>
                  <a:lnTo>
                    <a:pt x="378" y="411"/>
                  </a:lnTo>
                  <a:lnTo>
                    <a:pt x="378" y="410"/>
                  </a:lnTo>
                  <a:lnTo>
                    <a:pt x="379" y="409"/>
                  </a:lnTo>
                  <a:lnTo>
                    <a:pt x="382" y="406"/>
                  </a:lnTo>
                  <a:lnTo>
                    <a:pt x="384" y="404"/>
                  </a:lnTo>
                  <a:close/>
                  <a:moveTo>
                    <a:pt x="410" y="386"/>
                  </a:moveTo>
                  <a:lnTo>
                    <a:pt x="411" y="386"/>
                  </a:lnTo>
                  <a:lnTo>
                    <a:pt x="413" y="388"/>
                  </a:lnTo>
                  <a:lnTo>
                    <a:pt x="413" y="389"/>
                  </a:lnTo>
                  <a:lnTo>
                    <a:pt x="411" y="391"/>
                  </a:lnTo>
                  <a:lnTo>
                    <a:pt x="411" y="392"/>
                  </a:lnTo>
                  <a:lnTo>
                    <a:pt x="410" y="392"/>
                  </a:lnTo>
                  <a:lnTo>
                    <a:pt x="407" y="395"/>
                  </a:lnTo>
                  <a:lnTo>
                    <a:pt x="404" y="396"/>
                  </a:lnTo>
                  <a:lnTo>
                    <a:pt x="401" y="398"/>
                  </a:lnTo>
                  <a:lnTo>
                    <a:pt x="400" y="399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9" y="400"/>
                  </a:lnTo>
                  <a:lnTo>
                    <a:pt x="397" y="400"/>
                  </a:lnTo>
                  <a:lnTo>
                    <a:pt x="396" y="400"/>
                  </a:lnTo>
                  <a:lnTo>
                    <a:pt x="396" y="399"/>
                  </a:lnTo>
                  <a:lnTo>
                    <a:pt x="395" y="398"/>
                  </a:lnTo>
                  <a:lnTo>
                    <a:pt x="396" y="396"/>
                  </a:lnTo>
                  <a:lnTo>
                    <a:pt x="408" y="386"/>
                  </a:lnTo>
                  <a:lnTo>
                    <a:pt x="410" y="386"/>
                  </a:lnTo>
                  <a:close/>
                  <a:moveTo>
                    <a:pt x="32" y="381"/>
                  </a:moveTo>
                  <a:lnTo>
                    <a:pt x="32" y="381"/>
                  </a:lnTo>
                  <a:lnTo>
                    <a:pt x="33" y="382"/>
                  </a:lnTo>
                  <a:lnTo>
                    <a:pt x="33" y="384"/>
                  </a:lnTo>
                  <a:lnTo>
                    <a:pt x="31" y="400"/>
                  </a:lnTo>
                  <a:lnTo>
                    <a:pt x="29" y="402"/>
                  </a:lnTo>
                  <a:lnTo>
                    <a:pt x="28" y="402"/>
                  </a:lnTo>
                  <a:lnTo>
                    <a:pt x="27" y="402"/>
                  </a:lnTo>
                  <a:lnTo>
                    <a:pt x="25" y="400"/>
                  </a:lnTo>
                  <a:lnTo>
                    <a:pt x="25" y="399"/>
                  </a:lnTo>
                  <a:lnTo>
                    <a:pt x="29" y="382"/>
                  </a:lnTo>
                  <a:lnTo>
                    <a:pt x="31" y="381"/>
                  </a:lnTo>
                  <a:lnTo>
                    <a:pt x="32" y="381"/>
                  </a:lnTo>
                  <a:close/>
                  <a:moveTo>
                    <a:pt x="436" y="368"/>
                  </a:moveTo>
                  <a:lnTo>
                    <a:pt x="437" y="368"/>
                  </a:lnTo>
                  <a:lnTo>
                    <a:pt x="439" y="368"/>
                  </a:lnTo>
                  <a:lnTo>
                    <a:pt x="439" y="371"/>
                  </a:lnTo>
                  <a:lnTo>
                    <a:pt x="437" y="373"/>
                  </a:lnTo>
                  <a:lnTo>
                    <a:pt x="437" y="373"/>
                  </a:lnTo>
                  <a:lnTo>
                    <a:pt x="437" y="373"/>
                  </a:lnTo>
                  <a:lnTo>
                    <a:pt x="437" y="373"/>
                  </a:lnTo>
                  <a:lnTo>
                    <a:pt x="437" y="373"/>
                  </a:lnTo>
                  <a:lnTo>
                    <a:pt x="437" y="373"/>
                  </a:lnTo>
                  <a:lnTo>
                    <a:pt x="437" y="373"/>
                  </a:lnTo>
                  <a:lnTo>
                    <a:pt x="437" y="373"/>
                  </a:lnTo>
                  <a:lnTo>
                    <a:pt x="437" y="373"/>
                  </a:lnTo>
                  <a:lnTo>
                    <a:pt x="437" y="373"/>
                  </a:lnTo>
                  <a:lnTo>
                    <a:pt x="425" y="382"/>
                  </a:lnTo>
                  <a:lnTo>
                    <a:pt x="424" y="382"/>
                  </a:lnTo>
                  <a:lnTo>
                    <a:pt x="422" y="382"/>
                  </a:lnTo>
                  <a:lnTo>
                    <a:pt x="422" y="381"/>
                  </a:lnTo>
                  <a:lnTo>
                    <a:pt x="421" y="380"/>
                  </a:lnTo>
                  <a:lnTo>
                    <a:pt x="422" y="378"/>
                  </a:lnTo>
                  <a:lnTo>
                    <a:pt x="436" y="368"/>
                  </a:lnTo>
                  <a:lnTo>
                    <a:pt x="436" y="368"/>
                  </a:lnTo>
                  <a:close/>
                  <a:moveTo>
                    <a:pt x="419" y="352"/>
                  </a:moveTo>
                  <a:lnTo>
                    <a:pt x="421" y="353"/>
                  </a:lnTo>
                  <a:lnTo>
                    <a:pt x="424" y="355"/>
                  </a:lnTo>
                  <a:lnTo>
                    <a:pt x="424" y="355"/>
                  </a:lnTo>
                  <a:lnTo>
                    <a:pt x="424" y="355"/>
                  </a:lnTo>
                  <a:lnTo>
                    <a:pt x="424" y="355"/>
                  </a:lnTo>
                  <a:lnTo>
                    <a:pt x="424" y="355"/>
                  </a:lnTo>
                  <a:lnTo>
                    <a:pt x="424" y="355"/>
                  </a:lnTo>
                  <a:lnTo>
                    <a:pt x="424" y="355"/>
                  </a:lnTo>
                  <a:lnTo>
                    <a:pt x="436" y="355"/>
                  </a:lnTo>
                  <a:lnTo>
                    <a:pt x="437" y="356"/>
                  </a:lnTo>
                  <a:lnTo>
                    <a:pt x="439" y="357"/>
                  </a:lnTo>
                  <a:lnTo>
                    <a:pt x="437" y="359"/>
                  </a:lnTo>
                  <a:lnTo>
                    <a:pt x="436" y="360"/>
                  </a:lnTo>
                  <a:lnTo>
                    <a:pt x="424" y="360"/>
                  </a:lnTo>
                  <a:lnTo>
                    <a:pt x="422" y="360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19" y="357"/>
                  </a:lnTo>
                  <a:lnTo>
                    <a:pt x="418" y="356"/>
                  </a:lnTo>
                  <a:lnTo>
                    <a:pt x="417" y="355"/>
                  </a:lnTo>
                  <a:lnTo>
                    <a:pt x="418" y="353"/>
                  </a:lnTo>
                  <a:lnTo>
                    <a:pt x="418" y="352"/>
                  </a:lnTo>
                  <a:lnTo>
                    <a:pt x="419" y="352"/>
                  </a:lnTo>
                  <a:close/>
                  <a:moveTo>
                    <a:pt x="27" y="350"/>
                  </a:moveTo>
                  <a:lnTo>
                    <a:pt x="28" y="352"/>
                  </a:lnTo>
                  <a:lnTo>
                    <a:pt x="38" y="360"/>
                  </a:lnTo>
                  <a:lnTo>
                    <a:pt x="39" y="363"/>
                  </a:lnTo>
                  <a:lnTo>
                    <a:pt x="39" y="366"/>
                  </a:lnTo>
                  <a:lnTo>
                    <a:pt x="38" y="368"/>
                  </a:lnTo>
                  <a:lnTo>
                    <a:pt x="36" y="370"/>
                  </a:lnTo>
                  <a:lnTo>
                    <a:pt x="35" y="370"/>
                  </a:lnTo>
                  <a:lnTo>
                    <a:pt x="35" y="370"/>
                  </a:lnTo>
                  <a:lnTo>
                    <a:pt x="33" y="368"/>
                  </a:lnTo>
                  <a:lnTo>
                    <a:pt x="33" y="367"/>
                  </a:lnTo>
                  <a:lnTo>
                    <a:pt x="33" y="364"/>
                  </a:lnTo>
                  <a:lnTo>
                    <a:pt x="25" y="355"/>
                  </a:lnTo>
                  <a:lnTo>
                    <a:pt x="24" y="353"/>
                  </a:lnTo>
                  <a:lnTo>
                    <a:pt x="25" y="352"/>
                  </a:lnTo>
                  <a:lnTo>
                    <a:pt x="27" y="350"/>
                  </a:lnTo>
                  <a:close/>
                  <a:moveTo>
                    <a:pt x="468" y="350"/>
                  </a:moveTo>
                  <a:lnTo>
                    <a:pt x="469" y="350"/>
                  </a:lnTo>
                  <a:lnTo>
                    <a:pt x="467" y="352"/>
                  </a:lnTo>
                  <a:lnTo>
                    <a:pt x="451" y="363"/>
                  </a:lnTo>
                  <a:lnTo>
                    <a:pt x="450" y="363"/>
                  </a:lnTo>
                  <a:lnTo>
                    <a:pt x="449" y="363"/>
                  </a:lnTo>
                  <a:lnTo>
                    <a:pt x="449" y="363"/>
                  </a:lnTo>
                  <a:lnTo>
                    <a:pt x="447" y="360"/>
                  </a:lnTo>
                  <a:lnTo>
                    <a:pt x="449" y="359"/>
                  </a:lnTo>
                  <a:lnTo>
                    <a:pt x="450" y="357"/>
                  </a:lnTo>
                  <a:lnTo>
                    <a:pt x="450" y="357"/>
                  </a:lnTo>
                  <a:lnTo>
                    <a:pt x="451" y="356"/>
                  </a:lnTo>
                  <a:lnTo>
                    <a:pt x="453" y="355"/>
                  </a:lnTo>
                  <a:lnTo>
                    <a:pt x="462" y="355"/>
                  </a:lnTo>
                  <a:lnTo>
                    <a:pt x="467" y="350"/>
                  </a:lnTo>
                  <a:lnTo>
                    <a:pt x="468" y="350"/>
                  </a:lnTo>
                  <a:close/>
                  <a:moveTo>
                    <a:pt x="346" y="339"/>
                  </a:moveTo>
                  <a:lnTo>
                    <a:pt x="349" y="341"/>
                  </a:lnTo>
                  <a:lnTo>
                    <a:pt x="349" y="342"/>
                  </a:lnTo>
                  <a:lnTo>
                    <a:pt x="349" y="344"/>
                  </a:lnTo>
                  <a:lnTo>
                    <a:pt x="346" y="345"/>
                  </a:lnTo>
                  <a:lnTo>
                    <a:pt x="345" y="345"/>
                  </a:lnTo>
                  <a:lnTo>
                    <a:pt x="338" y="352"/>
                  </a:lnTo>
                  <a:lnTo>
                    <a:pt x="336" y="353"/>
                  </a:lnTo>
                  <a:lnTo>
                    <a:pt x="334" y="352"/>
                  </a:lnTo>
                  <a:lnTo>
                    <a:pt x="334" y="350"/>
                  </a:lnTo>
                  <a:lnTo>
                    <a:pt x="334" y="349"/>
                  </a:lnTo>
                  <a:lnTo>
                    <a:pt x="343" y="339"/>
                  </a:lnTo>
                  <a:lnTo>
                    <a:pt x="343" y="339"/>
                  </a:lnTo>
                  <a:lnTo>
                    <a:pt x="343" y="339"/>
                  </a:lnTo>
                  <a:lnTo>
                    <a:pt x="343" y="339"/>
                  </a:lnTo>
                  <a:lnTo>
                    <a:pt x="343" y="339"/>
                  </a:lnTo>
                  <a:lnTo>
                    <a:pt x="343" y="339"/>
                  </a:lnTo>
                  <a:lnTo>
                    <a:pt x="343" y="339"/>
                  </a:lnTo>
                  <a:lnTo>
                    <a:pt x="343" y="339"/>
                  </a:lnTo>
                  <a:lnTo>
                    <a:pt x="343" y="339"/>
                  </a:lnTo>
                  <a:lnTo>
                    <a:pt x="346" y="339"/>
                  </a:lnTo>
                  <a:lnTo>
                    <a:pt x="346" y="339"/>
                  </a:lnTo>
                  <a:close/>
                  <a:moveTo>
                    <a:pt x="379" y="338"/>
                  </a:moveTo>
                  <a:lnTo>
                    <a:pt x="379" y="338"/>
                  </a:lnTo>
                  <a:lnTo>
                    <a:pt x="381" y="339"/>
                  </a:lnTo>
                  <a:lnTo>
                    <a:pt x="381" y="341"/>
                  </a:lnTo>
                  <a:lnTo>
                    <a:pt x="381" y="342"/>
                  </a:lnTo>
                  <a:lnTo>
                    <a:pt x="379" y="344"/>
                  </a:lnTo>
                  <a:lnTo>
                    <a:pt x="371" y="344"/>
                  </a:lnTo>
                  <a:lnTo>
                    <a:pt x="363" y="344"/>
                  </a:lnTo>
                  <a:lnTo>
                    <a:pt x="363" y="344"/>
                  </a:lnTo>
                  <a:lnTo>
                    <a:pt x="361" y="344"/>
                  </a:lnTo>
                  <a:lnTo>
                    <a:pt x="360" y="342"/>
                  </a:lnTo>
                  <a:lnTo>
                    <a:pt x="361" y="339"/>
                  </a:lnTo>
                  <a:lnTo>
                    <a:pt x="363" y="339"/>
                  </a:lnTo>
                  <a:lnTo>
                    <a:pt x="368" y="339"/>
                  </a:lnTo>
                  <a:lnTo>
                    <a:pt x="368" y="339"/>
                  </a:lnTo>
                  <a:lnTo>
                    <a:pt x="368" y="339"/>
                  </a:lnTo>
                  <a:lnTo>
                    <a:pt x="368" y="339"/>
                  </a:lnTo>
                  <a:lnTo>
                    <a:pt x="368" y="339"/>
                  </a:lnTo>
                  <a:lnTo>
                    <a:pt x="368" y="339"/>
                  </a:lnTo>
                  <a:lnTo>
                    <a:pt x="368" y="339"/>
                  </a:lnTo>
                  <a:lnTo>
                    <a:pt x="368" y="339"/>
                  </a:lnTo>
                  <a:lnTo>
                    <a:pt x="379" y="338"/>
                  </a:lnTo>
                  <a:close/>
                  <a:moveTo>
                    <a:pt x="395" y="338"/>
                  </a:moveTo>
                  <a:lnTo>
                    <a:pt x="395" y="338"/>
                  </a:lnTo>
                  <a:lnTo>
                    <a:pt x="400" y="338"/>
                  </a:lnTo>
                  <a:lnTo>
                    <a:pt x="406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1"/>
                  </a:lnTo>
                  <a:lnTo>
                    <a:pt x="408" y="341"/>
                  </a:lnTo>
                  <a:lnTo>
                    <a:pt x="408" y="341"/>
                  </a:lnTo>
                  <a:lnTo>
                    <a:pt x="408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1"/>
                  </a:lnTo>
                  <a:lnTo>
                    <a:pt x="410" y="344"/>
                  </a:lnTo>
                  <a:lnTo>
                    <a:pt x="408" y="345"/>
                  </a:lnTo>
                  <a:lnTo>
                    <a:pt x="407" y="345"/>
                  </a:lnTo>
                  <a:lnTo>
                    <a:pt x="407" y="345"/>
                  </a:lnTo>
                  <a:lnTo>
                    <a:pt x="406" y="344"/>
                  </a:lnTo>
                  <a:lnTo>
                    <a:pt x="406" y="344"/>
                  </a:lnTo>
                  <a:lnTo>
                    <a:pt x="403" y="344"/>
                  </a:lnTo>
                  <a:lnTo>
                    <a:pt x="400" y="344"/>
                  </a:lnTo>
                  <a:lnTo>
                    <a:pt x="395" y="344"/>
                  </a:lnTo>
                  <a:lnTo>
                    <a:pt x="393" y="342"/>
                  </a:lnTo>
                  <a:lnTo>
                    <a:pt x="392" y="341"/>
                  </a:lnTo>
                  <a:lnTo>
                    <a:pt x="393" y="339"/>
                  </a:lnTo>
                  <a:lnTo>
                    <a:pt x="395" y="338"/>
                  </a:lnTo>
                  <a:close/>
                  <a:moveTo>
                    <a:pt x="493" y="328"/>
                  </a:moveTo>
                  <a:lnTo>
                    <a:pt x="493" y="328"/>
                  </a:lnTo>
                  <a:lnTo>
                    <a:pt x="478" y="342"/>
                  </a:lnTo>
                  <a:lnTo>
                    <a:pt x="478" y="344"/>
                  </a:lnTo>
                  <a:lnTo>
                    <a:pt x="476" y="344"/>
                  </a:lnTo>
                  <a:lnTo>
                    <a:pt x="475" y="344"/>
                  </a:lnTo>
                  <a:lnTo>
                    <a:pt x="475" y="344"/>
                  </a:lnTo>
                  <a:lnTo>
                    <a:pt x="490" y="331"/>
                  </a:lnTo>
                  <a:lnTo>
                    <a:pt x="490" y="330"/>
                  </a:lnTo>
                  <a:lnTo>
                    <a:pt x="491" y="330"/>
                  </a:lnTo>
                  <a:lnTo>
                    <a:pt x="493" y="328"/>
                  </a:lnTo>
                  <a:close/>
                  <a:moveTo>
                    <a:pt x="320" y="327"/>
                  </a:moveTo>
                  <a:lnTo>
                    <a:pt x="321" y="327"/>
                  </a:lnTo>
                  <a:lnTo>
                    <a:pt x="323" y="328"/>
                  </a:lnTo>
                  <a:lnTo>
                    <a:pt x="325" y="341"/>
                  </a:lnTo>
                  <a:lnTo>
                    <a:pt x="325" y="341"/>
                  </a:lnTo>
                  <a:lnTo>
                    <a:pt x="325" y="341"/>
                  </a:lnTo>
                  <a:lnTo>
                    <a:pt x="325" y="341"/>
                  </a:lnTo>
                  <a:lnTo>
                    <a:pt x="325" y="341"/>
                  </a:lnTo>
                  <a:lnTo>
                    <a:pt x="325" y="341"/>
                  </a:lnTo>
                  <a:lnTo>
                    <a:pt x="325" y="341"/>
                  </a:lnTo>
                  <a:lnTo>
                    <a:pt x="327" y="344"/>
                  </a:lnTo>
                  <a:lnTo>
                    <a:pt x="327" y="345"/>
                  </a:lnTo>
                  <a:lnTo>
                    <a:pt x="327" y="346"/>
                  </a:lnTo>
                  <a:lnTo>
                    <a:pt x="325" y="348"/>
                  </a:lnTo>
                  <a:lnTo>
                    <a:pt x="324" y="348"/>
                  </a:lnTo>
                  <a:lnTo>
                    <a:pt x="323" y="346"/>
                  </a:lnTo>
                  <a:lnTo>
                    <a:pt x="323" y="346"/>
                  </a:lnTo>
                  <a:lnTo>
                    <a:pt x="318" y="330"/>
                  </a:lnTo>
                  <a:lnTo>
                    <a:pt x="318" y="328"/>
                  </a:lnTo>
                  <a:lnTo>
                    <a:pt x="320" y="327"/>
                  </a:lnTo>
                  <a:lnTo>
                    <a:pt x="320" y="327"/>
                  </a:lnTo>
                  <a:close/>
                  <a:moveTo>
                    <a:pt x="25" y="327"/>
                  </a:moveTo>
                  <a:lnTo>
                    <a:pt x="27" y="327"/>
                  </a:lnTo>
                  <a:lnTo>
                    <a:pt x="28" y="328"/>
                  </a:lnTo>
                  <a:lnTo>
                    <a:pt x="28" y="330"/>
                  </a:lnTo>
                  <a:lnTo>
                    <a:pt x="27" y="331"/>
                  </a:lnTo>
                  <a:lnTo>
                    <a:pt x="25" y="332"/>
                  </a:lnTo>
                  <a:lnTo>
                    <a:pt x="25" y="341"/>
                  </a:lnTo>
                  <a:lnTo>
                    <a:pt x="24" y="342"/>
                  </a:lnTo>
                  <a:lnTo>
                    <a:pt x="22" y="344"/>
                  </a:lnTo>
                  <a:lnTo>
                    <a:pt x="21" y="342"/>
                  </a:lnTo>
                  <a:lnTo>
                    <a:pt x="21" y="341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5" y="327"/>
                  </a:lnTo>
                  <a:lnTo>
                    <a:pt x="25" y="327"/>
                  </a:lnTo>
                  <a:close/>
                  <a:moveTo>
                    <a:pt x="280" y="314"/>
                  </a:moveTo>
                  <a:lnTo>
                    <a:pt x="281" y="314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5" y="317"/>
                  </a:lnTo>
                  <a:lnTo>
                    <a:pt x="296" y="316"/>
                  </a:lnTo>
                  <a:lnTo>
                    <a:pt x="298" y="317"/>
                  </a:lnTo>
                  <a:lnTo>
                    <a:pt x="299" y="319"/>
                  </a:lnTo>
                  <a:lnTo>
                    <a:pt x="298" y="320"/>
                  </a:lnTo>
                  <a:lnTo>
                    <a:pt x="296" y="323"/>
                  </a:lnTo>
                  <a:lnTo>
                    <a:pt x="294" y="324"/>
                  </a:lnTo>
                  <a:lnTo>
                    <a:pt x="292" y="324"/>
                  </a:lnTo>
                  <a:lnTo>
                    <a:pt x="291" y="324"/>
                  </a:lnTo>
                  <a:lnTo>
                    <a:pt x="278" y="319"/>
                  </a:lnTo>
                  <a:lnTo>
                    <a:pt x="278" y="317"/>
                  </a:lnTo>
                  <a:lnTo>
                    <a:pt x="278" y="316"/>
                  </a:lnTo>
                  <a:lnTo>
                    <a:pt x="278" y="314"/>
                  </a:lnTo>
                  <a:lnTo>
                    <a:pt x="280" y="314"/>
                  </a:lnTo>
                  <a:close/>
                  <a:moveTo>
                    <a:pt x="54" y="313"/>
                  </a:moveTo>
                  <a:lnTo>
                    <a:pt x="56" y="314"/>
                  </a:lnTo>
                  <a:lnTo>
                    <a:pt x="57" y="314"/>
                  </a:lnTo>
                  <a:lnTo>
                    <a:pt x="57" y="317"/>
                  </a:lnTo>
                  <a:lnTo>
                    <a:pt x="56" y="319"/>
                  </a:lnTo>
                  <a:lnTo>
                    <a:pt x="42" y="324"/>
                  </a:lnTo>
                  <a:lnTo>
                    <a:pt x="40" y="326"/>
                  </a:lnTo>
                  <a:lnTo>
                    <a:pt x="39" y="324"/>
                  </a:lnTo>
                  <a:lnTo>
                    <a:pt x="38" y="324"/>
                  </a:lnTo>
                  <a:lnTo>
                    <a:pt x="38" y="321"/>
                  </a:lnTo>
                  <a:lnTo>
                    <a:pt x="39" y="320"/>
                  </a:lnTo>
                  <a:lnTo>
                    <a:pt x="54" y="313"/>
                  </a:lnTo>
                  <a:lnTo>
                    <a:pt x="54" y="313"/>
                  </a:lnTo>
                  <a:close/>
                  <a:moveTo>
                    <a:pt x="516" y="308"/>
                  </a:moveTo>
                  <a:lnTo>
                    <a:pt x="518" y="308"/>
                  </a:lnTo>
                  <a:lnTo>
                    <a:pt x="501" y="321"/>
                  </a:lnTo>
                  <a:lnTo>
                    <a:pt x="500" y="323"/>
                  </a:lnTo>
                  <a:lnTo>
                    <a:pt x="498" y="323"/>
                  </a:lnTo>
                  <a:lnTo>
                    <a:pt x="515" y="308"/>
                  </a:lnTo>
                  <a:lnTo>
                    <a:pt x="516" y="308"/>
                  </a:lnTo>
                  <a:close/>
                  <a:moveTo>
                    <a:pt x="307" y="308"/>
                  </a:move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9"/>
                  </a:lnTo>
                  <a:lnTo>
                    <a:pt x="317" y="310"/>
                  </a:lnTo>
                  <a:lnTo>
                    <a:pt x="318" y="313"/>
                  </a:lnTo>
                  <a:lnTo>
                    <a:pt x="318" y="313"/>
                  </a:lnTo>
                  <a:lnTo>
                    <a:pt x="318" y="314"/>
                  </a:lnTo>
                  <a:lnTo>
                    <a:pt x="317" y="316"/>
                  </a:lnTo>
                  <a:lnTo>
                    <a:pt x="316" y="316"/>
                  </a:lnTo>
                  <a:lnTo>
                    <a:pt x="314" y="316"/>
                  </a:lnTo>
                  <a:lnTo>
                    <a:pt x="314" y="314"/>
                  </a:lnTo>
                  <a:lnTo>
                    <a:pt x="313" y="312"/>
                  </a:lnTo>
                  <a:lnTo>
                    <a:pt x="307" y="312"/>
                  </a:lnTo>
                  <a:lnTo>
                    <a:pt x="305" y="312"/>
                  </a:lnTo>
                  <a:lnTo>
                    <a:pt x="305" y="309"/>
                  </a:lnTo>
                  <a:lnTo>
                    <a:pt x="305" y="308"/>
                  </a:lnTo>
                  <a:lnTo>
                    <a:pt x="307" y="308"/>
                  </a:lnTo>
                  <a:close/>
                  <a:moveTo>
                    <a:pt x="251" y="301"/>
                  </a:moveTo>
                  <a:lnTo>
                    <a:pt x="252" y="301"/>
                  </a:lnTo>
                  <a:lnTo>
                    <a:pt x="266" y="308"/>
                  </a:lnTo>
                  <a:lnTo>
                    <a:pt x="267" y="309"/>
                  </a:lnTo>
                  <a:lnTo>
                    <a:pt x="267" y="310"/>
                  </a:lnTo>
                  <a:lnTo>
                    <a:pt x="266" y="312"/>
                  </a:lnTo>
                  <a:lnTo>
                    <a:pt x="266" y="312"/>
                  </a:lnTo>
                  <a:lnTo>
                    <a:pt x="265" y="312"/>
                  </a:lnTo>
                  <a:lnTo>
                    <a:pt x="249" y="305"/>
                  </a:lnTo>
                  <a:lnTo>
                    <a:pt x="248" y="303"/>
                  </a:lnTo>
                  <a:lnTo>
                    <a:pt x="248" y="302"/>
                  </a:lnTo>
                  <a:lnTo>
                    <a:pt x="249" y="301"/>
                  </a:lnTo>
                  <a:lnTo>
                    <a:pt x="251" y="301"/>
                  </a:lnTo>
                  <a:close/>
                  <a:moveTo>
                    <a:pt x="222" y="288"/>
                  </a:moveTo>
                  <a:lnTo>
                    <a:pt x="222" y="288"/>
                  </a:lnTo>
                  <a:lnTo>
                    <a:pt x="237" y="295"/>
                  </a:lnTo>
                  <a:lnTo>
                    <a:pt x="238" y="295"/>
                  </a:lnTo>
                  <a:lnTo>
                    <a:pt x="238" y="298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5" y="299"/>
                  </a:lnTo>
                  <a:lnTo>
                    <a:pt x="220" y="292"/>
                  </a:lnTo>
                  <a:lnTo>
                    <a:pt x="219" y="291"/>
                  </a:lnTo>
                  <a:lnTo>
                    <a:pt x="219" y="290"/>
                  </a:lnTo>
                  <a:lnTo>
                    <a:pt x="220" y="288"/>
                  </a:lnTo>
                  <a:lnTo>
                    <a:pt x="222" y="288"/>
                  </a:lnTo>
                  <a:close/>
                  <a:moveTo>
                    <a:pt x="541" y="285"/>
                  </a:moveTo>
                  <a:lnTo>
                    <a:pt x="541" y="285"/>
                  </a:lnTo>
                  <a:lnTo>
                    <a:pt x="525" y="301"/>
                  </a:lnTo>
                  <a:lnTo>
                    <a:pt x="523" y="301"/>
                  </a:lnTo>
                  <a:lnTo>
                    <a:pt x="523" y="301"/>
                  </a:lnTo>
                  <a:lnTo>
                    <a:pt x="537" y="288"/>
                  </a:lnTo>
                  <a:lnTo>
                    <a:pt x="538" y="287"/>
                  </a:lnTo>
                  <a:lnTo>
                    <a:pt x="540" y="287"/>
                  </a:lnTo>
                  <a:lnTo>
                    <a:pt x="541" y="285"/>
                  </a:lnTo>
                  <a:close/>
                  <a:moveTo>
                    <a:pt x="71" y="285"/>
                  </a:moveTo>
                  <a:lnTo>
                    <a:pt x="72" y="285"/>
                  </a:lnTo>
                  <a:lnTo>
                    <a:pt x="74" y="287"/>
                  </a:lnTo>
                  <a:lnTo>
                    <a:pt x="74" y="288"/>
                  </a:lnTo>
                  <a:lnTo>
                    <a:pt x="68" y="303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5"/>
                  </a:lnTo>
                  <a:lnTo>
                    <a:pt x="64" y="305"/>
                  </a:lnTo>
                  <a:lnTo>
                    <a:pt x="64" y="302"/>
                  </a:lnTo>
                  <a:lnTo>
                    <a:pt x="68" y="287"/>
                  </a:lnTo>
                  <a:lnTo>
                    <a:pt x="69" y="285"/>
                  </a:lnTo>
                  <a:lnTo>
                    <a:pt x="71" y="285"/>
                  </a:lnTo>
                  <a:close/>
                  <a:moveTo>
                    <a:pt x="128" y="276"/>
                  </a:moveTo>
                  <a:lnTo>
                    <a:pt x="130" y="276"/>
                  </a:lnTo>
                  <a:lnTo>
                    <a:pt x="130" y="277"/>
                  </a:lnTo>
                  <a:lnTo>
                    <a:pt x="130" y="283"/>
                  </a:lnTo>
                  <a:lnTo>
                    <a:pt x="130" y="284"/>
                  </a:lnTo>
                  <a:lnTo>
                    <a:pt x="128" y="287"/>
                  </a:lnTo>
                  <a:lnTo>
                    <a:pt x="126" y="287"/>
                  </a:lnTo>
                  <a:lnTo>
                    <a:pt x="114" y="287"/>
                  </a:lnTo>
                  <a:lnTo>
                    <a:pt x="112" y="287"/>
                  </a:lnTo>
                  <a:lnTo>
                    <a:pt x="112" y="284"/>
                  </a:lnTo>
                  <a:lnTo>
                    <a:pt x="112" y="283"/>
                  </a:lnTo>
                  <a:lnTo>
                    <a:pt x="114" y="283"/>
                  </a:lnTo>
                  <a:lnTo>
                    <a:pt x="126" y="283"/>
                  </a:lnTo>
                  <a:lnTo>
                    <a:pt x="126" y="277"/>
                  </a:lnTo>
                  <a:lnTo>
                    <a:pt x="126" y="276"/>
                  </a:lnTo>
                  <a:lnTo>
                    <a:pt x="128" y="276"/>
                  </a:lnTo>
                  <a:close/>
                  <a:moveTo>
                    <a:pt x="137" y="273"/>
                  </a:moveTo>
                  <a:lnTo>
                    <a:pt x="154" y="273"/>
                  </a:lnTo>
                  <a:lnTo>
                    <a:pt x="155" y="274"/>
                  </a:lnTo>
                  <a:lnTo>
                    <a:pt x="157" y="276"/>
                  </a:lnTo>
                  <a:lnTo>
                    <a:pt x="155" y="277"/>
                  </a:lnTo>
                  <a:lnTo>
                    <a:pt x="154" y="278"/>
                  </a:lnTo>
                  <a:lnTo>
                    <a:pt x="137" y="278"/>
                  </a:lnTo>
                  <a:lnTo>
                    <a:pt x="136" y="277"/>
                  </a:lnTo>
                  <a:lnTo>
                    <a:pt x="136" y="276"/>
                  </a:lnTo>
                  <a:lnTo>
                    <a:pt x="136" y="274"/>
                  </a:lnTo>
                  <a:lnTo>
                    <a:pt x="137" y="273"/>
                  </a:lnTo>
                  <a:close/>
                  <a:moveTo>
                    <a:pt x="195" y="267"/>
                  </a:moveTo>
                  <a:lnTo>
                    <a:pt x="197" y="269"/>
                  </a:lnTo>
                  <a:lnTo>
                    <a:pt x="201" y="273"/>
                  </a:lnTo>
                  <a:lnTo>
                    <a:pt x="201" y="273"/>
                  </a:lnTo>
                  <a:lnTo>
                    <a:pt x="201" y="273"/>
                  </a:lnTo>
                  <a:lnTo>
                    <a:pt x="201" y="273"/>
                  </a:lnTo>
                  <a:lnTo>
                    <a:pt x="201" y="273"/>
                  </a:lnTo>
                  <a:lnTo>
                    <a:pt x="201" y="273"/>
                  </a:lnTo>
                  <a:lnTo>
                    <a:pt x="201" y="273"/>
                  </a:lnTo>
                  <a:lnTo>
                    <a:pt x="201" y="273"/>
                  </a:lnTo>
                  <a:lnTo>
                    <a:pt x="202" y="273"/>
                  </a:lnTo>
                  <a:lnTo>
                    <a:pt x="202" y="273"/>
                  </a:lnTo>
                  <a:lnTo>
                    <a:pt x="202" y="273"/>
                  </a:lnTo>
                  <a:lnTo>
                    <a:pt x="202" y="273"/>
                  </a:lnTo>
                  <a:lnTo>
                    <a:pt x="202" y="273"/>
                  </a:lnTo>
                  <a:lnTo>
                    <a:pt x="204" y="276"/>
                  </a:lnTo>
                  <a:lnTo>
                    <a:pt x="206" y="277"/>
                  </a:lnTo>
                  <a:lnTo>
                    <a:pt x="208" y="278"/>
                  </a:lnTo>
                  <a:lnTo>
                    <a:pt x="209" y="280"/>
                  </a:lnTo>
                  <a:lnTo>
                    <a:pt x="209" y="281"/>
                  </a:lnTo>
                  <a:lnTo>
                    <a:pt x="209" y="283"/>
                  </a:lnTo>
                  <a:lnTo>
                    <a:pt x="206" y="284"/>
                  </a:lnTo>
                  <a:lnTo>
                    <a:pt x="205" y="283"/>
                  </a:lnTo>
                  <a:lnTo>
                    <a:pt x="194" y="272"/>
                  </a:lnTo>
                  <a:lnTo>
                    <a:pt x="193" y="270"/>
                  </a:lnTo>
                  <a:lnTo>
                    <a:pt x="194" y="269"/>
                  </a:lnTo>
                  <a:lnTo>
                    <a:pt x="195" y="267"/>
                  </a:lnTo>
                  <a:close/>
                  <a:moveTo>
                    <a:pt x="186" y="266"/>
                  </a:moveTo>
                  <a:lnTo>
                    <a:pt x="187" y="266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0"/>
                  </a:lnTo>
                  <a:lnTo>
                    <a:pt x="172" y="277"/>
                  </a:lnTo>
                  <a:lnTo>
                    <a:pt x="170" y="277"/>
                  </a:lnTo>
                  <a:lnTo>
                    <a:pt x="169" y="277"/>
                  </a:lnTo>
                  <a:lnTo>
                    <a:pt x="169" y="276"/>
                  </a:lnTo>
                  <a:lnTo>
                    <a:pt x="169" y="274"/>
                  </a:lnTo>
                  <a:lnTo>
                    <a:pt x="170" y="273"/>
                  </a:lnTo>
                  <a:lnTo>
                    <a:pt x="184" y="266"/>
                  </a:lnTo>
                  <a:lnTo>
                    <a:pt x="186" y="266"/>
                  </a:lnTo>
                  <a:close/>
                  <a:moveTo>
                    <a:pt x="565" y="265"/>
                  </a:moveTo>
                  <a:lnTo>
                    <a:pt x="548" y="278"/>
                  </a:lnTo>
                  <a:lnTo>
                    <a:pt x="547" y="280"/>
                  </a:lnTo>
                  <a:lnTo>
                    <a:pt x="547" y="280"/>
                  </a:lnTo>
                  <a:lnTo>
                    <a:pt x="563" y="265"/>
                  </a:lnTo>
                  <a:lnTo>
                    <a:pt x="565" y="265"/>
                  </a:lnTo>
                  <a:close/>
                  <a:moveTo>
                    <a:pt x="78" y="263"/>
                  </a:moveTo>
                  <a:lnTo>
                    <a:pt x="85" y="263"/>
                  </a:lnTo>
                  <a:lnTo>
                    <a:pt x="86" y="265"/>
                  </a:lnTo>
                  <a:lnTo>
                    <a:pt x="87" y="266"/>
                  </a:lnTo>
                  <a:lnTo>
                    <a:pt x="86" y="267"/>
                  </a:lnTo>
                  <a:lnTo>
                    <a:pt x="85" y="269"/>
                  </a:lnTo>
                  <a:lnTo>
                    <a:pt x="80" y="269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6" y="276"/>
                  </a:lnTo>
                  <a:lnTo>
                    <a:pt x="75" y="276"/>
                  </a:lnTo>
                  <a:lnTo>
                    <a:pt x="75" y="274"/>
                  </a:lnTo>
                  <a:lnTo>
                    <a:pt x="74" y="272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close/>
                  <a:moveTo>
                    <a:pt x="111" y="254"/>
                  </a:moveTo>
                  <a:lnTo>
                    <a:pt x="111" y="254"/>
                  </a:lnTo>
                  <a:lnTo>
                    <a:pt x="110" y="263"/>
                  </a:lnTo>
                  <a:lnTo>
                    <a:pt x="110" y="270"/>
                  </a:lnTo>
                  <a:lnTo>
                    <a:pt x="110" y="272"/>
                  </a:lnTo>
                  <a:lnTo>
                    <a:pt x="108" y="273"/>
                  </a:lnTo>
                  <a:lnTo>
                    <a:pt x="105" y="272"/>
                  </a:lnTo>
                  <a:lnTo>
                    <a:pt x="105" y="270"/>
                  </a:lnTo>
                  <a:lnTo>
                    <a:pt x="105" y="269"/>
                  </a:lnTo>
                  <a:lnTo>
                    <a:pt x="100" y="269"/>
                  </a:lnTo>
                  <a:lnTo>
                    <a:pt x="98" y="267"/>
                  </a:lnTo>
                  <a:lnTo>
                    <a:pt x="98" y="266"/>
                  </a:lnTo>
                  <a:lnTo>
                    <a:pt x="98" y="265"/>
                  </a:lnTo>
                  <a:lnTo>
                    <a:pt x="100" y="263"/>
                  </a:lnTo>
                  <a:lnTo>
                    <a:pt x="110" y="263"/>
                  </a:lnTo>
                  <a:lnTo>
                    <a:pt x="111" y="254"/>
                  </a:lnTo>
                  <a:close/>
                  <a:moveTo>
                    <a:pt x="588" y="244"/>
                  </a:moveTo>
                  <a:lnTo>
                    <a:pt x="574" y="256"/>
                  </a:lnTo>
                  <a:lnTo>
                    <a:pt x="574" y="256"/>
                  </a:lnTo>
                  <a:lnTo>
                    <a:pt x="574" y="256"/>
                  </a:lnTo>
                  <a:lnTo>
                    <a:pt x="574" y="256"/>
                  </a:lnTo>
                  <a:lnTo>
                    <a:pt x="574" y="256"/>
                  </a:lnTo>
                  <a:lnTo>
                    <a:pt x="574" y="256"/>
                  </a:lnTo>
                  <a:lnTo>
                    <a:pt x="573" y="258"/>
                  </a:lnTo>
                  <a:lnTo>
                    <a:pt x="572" y="258"/>
                  </a:lnTo>
                  <a:lnTo>
                    <a:pt x="587" y="245"/>
                  </a:lnTo>
                  <a:lnTo>
                    <a:pt x="587" y="245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8" y="244"/>
                  </a:lnTo>
                  <a:lnTo>
                    <a:pt x="588" y="244"/>
                  </a:lnTo>
                  <a:lnTo>
                    <a:pt x="588" y="244"/>
                  </a:lnTo>
                  <a:lnTo>
                    <a:pt x="588" y="244"/>
                  </a:lnTo>
                  <a:lnTo>
                    <a:pt x="588" y="244"/>
                  </a:lnTo>
                  <a:lnTo>
                    <a:pt x="588" y="244"/>
                  </a:lnTo>
                  <a:lnTo>
                    <a:pt x="588" y="244"/>
                  </a:lnTo>
                  <a:lnTo>
                    <a:pt x="588" y="244"/>
                  </a:lnTo>
                  <a:lnTo>
                    <a:pt x="588" y="244"/>
                  </a:lnTo>
                  <a:close/>
                  <a:moveTo>
                    <a:pt x="613" y="222"/>
                  </a:moveTo>
                  <a:lnTo>
                    <a:pt x="599" y="234"/>
                  </a:lnTo>
                  <a:lnTo>
                    <a:pt x="598" y="236"/>
                  </a:lnTo>
                  <a:lnTo>
                    <a:pt x="597" y="237"/>
                  </a:lnTo>
                  <a:lnTo>
                    <a:pt x="595" y="237"/>
                  </a:lnTo>
                  <a:lnTo>
                    <a:pt x="612" y="223"/>
                  </a:lnTo>
                  <a:lnTo>
                    <a:pt x="613" y="222"/>
                  </a:lnTo>
                  <a:close/>
                  <a:moveTo>
                    <a:pt x="112" y="222"/>
                  </a:moveTo>
                  <a:lnTo>
                    <a:pt x="112" y="222"/>
                  </a:lnTo>
                  <a:lnTo>
                    <a:pt x="112" y="223"/>
                  </a:lnTo>
                  <a:lnTo>
                    <a:pt x="112" y="224"/>
                  </a:lnTo>
                  <a:lnTo>
                    <a:pt x="111" y="241"/>
                  </a:lnTo>
                  <a:lnTo>
                    <a:pt x="111" y="241"/>
                  </a:lnTo>
                  <a:lnTo>
                    <a:pt x="112" y="222"/>
                  </a:lnTo>
                  <a:close/>
                  <a:moveTo>
                    <a:pt x="637" y="201"/>
                  </a:moveTo>
                  <a:lnTo>
                    <a:pt x="623" y="213"/>
                  </a:lnTo>
                  <a:lnTo>
                    <a:pt x="621" y="215"/>
                  </a:lnTo>
                  <a:lnTo>
                    <a:pt x="621" y="215"/>
                  </a:lnTo>
                  <a:lnTo>
                    <a:pt x="620" y="215"/>
                  </a:lnTo>
                  <a:lnTo>
                    <a:pt x="635" y="201"/>
                  </a:lnTo>
                  <a:lnTo>
                    <a:pt x="637" y="201"/>
                  </a:lnTo>
                  <a:close/>
                  <a:moveTo>
                    <a:pt x="114" y="188"/>
                  </a:moveTo>
                  <a:lnTo>
                    <a:pt x="114" y="190"/>
                  </a:lnTo>
                  <a:lnTo>
                    <a:pt x="112" y="209"/>
                  </a:lnTo>
                  <a:lnTo>
                    <a:pt x="112" y="209"/>
                  </a:lnTo>
                  <a:lnTo>
                    <a:pt x="112" y="208"/>
                  </a:lnTo>
                  <a:lnTo>
                    <a:pt x="112" y="206"/>
                  </a:lnTo>
                  <a:lnTo>
                    <a:pt x="114" y="188"/>
                  </a:lnTo>
                  <a:close/>
                  <a:moveTo>
                    <a:pt x="652" y="187"/>
                  </a:moveTo>
                  <a:lnTo>
                    <a:pt x="648" y="191"/>
                  </a:lnTo>
                  <a:lnTo>
                    <a:pt x="646" y="193"/>
                  </a:lnTo>
                  <a:lnTo>
                    <a:pt x="645" y="193"/>
                  </a:lnTo>
                  <a:lnTo>
                    <a:pt x="645" y="194"/>
                  </a:lnTo>
                  <a:lnTo>
                    <a:pt x="645" y="194"/>
                  </a:lnTo>
                  <a:lnTo>
                    <a:pt x="652" y="187"/>
                  </a:lnTo>
                  <a:close/>
                  <a:moveTo>
                    <a:pt x="115" y="157"/>
                  </a:moveTo>
                  <a:lnTo>
                    <a:pt x="115" y="158"/>
                  </a:lnTo>
                  <a:lnTo>
                    <a:pt x="115" y="158"/>
                  </a:lnTo>
                  <a:lnTo>
                    <a:pt x="115" y="159"/>
                  </a:lnTo>
                  <a:lnTo>
                    <a:pt x="114" y="177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4" y="175"/>
                  </a:lnTo>
                  <a:lnTo>
                    <a:pt x="115" y="157"/>
                  </a:lnTo>
                  <a:close/>
                  <a:moveTo>
                    <a:pt x="116" y="125"/>
                  </a:moveTo>
                  <a:lnTo>
                    <a:pt x="116" y="125"/>
                  </a:lnTo>
                  <a:lnTo>
                    <a:pt x="115" y="144"/>
                  </a:lnTo>
                  <a:lnTo>
                    <a:pt x="115" y="144"/>
                  </a:lnTo>
                  <a:lnTo>
                    <a:pt x="116" y="125"/>
                  </a:lnTo>
                  <a:close/>
                  <a:moveTo>
                    <a:pt x="118" y="93"/>
                  </a:moveTo>
                  <a:lnTo>
                    <a:pt x="118" y="93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93"/>
                  </a:lnTo>
                  <a:close/>
                  <a:moveTo>
                    <a:pt x="119" y="61"/>
                  </a:moveTo>
                  <a:lnTo>
                    <a:pt x="119" y="61"/>
                  </a:lnTo>
                  <a:lnTo>
                    <a:pt x="119" y="61"/>
                  </a:lnTo>
                  <a:lnTo>
                    <a:pt x="119" y="64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8" y="79"/>
                  </a:lnTo>
                  <a:lnTo>
                    <a:pt x="118" y="78"/>
                  </a:lnTo>
                  <a:lnTo>
                    <a:pt x="119" y="61"/>
                  </a:lnTo>
                  <a:close/>
                  <a:moveTo>
                    <a:pt x="121" y="28"/>
                  </a:moveTo>
                  <a:lnTo>
                    <a:pt x="121" y="2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19" y="44"/>
                  </a:lnTo>
                  <a:lnTo>
                    <a:pt x="121" y="28"/>
                  </a:lnTo>
                  <a:close/>
                  <a:moveTo>
                    <a:pt x="122" y="0"/>
                  </a:moveTo>
                  <a:lnTo>
                    <a:pt x="121" y="15"/>
                  </a:lnTo>
                  <a:lnTo>
                    <a:pt x="121" y="15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44" name="Freeform 217">
              <a:extLst>
                <a:ext uri="{FF2B5EF4-FFF2-40B4-BE49-F238E27FC236}">
                  <a16:creationId xmlns:a16="http://schemas.microsoft.com/office/drawing/2014/main" xmlns="" id="{D506B8A8-B6B2-4F1B-86CA-FBA4FE3B7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1" y="2505075"/>
              <a:ext cx="134938" cy="101600"/>
            </a:xfrm>
            <a:custGeom>
              <a:avLst/>
              <a:gdLst>
                <a:gd name="T0" fmla="*/ 12 w 85"/>
                <a:gd name="T1" fmla="*/ 0 h 64"/>
                <a:gd name="T2" fmla="*/ 40 w 85"/>
                <a:gd name="T3" fmla="*/ 0 h 64"/>
                <a:gd name="T4" fmla="*/ 49 w 85"/>
                <a:gd name="T5" fmla="*/ 12 h 64"/>
                <a:gd name="T6" fmla="*/ 56 w 85"/>
                <a:gd name="T7" fmla="*/ 5 h 64"/>
                <a:gd name="T8" fmla="*/ 63 w 85"/>
                <a:gd name="T9" fmla="*/ 12 h 64"/>
                <a:gd name="T10" fmla="*/ 63 w 85"/>
                <a:gd name="T11" fmla="*/ 13 h 64"/>
                <a:gd name="T12" fmla="*/ 63 w 85"/>
                <a:gd name="T13" fmla="*/ 16 h 64"/>
                <a:gd name="T14" fmla="*/ 63 w 85"/>
                <a:gd name="T15" fmla="*/ 18 h 64"/>
                <a:gd name="T16" fmla="*/ 63 w 85"/>
                <a:gd name="T17" fmla="*/ 23 h 64"/>
                <a:gd name="T18" fmla="*/ 63 w 85"/>
                <a:gd name="T19" fmla="*/ 25 h 64"/>
                <a:gd name="T20" fmla="*/ 63 w 85"/>
                <a:gd name="T21" fmla="*/ 27 h 64"/>
                <a:gd name="T22" fmla="*/ 67 w 85"/>
                <a:gd name="T23" fmla="*/ 27 h 64"/>
                <a:gd name="T24" fmla="*/ 76 w 85"/>
                <a:gd name="T25" fmla="*/ 27 h 64"/>
                <a:gd name="T26" fmla="*/ 83 w 85"/>
                <a:gd name="T27" fmla="*/ 27 h 64"/>
                <a:gd name="T28" fmla="*/ 85 w 85"/>
                <a:gd name="T29" fmla="*/ 27 h 64"/>
                <a:gd name="T30" fmla="*/ 85 w 85"/>
                <a:gd name="T31" fmla="*/ 49 h 64"/>
                <a:gd name="T32" fmla="*/ 62 w 85"/>
                <a:gd name="T33" fmla="*/ 49 h 64"/>
                <a:gd name="T34" fmla="*/ 62 w 85"/>
                <a:gd name="T35" fmla="*/ 64 h 64"/>
                <a:gd name="T36" fmla="*/ 60 w 85"/>
                <a:gd name="T37" fmla="*/ 64 h 64"/>
                <a:gd name="T38" fmla="*/ 58 w 85"/>
                <a:gd name="T39" fmla="*/ 64 h 64"/>
                <a:gd name="T40" fmla="*/ 55 w 85"/>
                <a:gd name="T41" fmla="*/ 64 h 64"/>
                <a:gd name="T42" fmla="*/ 52 w 85"/>
                <a:gd name="T43" fmla="*/ 64 h 64"/>
                <a:gd name="T44" fmla="*/ 49 w 85"/>
                <a:gd name="T45" fmla="*/ 64 h 64"/>
                <a:gd name="T46" fmla="*/ 48 w 85"/>
                <a:gd name="T47" fmla="*/ 64 h 64"/>
                <a:gd name="T48" fmla="*/ 24 w 85"/>
                <a:gd name="T49" fmla="*/ 41 h 64"/>
                <a:gd name="T50" fmla="*/ 24 w 85"/>
                <a:gd name="T51" fmla="*/ 52 h 64"/>
                <a:gd name="T52" fmla="*/ 12 w 85"/>
                <a:gd name="T53" fmla="*/ 52 h 64"/>
                <a:gd name="T54" fmla="*/ 12 w 85"/>
                <a:gd name="T55" fmla="*/ 38 h 64"/>
                <a:gd name="T56" fmla="*/ 0 w 85"/>
                <a:gd name="T57" fmla="*/ 38 h 64"/>
                <a:gd name="T58" fmla="*/ 12 w 85"/>
                <a:gd name="T59" fmla="*/ 24 h 64"/>
                <a:gd name="T60" fmla="*/ 12 w 85"/>
                <a:gd name="T6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64">
                  <a:moveTo>
                    <a:pt x="12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5"/>
                  </a:lnTo>
                  <a:lnTo>
                    <a:pt x="63" y="12"/>
                  </a:lnTo>
                  <a:lnTo>
                    <a:pt x="63" y="13"/>
                  </a:lnTo>
                  <a:lnTo>
                    <a:pt x="63" y="16"/>
                  </a:lnTo>
                  <a:lnTo>
                    <a:pt x="63" y="18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7" y="27"/>
                  </a:lnTo>
                  <a:lnTo>
                    <a:pt x="76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49"/>
                  </a:lnTo>
                  <a:lnTo>
                    <a:pt x="62" y="49"/>
                  </a:lnTo>
                  <a:lnTo>
                    <a:pt x="62" y="64"/>
                  </a:lnTo>
                  <a:lnTo>
                    <a:pt x="60" y="64"/>
                  </a:lnTo>
                  <a:lnTo>
                    <a:pt x="58" y="64"/>
                  </a:lnTo>
                  <a:lnTo>
                    <a:pt x="55" y="64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8" y="64"/>
                  </a:lnTo>
                  <a:lnTo>
                    <a:pt x="24" y="41"/>
                  </a:lnTo>
                  <a:lnTo>
                    <a:pt x="24" y="52"/>
                  </a:lnTo>
                  <a:lnTo>
                    <a:pt x="12" y="52"/>
                  </a:lnTo>
                  <a:lnTo>
                    <a:pt x="12" y="38"/>
                  </a:lnTo>
                  <a:lnTo>
                    <a:pt x="0" y="38"/>
                  </a:lnTo>
                  <a:lnTo>
                    <a:pt x="12" y="24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45" name="Freeform 218">
              <a:extLst>
                <a:ext uri="{FF2B5EF4-FFF2-40B4-BE49-F238E27FC236}">
                  <a16:creationId xmlns:a16="http://schemas.microsoft.com/office/drawing/2014/main" xmlns="" id="{6E240665-E61B-4651-9E3D-6E6A8B5AC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9051" y="2505075"/>
              <a:ext cx="134938" cy="101600"/>
            </a:xfrm>
            <a:custGeom>
              <a:avLst/>
              <a:gdLst>
                <a:gd name="T0" fmla="*/ 62 w 85"/>
                <a:gd name="T1" fmla="*/ 53 h 64"/>
                <a:gd name="T2" fmla="*/ 62 w 85"/>
                <a:gd name="T3" fmla="*/ 64 h 64"/>
                <a:gd name="T4" fmla="*/ 60 w 85"/>
                <a:gd name="T5" fmla="*/ 64 h 64"/>
                <a:gd name="T6" fmla="*/ 60 w 85"/>
                <a:gd name="T7" fmla="*/ 64 h 64"/>
                <a:gd name="T8" fmla="*/ 60 w 85"/>
                <a:gd name="T9" fmla="*/ 64 h 64"/>
                <a:gd name="T10" fmla="*/ 60 w 85"/>
                <a:gd name="T11" fmla="*/ 64 h 64"/>
                <a:gd name="T12" fmla="*/ 60 w 85"/>
                <a:gd name="T13" fmla="*/ 64 h 64"/>
                <a:gd name="T14" fmla="*/ 60 w 85"/>
                <a:gd name="T15" fmla="*/ 64 h 64"/>
                <a:gd name="T16" fmla="*/ 60 w 85"/>
                <a:gd name="T17" fmla="*/ 64 h 64"/>
                <a:gd name="T18" fmla="*/ 58 w 85"/>
                <a:gd name="T19" fmla="*/ 64 h 64"/>
                <a:gd name="T20" fmla="*/ 54 w 85"/>
                <a:gd name="T21" fmla="*/ 63 h 64"/>
                <a:gd name="T22" fmla="*/ 56 w 85"/>
                <a:gd name="T23" fmla="*/ 53 h 64"/>
                <a:gd name="T24" fmla="*/ 22 w 85"/>
                <a:gd name="T25" fmla="*/ 45 h 64"/>
                <a:gd name="T26" fmla="*/ 24 w 85"/>
                <a:gd name="T27" fmla="*/ 46 h 64"/>
                <a:gd name="T28" fmla="*/ 12 w 85"/>
                <a:gd name="T29" fmla="*/ 52 h 64"/>
                <a:gd name="T30" fmla="*/ 20 w 85"/>
                <a:gd name="T31" fmla="*/ 46 h 64"/>
                <a:gd name="T32" fmla="*/ 84 w 85"/>
                <a:gd name="T33" fmla="*/ 43 h 64"/>
                <a:gd name="T34" fmla="*/ 85 w 85"/>
                <a:gd name="T35" fmla="*/ 45 h 64"/>
                <a:gd name="T36" fmla="*/ 72 w 85"/>
                <a:gd name="T37" fmla="*/ 49 h 64"/>
                <a:gd name="T38" fmla="*/ 73 w 85"/>
                <a:gd name="T39" fmla="*/ 45 h 64"/>
                <a:gd name="T40" fmla="*/ 84 w 85"/>
                <a:gd name="T41" fmla="*/ 43 h 64"/>
                <a:gd name="T42" fmla="*/ 47 w 85"/>
                <a:gd name="T43" fmla="*/ 56 h 64"/>
                <a:gd name="T44" fmla="*/ 44 w 85"/>
                <a:gd name="T45" fmla="*/ 59 h 64"/>
                <a:gd name="T46" fmla="*/ 31 w 85"/>
                <a:gd name="T47" fmla="*/ 45 h 64"/>
                <a:gd name="T48" fmla="*/ 4 w 85"/>
                <a:gd name="T49" fmla="*/ 32 h 64"/>
                <a:gd name="T50" fmla="*/ 13 w 85"/>
                <a:gd name="T51" fmla="*/ 35 h 64"/>
                <a:gd name="T52" fmla="*/ 0 w 85"/>
                <a:gd name="T53" fmla="*/ 38 h 64"/>
                <a:gd name="T54" fmla="*/ 85 w 85"/>
                <a:gd name="T55" fmla="*/ 31 h 64"/>
                <a:gd name="T56" fmla="*/ 83 w 85"/>
                <a:gd name="T57" fmla="*/ 31 h 64"/>
                <a:gd name="T58" fmla="*/ 73 w 85"/>
                <a:gd name="T59" fmla="*/ 31 h 64"/>
                <a:gd name="T60" fmla="*/ 72 w 85"/>
                <a:gd name="T61" fmla="*/ 28 h 64"/>
                <a:gd name="T62" fmla="*/ 80 w 85"/>
                <a:gd name="T63" fmla="*/ 27 h 64"/>
                <a:gd name="T64" fmla="*/ 80 w 85"/>
                <a:gd name="T65" fmla="*/ 27 h 64"/>
                <a:gd name="T66" fmla="*/ 84 w 85"/>
                <a:gd name="T67" fmla="*/ 27 h 64"/>
                <a:gd name="T68" fmla="*/ 56 w 85"/>
                <a:gd name="T69" fmla="*/ 6 h 64"/>
                <a:gd name="T70" fmla="*/ 63 w 85"/>
                <a:gd name="T71" fmla="*/ 12 h 64"/>
                <a:gd name="T72" fmla="*/ 63 w 85"/>
                <a:gd name="T73" fmla="*/ 12 h 64"/>
                <a:gd name="T74" fmla="*/ 63 w 85"/>
                <a:gd name="T75" fmla="*/ 12 h 64"/>
                <a:gd name="T76" fmla="*/ 63 w 85"/>
                <a:gd name="T77" fmla="*/ 12 h 64"/>
                <a:gd name="T78" fmla="*/ 63 w 85"/>
                <a:gd name="T79" fmla="*/ 12 h 64"/>
                <a:gd name="T80" fmla="*/ 63 w 85"/>
                <a:gd name="T81" fmla="*/ 12 h 64"/>
                <a:gd name="T82" fmla="*/ 63 w 85"/>
                <a:gd name="T83" fmla="*/ 12 h 64"/>
                <a:gd name="T84" fmla="*/ 63 w 85"/>
                <a:gd name="T85" fmla="*/ 12 h 64"/>
                <a:gd name="T86" fmla="*/ 63 w 85"/>
                <a:gd name="T87" fmla="*/ 12 h 64"/>
                <a:gd name="T88" fmla="*/ 63 w 85"/>
                <a:gd name="T89" fmla="*/ 12 h 64"/>
                <a:gd name="T90" fmla="*/ 63 w 85"/>
                <a:gd name="T91" fmla="*/ 12 h 64"/>
                <a:gd name="T92" fmla="*/ 63 w 85"/>
                <a:gd name="T93" fmla="*/ 20 h 64"/>
                <a:gd name="T94" fmla="*/ 60 w 85"/>
                <a:gd name="T95" fmla="*/ 23 h 64"/>
                <a:gd name="T96" fmla="*/ 58 w 85"/>
                <a:gd name="T97" fmla="*/ 17 h 64"/>
                <a:gd name="T98" fmla="*/ 54 w 85"/>
                <a:gd name="T99" fmla="*/ 7 h 64"/>
                <a:gd name="T100" fmla="*/ 15 w 85"/>
                <a:gd name="T101" fmla="*/ 3 h 64"/>
                <a:gd name="T102" fmla="*/ 18 w 85"/>
                <a:gd name="T103" fmla="*/ 23 h 64"/>
                <a:gd name="T104" fmla="*/ 13 w 85"/>
                <a:gd name="T105" fmla="*/ 24 h 64"/>
                <a:gd name="T106" fmla="*/ 13 w 85"/>
                <a:gd name="T107" fmla="*/ 5 h 64"/>
                <a:gd name="T108" fmla="*/ 40 w 85"/>
                <a:gd name="T109" fmla="*/ 0 h 64"/>
                <a:gd name="T110" fmla="*/ 45 w 85"/>
                <a:gd name="T111" fmla="*/ 6 h 64"/>
                <a:gd name="T112" fmla="*/ 47 w 85"/>
                <a:gd name="T113" fmla="*/ 10 h 64"/>
                <a:gd name="T114" fmla="*/ 42 w 85"/>
                <a:gd name="T115" fmla="*/ 12 h 64"/>
                <a:gd name="T116" fmla="*/ 22 w 85"/>
                <a:gd name="T117" fmla="*/ 5 h 64"/>
                <a:gd name="T118" fmla="*/ 23 w 85"/>
                <a:gd name="T1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64">
                  <a:moveTo>
                    <a:pt x="59" y="50"/>
                  </a:moveTo>
                  <a:lnTo>
                    <a:pt x="60" y="52"/>
                  </a:lnTo>
                  <a:lnTo>
                    <a:pt x="62" y="53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6" y="64"/>
                  </a:lnTo>
                  <a:lnTo>
                    <a:pt x="55" y="64"/>
                  </a:lnTo>
                  <a:lnTo>
                    <a:pt x="54" y="63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6" y="53"/>
                  </a:lnTo>
                  <a:lnTo>
                    <a:pt x="58" y="52"/>
                  </a:lnTo>
                  <a:lnTo>
                    <a:pt x="59" y="50"/>
                  </a:lnTo>
                  <a:close/>
                  <a:moveTo>
                    <a:pt x="22" y="45"/>
                  </a:moveTo>
                  <a:lnTo>
                    <a:pt x="24" y="45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2" y="45"/>
                  </a:lnTo>
                  <a:close/>
                  <a:moveTo>
                    <a:pt x="84" y="43"/>
                  </a:moveTo>
                  <a:lnTo>
                    <a:pt x="85" y="43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9"/>
                  </a:lnTo>
                  <a:lnTo>
                    <a:pt x="73" y="49"/>
                  </a:lnTo>
                  <a:lnTo>
                    <a:pt x="72" y="49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81" y="45"/>
                  </a:lnTo>
                  <a:lnTo>
                    <a:pt x="83" y="43"/>
                  </a:lnTo>
                  <a:lnTo>
                    <a:pt x="84" y="43"/>
                  </a:lnTo>
                  <a:close/>
                  <a:moveTo>
                    <a:pt x="33" y="43"/>
                  </a:moveTo>
                  <a:lnTo>
                    <a:pt x="34" y="43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7" y="59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31" y="43"/>
                  </a:lnTo>
                  <a:lnTo>
                    <a:pt x="33" y="43"/>
                  </a:lnTo>
                  <a:close/>
                  <a:moveTo>
                    <a:pt x="4" y="32"/>
                  </a:moveTo>
                  <a:lnTo>
                    <a:pt x="11" y="32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4" y="32"/>
                  </a:lnTo>
                  <a:close/>
                  <a:moveTo>
                    <a:pt x="85" y="27"/>
                  </a:moveTo>
                  <a:lnTo>
                    <a:pt x="85" y="31"/>
                  </a:lnTo>
                  <a:lnTo>
                    <a:pt x="85" y="31"/>
                  </a:lnTo>
                  <a:lnTo>
                    <a:pt x="84" y="32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4" y="27"/>
                  </a:lnTo>
                  <a:lnTo>
                    <a:pt x="85" y="27"/>
                  </a:lnTo>
                  <a:lnTo>
                    <a:pt x="85" y="27"/>
                  </a:lnTo>
                  <a:close/>
                  <a:moveTo>
                    <a:pt x="56" y="6"/>
                  </a:moveTo>
                  <a:lnTo>
                    <a:pt x="58" y="6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3" y="17"/>
                  </a:lnTo>
                  <a:lnTo>
                    <a:pt x="63" y="20"/>
                  </a:lnTo>
                  <a:lnTo>
                    <a:pt x="62" y="21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8" y="17"/>
                  </a:lnTo>
                  <a:lnTo>
                    <a:pt x="59" y="14"/>
                  </a:lnTo>
                  <a:lnTo>
                    <a:pt x="55" y="10"/>
                  </a:lnTo>
                  <a:lnTo>
                    <a:pt x="54" y="7"/>
                  </a:lnTo>
                  <a:lnTo>
                    <a:pt x="55" y="6"/>
                  </a:lnTo>
                  <a:lnTo>
                    <a:pt x="56" y="6"/>
                  </a:lnTo>
                  <a:close/>
                  <a:moveTo>
                    <a:pt x="15" y="3"/>
                  </a:moveTo>
                  <a:lnTo>
                    <a:pt x="16" y="5"/>
                  </a:lnTo>
                  <a:lnTo>
                    <a:pt x="18" y="6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3"/>
                  </a:lnTo>
                  <a:close/>
                  <a:moveTo>
                    <a:pt x="23" y="0"/>
                  </a:moveTo>
                  <a:lnTo>
                    <a:pt x="40" y="0"/>
                  </a:lnTo>
                  <a:lnTo>
                    <a:pt x="42" y="3"/>
                  </a:lnTo>
                  <a:lnTo>
                    <a:pt x="44" y="5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37" y="6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46" name="Freeform 219">
              <a:extLst>
                <a:ext uri="{FF2B5EF4-FFF2-40B4-BE49-F238E27FC236}">
                  <a16:creationId xmlns:a16="http://schemas.microsoft.com/office/drawing/2014/main" xmlns="" id="{9C26B6C0-428A-49D4-8F80-0746B5F7C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6" y="2770188"/>
              <a:ext cx="60325" cy="57150"/>
            </a:xfrm>
            <a:custGeom>
              <a:avLst/>
              <a:gdLst>
                <a:gd name="T0" fmla="*/ 11 w 38"/>
                <a:gd name="T1" fmla="*/ 0 h 36"/>
                <a:gd name="T2" fmla="*/ 11 w 38"/>
                <a:gd name="T3" fmla="*/ 8 h 36"/>
                <a:gd name="T4" fmla="*/ 18 w 38"/>
                <a:gd name="T5" fmla="*/ 12 h 36"/>
                <a:gd name="T6" fmla="*/ 22 w 38"/>
                <a:gd name="T7" fmla="*/ 1 h 36"/>
                <a:gd name="T8" fmla="*/ 38 w 38"/>
                <a:gd name="T9" fmla="*/ 12 h 36"/>
                <a:gd name="T10" fmla="*/ 26 w 38"/>
                <a:gd name="T11" fmla="*/ 36 h 36"/>
                <a:gd name="T12" fmla="*/ 0 w 38"/>
                <a:gd name="T13" fmla="*/ 20 h 36"/>
                <a:gd name="T14" fmla="*/ 11 w 38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6">
                  <a:moveTo>
                    <a:pt x="11" y="0"/>
                  </a:moveTo>
                  <a:lnTo>
                    <a:pt x="11" y="8"/>
                  </a:lnTo>
                  <a:lnTo>
                    <a:pt x="18" y="12"/>
                  </a:lnTo>
                  <a:lnTo>
                    <a:pt x="22" y="1"/>
                  </a:lnTo>
                  <a:lnTo>
                    <a:pt x="38" y="12"/>
                  </a:lnTo>
                  <a:lnTo>
                    <a:pt x="26" y="36"/>
                  </a:lnTo>
                  <a:lnTo>
                    <a:pt x="0" y="2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47" name="Freeform 220">
              <a:extLst>
                <a:ext uri="{FF2B5EF4-FFF2-40B4-BE49-F238E27FC236}">
                  <a16:creationId xmlns:a16="http://schemas.microsoft.com/office/drawing/2014/main" xmlns="" id="{FACAAF87-B4A2-4DB2-9909-429AB4597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6076" y="2770188"/>
              <a:ext cx="53975" cy="53975"/>
            </a:xfrm>
            <a:custGeom>
              <a:avLst/>
              <a:gdLst>
                <a:gd name="T0" fmla="*/ 20 w 34"/>
                <a:gd name="T1" fmla="*/ 29 h 34"/>
                <a:gd name="T2" fmla="*/ 20 w 34"/>
                <a:gd name="T3" fmla="*/ 33 h 34"/>
                <a:gd name="T4" fmla="*/ 16 w 34"/>
                <a:gd name="T5" fmla="*/ 33 h 34"/>
                <a:gd name="T6" fmla="*/ 12 w 34"/>
                <a:gd name="T7" fmla="*/ 30 h 34"/>
                <a:gd name="T8" fmla="*/ 4 w 34"/>
                <a:gd name="T9" fmla="*/ 26 h 34"/>
                <a:gd name="T10" fmla="*/ 3 w 34"/>
                <a:gd name="T11" fmla="*/ 22 h 34"/>
                <a:gd name="T12" fmla="*/ 30 w 34"/>
                <a:gd name="T13" fmla="*/ 9 h 34"/>
                <a:gd name="T14" fmla="*/ 34 w 34"/>
                <a:gd name="T15" fmla="*/ 12 h 34"/>
                <a:gd name="T16" fmla="*/ 33 w 34"/>
                <a:gd name="T17" fmla="*/ 15 h 34"/>
                <a:gd name="T18" fmla="*/ 29 w 34"/>
                <a:gd name="T19" fmla="*/ 23 h 34"/>
                <a:gd name="T20" fmla="*/ 26 w 34"/>
                <a:gd name="T21" fmla="*/ 26 h 34"/>
                <a:gd name="T22" fmla="*/ 23 w 34"/>
                <a:gd name="T23" fmla="*/ 25 h 34"/>
                <a:gd name="T24" fmla="*/ 18 w 34"/>
                <a:gd name="T25" fmla="*/ 1 h 34"/>
                <a:gd name="T26" fmla="*/ 22 w 34"/>
                <a:gd name="T27" fmla="*/ 7 h 34"/>
                <a:gd name="T28" fmla="*/ 15 w 34"/>
                <a:gd name="T29" fmla="*/ 16 h 34"/>
                <a:gd name="T30" fmla="*/ 9 w 34"/>
                <a:gd name="T31" fmla="*/ 15 h 34"/>
                <a:gd name="T32" fmla="*/ 9 w 34"/>
                <a:gd name="T33" fmla="*/ 11 h 34"/>
                <a:gd name="T34" fmla="*/ 14 w 34"/>
                <a:gd name="T35" fmla="*/ 12 h 34"/>
                <a:gd name="T36" fmla="*/ 14 w 34"/>
                <a:gd name="T37" fmla="*/ 12 h 34"/>
                <a:gd name="T38" fmla="*/ 14 w 34"/>
                <a:gd name="T39" fmla="*/ 12 h 34"/>
                <a:gd name="T40" fmla="*/ 14 w 34"/>
                <a:gd name="T41" fmla="*/ 12 h 34"/>
                <a:gd name="T42" fmla="*/ 14 w 34"/>
                <a:gd name="T43" fmla="*/ 12 h 34"/>
                <a:gd name="T44" fmla="*/ 15 w 34"/>
                <a:gd name="T45" fmla="*/ 11 h 34"/>
                <a:gd name="T46" fmla="*/ 15 w 34"/>
                <a:gd name="T47" fmla="*/ 8 h 34"/>
                <a:gd name="T48" fmla="*/ 15 w 34"/>
                <a:gd name="T49" fmla="*/ 8 h 34"/>
                <a:gd name="T50" fmla="*/ 16 w 34"/>
                <a:gd name="T51" fmla="*/ 7 h 34"/>
                <a:gd name="T52" fmla="*/ 16 w 34"/>
                <a:gd name="T53" fmla="*/ 7 h 34"/>
                <a:gd name="T54" fmla="*/ 16 w 34"/>
                <a:gd name="T55" fmla="*/ 7 h 34"/>
                <a:gd name="T56" fmla="*/ 16 w 34"/>
                <a:gd name="T57" fmla="*/ 7 h 34"/>
                <a:gd name="T58" fmla="*/ 7 w 34"/>
                <a:gd name="T59" fmla="*/ 8 h 34"/>
                <a:gd name="T60" fmla="*/ 3 w 34"/>
                <a:gd name="T61" fmla="*/ 18 h 34"/>
                <a:gd name="T62" fmla="*/ 0 w 34"/>
                <a:gd name="T63" fmla="*/ 16 h 34"/>
                <a:gd name="T64" fmla="*/ 5 w 34"/>
                <a:gd name="T65" fmla="*/ 4 h 34"/>
                <a:gd name="T66" fmla="*/ 5 w 34"/>
                <a:gd name="T67" fmla="*/ 4 h 34"/>
                <a:gd name="T68" fmla="*/ 5 w 34"/>
                <a:gd name="T69" fmla="*/ 4 h 34"/>
                <a:gd name="T70" fmla="*/ 5 w 34"/>
                <a:gd name="T71" fmla="*/ 4 h 34"/>
                <a:gd name="T72" fmla="*/ 5 w 34"/>
                <a:gd name="T73" fmla="*/ 4 h 34"/>
                <a:gd name="T74" fmla="*/ 5 w 34"/>
                <a:gd name="T75" fmla="*/ 4 h 34"/>
                <a:gd name="T76" fmla="*/ 5 w 34"/>
                <a:gd name="T77" fmla="*/ 4 h 34"/>
                <a:gd name="T78" fmla="*/ 5 w 34"/>
                <a:gd name="T79" fmla="*/ 4 h 34"/>
                <a:gd name="T80" fmla="*/ 5 w 34"/>
                <a:gd name="T81" fmla="*/ 4 h 34"/>
                <a:gd name="T82" fmla="*/ 5 w 34"/>
                <a:gd name="T83" fmla="*/ 4 h 34"/>
                <a:gd name="T84" fmla="*/ 5 w 34"/>
                <a:gd name="T85" fmla="*/ 2 h 34"/>
                <a:gd name="T86" fmla="*/ 5 w 34"/>
                <a:gd name="T87" fmla="*/ 2 h 34"/>
                <a:gd name="T88" fmla="*/ 5 w 34"/>
                <a:gd name="T89" fmla="*/ 2 h 34"/>
                <a:gd name="T90" fmla="*/ 5 w 34"/>
                <a:gd name="T91" fmla="*/ 2 h 34"/>
                <a:gd name="T92" fmla="*/ 5 w 34"/>
                <a:gd name="T93" fmla="*/ 2 h 34"/>
                <a:gd name="T94" fmla="*/ 5 w 34"/>
                <a:gd name="T95" fmla="*/ 2 h 34"/>
                <a:gd name="T96" fmla="*/ 5 w 34"/>
                <a:gd name="T97" fmla="*/ 2 h 34"/>
                <a:gd name="T98" fmla="*/ 5 w 34"/>
                <a:gd name="T99" fmla="*/ 2 h 34"/>
                <a:gd name="T100" fmla="*/ 5 w 34"/>
                <a:gd name="T101" fmla="*/ 2 h 34"/>
                <a:gd name="T102" fmla="*/ 5 w 34"/>
                <a:gd name="T103" fmla="*/ 2 h 34"/>
                <a:gd name="T104" fmla="*/ 5 w 34"/>
                <a:gd name="T105" fmla="*/ 2 h 34"/>
                <a:gd name="T106" fmla="*/ 5 w 34"/>
                <a:gd name="T107" fmla="*/ 2 h 34"/>
                <a:gd name="T108" fmla="*/ 5 w 34"/>
                <a:gd name="T109" fmla="*/ 2 h 34"/>
                <a:gd name="T110" fmla="*/ 5 w 34"/>
                <a:gd name="T111" fmla="*/ 2 h 34"/>
                <a:gd name="T112" fmla="*/ 5 w 34"/>
                <a:gd name="T113" fmla="*/ 2 h 34"/>
                <a:gd name="T114" fmla="*/ 5 w 34"/>
                <a:gd name="T115" fmla="*/ 2 h 34"/>
                <a:gd name="T116" fmla="*/ 5 w 34"/>
                <a:gd name="T117" fmla="*/ 2 h 34"/>
                <a:gd name="T118" fmla="*/ 5 w 34"/>
                <a:gd name="T119" fmla="*/ 2 h 34"/>
                <a:gd name="T120" fmla="*/ 7 w 34"/>
                <a:gd name="T121" fmla="*/ 1 h 34"/>
                <a:gd name="T122" fmla="*/ 7 w 34"/>
                <a:gd name="T123" fmla="*/ 1 h 34"/>
                <a:gd name="T124" fmla="*/ 7 w 34"/>
                <a:gd name="T1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" h="34">
                  <a:moveTo>
                    <a:pt x="5" y="20"/>
                  </a:moveTo>
                  <a:lnTo>
                    <a:pt x="7" y="22"/>
                  </a:lnTo>
                  <a:lnTo>
                    <a:pt x="20" y="29"/>
                  </a:lnTo>
                  <a:lnTo>
                    <a:pt x="22" y="30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0"/>
                  </a:lnTo>
                  <a:close/>
                  <a:moveTo>
                    <a:pt x="30" y="9"/>
                  </a:moveTo>
                  <a:lnTo>
                    <a:pt x="34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3" y="15"/>
                  </a:lnTo>
                  <a:lnTo>
                    <a:pt x="32" y="18"/>
                  </a:lnTo>
                  <a:lnTo>
                    <a:pt x="30" y="20"/>
                  </a:lnTo>
                  <a:lnTo>
                    <a:pt x="29" y="2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30" y="9"/>
                  </a:lnTo>
                  <a:close/>
                  <a:moveTo>
                    <a:pt x="18" y="1"/>
                  </a:moveTo>
                  <a:lnTo>
                    <a:pt x="22" y="4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1"/>
                  </a:lnTo>
                  <a:close/>
                  <a:moveTo>
                    <a:pt x="7" y="0"/>
                  </a:moveTo>
                  <a:lnTo>
                    <a:pt x="7" y="8"/>
                  </a:lnTo>
                  <a:lnTo>
                    <a:pt x="8" y="8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48" name="Freeform 221">
              <a:extLst>
                <a:ext uri="{FF2B5EF4-FFF2-40B4-BE49-F238E27FC236}">
                  <a16:creationId xmlns:a16="http://schemas.microsoft.com/office/drawing/2014/main" xmlns="" id="{60EBEE11-C122-40C4-9385-FC9A26ED4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2760663"/>
              <a:ext cx="103188" cy="101600"/>
            </a:xfrm>
            <a:custGeom>
              <a:avLst/>
              <a:gdLst>
                <a:gd name="T0" fmla="*/ 40 w 65"/>
                <a:gd name="T1" fmla="*/ 0 h 64"/>
                <a:gd name="T2" fmla="*/ 54 w 65"/>
                <a:gd name="T3" fmla="*/ 0 h 64"/>
                <a:gd name="T4" fmla="*/ 65 w 65"/>
                <a:gd name="T5" fmla="*/ 13 h 64"/>
                <a:gd name="T6" fmla="*/ 65 w 65"/>
                <a:gd name="T7" fmla="*/ 33 h 64"/>
                <a:gd name="T8" fmla="*/ 62 w 65"/>
                <a:gd name="T9" fmla="*/ 64 h 64"/>
                <a:gd name="T10" fmla="*/ 11 w 65"/>
                <a:gd name="T11" fmla="*/ 61 h 64"/>
                <a:gd name="T12" fmla="*/ 0 w 65"/>
                <a:gd name="T13" fmla="*/ 55 h 64"/>
                <a:gd name="T14" fmla="*/ 12 w 65"/>
                <a:gd name="T15" fmla="*/ 26 h 64"/>
                <a:gd name="T16" fmla="*/ 25 w 65"/>
                <a:gd name="T17" fmla="*/ 37 h 64"/>
                <a:gd name="T18" fmla="*/ 40 w 65"/>
                <a:gd name="T19" fmla="*/ 37 h 64"/>
                <a:gd name="T20" fmla="*/ 40 w 65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4">
                  <a:moveTo>
                    <a:pt x="40" y="0"/>
                  </a:moveTo>
                  <a:lnTo>
                    <a:pt x="54" y="0"/>
                  </a:lnTo>
                  <a:lnTo>
                    <a:pt x="65" y="13"/>
                  </a:lnTo>
                  <a:lnTo>
                    <a:pt x="65" y="33"/>
                  </a:lnTo>
                  <a:lnTo>
                    <a:pt x="62" y="64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12" y="26"/>
                  </a:lnTo>
                  <a:lnTo>
                    <a:pt x="25" y="37"/>
                  </a:lnTo>
                  <a:lnTo>
                    <a:pt x="40" y="3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49" name="Freeform 222">
              <a:extLst>
                <a:ext uri="{FF2B5EF4-FFF2-40B4-BE49-F238E27FC236}">
                  <a16:creationId xmlns:a16="http://schemas.microsoft.com/office/drawing/2014/main" xmlns="" id="{41EEEDB2-847B-4CBD-8470-BAF2F43E7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5926" y="2760663"/>
              <a:ext cx="101600" cy="101600"/>
            </a:xfrm>
            <a:custGeom>
              <a:avLst/>
              <a:gdLst>
                <a:gd name="T0" fmla="*/ 60 w 64"/>
                <a:gd name="T1" fmla="*/ 61 h 64"/>
                <a:gd name="T2" fmla="*/ 46 w 64"/>
                <a:gd name="T3" fmla="*/ 62 h 64"/>
                <a:gd name="T4" fmla="*/ 40 w 64"/>
                <a:gd name="T5" fmla="*/ 58 h 64"/>
                <a:gd name="T6" fmla="*/ 28 w 64"/>
                <a:gd name="T7" fmla="*/ 60 h 64"/>
                <a:gd name="T8" fmla="*/ 15 w 64"/>
                <a:gd name="T9" fmla="*/ 62 h 64"/>
                <a:gd name="T10" fmla="*/ 15 w 64"/>
                <a:gd name="T11" fmla="*/ 62 h 64"/>
                <a:gd name="T12" fmla="*/ 15 w 64"/>
                <a:gd name="T13" fmla="*/ 62 h 64"/>
                <a:gd name="T14" fmla="*/ 14 w 64"/>
                <a:gd name="T15" fmla="*/ 62 h 64"/>
                <a:gd name="T16" fmla="*/ 14 w 64"/>
                <a:gd name="T17" fmla="*/ 62 h 64"/>
                <a:gd name="T18" fmla="*/ 14 w 64"/>
                <a:gd name="T19" fmla="*/ 62 h 64"/>
                <a:gd name="T20" fmla="*/ 14 w 64"/>
                <a:gd name="T21" fmla="*/ 61 h 64"/>
                <a:gd name="T22" fmla="*/ 12 w 64"/>
                <a:gd name="T23" fmla="*/ 61 h 64"/>
                <a:gd name="T24" fmla="*/ 12 w 64"/>
                <a:gd name="T25" fmla="*/ 61 h 64"/>
                <a:gd name="T26" fmla="*/ 12 w 64"/>
                <a:gd name="T27" fmla="*/ 61 h 64"/>
                <a:gd name="T28" fmla="*/ 11 w 64"/>
                <a:gd name="T29" fmla="*/ 61 h 64"/>
                <a:gd name="T30" fmla="*/ 10 w 64"/>
                <a:gd name="T31" fmla="*/ 61 h 64"/>
                <a:gd name="T32" fmla="*/ 10 w 64"/>
                <a:gd name="T33" fmla="*/ 57 h 64"/>
                <a:gd name="T34" fmla="*/ 11 w 64"/>
                <a:gd name="T35" fmla="*/ 39 h 64"/>
                <a:gd name="T36" fmla="*/ 0 w 64"/>
                <a:gd name="T37" fmla="*/ 54 h 64"/>
                <a:gd name="T38" fmla="*/ 61 w 64"/>
                <a:gd name="T39" fmla="*/ 32 h 64"/>
                <a:gd name="T40" fmla="*/ 64 w 64"/>
                <a:gd name="T41" fmla="*/ 39 h 64"/>
                <a:gd name="T42" fmla="*/ 64 w 64"/>
                <a:gd name="T43" fmla="*/ 39 h 64"/>
                <a:gd name="T44" fmla="*/ 64 w 64"/>
                <a:gd name="T45" fmla="*/ 39 h 64"/>
                <a:gd name="T46" fmla="*/ 60 w 64"/>
                <a:gd name="T47" fmla="*/ 53 h 64"/>
                <a:gd name="T48" fmla="*/ 60 w 64"/>
                <a:gd name="T49" fmla="*/ 32 h 64"/>
                <a:gd name="T50" fmla="*/ 15 w 64"/>
                <a:gd name="T51" fmla="*/ 31 h 64"/>
                <a:gd name="T52" fmla="*/ 17 w 64"/>
                <a:gd name="T53" fmla="*/ 32 h 64"/>
                <a:gd name="T54" fmla="*/ 17 w 64"/>
                <a:gd name="T55" fmla="*/ 32 h 64"/>
                <a:gd name="T56" fmla="*/ 17 w 64"/>
                <a:gd name="T57" fmla="*/ 32 h 64"/>
                <a:gd name="T58" fmla="*/ 18 w 64"/>
                <a:gd name="T59" fmla="*/ 32 h 64"/>
                <a:gd name="T60" fmla="*/ 18 w 64"/>
                <a:gd name="T61" fmla="*/ 32 h 64"/>
                <a:gd name="T62" fmla="*/ 18 w 64"/>
                <a:gd name="T63" fmla="*/ 32 h 64"/>
                <a:gd name="T64" fmla="*/ 18 w 64"/>
                <a:gd name="T65" fmla="*/ 32 h 64"/>
                <a:gd name="T66" fmla="*/ 18 w 64"/>
                <a:gd name="T67" fmla="*/ 32 h 64"/>
                <a:gd name="T68" fmla="*/ 18 w 64"/>
                <a:gd name="T69" fmla="*/ 33 h 64"/>
                <a:gd name="T70" fmla="*/ 18 w 64"/>
                <a:gd name="T71" fmla="*/ 33 h 64"/>
                <a:gd name="T72" fmla="*/ 18 w 64"/>
                <a:gd name="T73" fmla="*/ 33 h 64"/>
                <a:gd name="T74" fmla="*/ 18 w 64"/>
                <a:gd name="T75" fmla="*/ 33 h 64"/>
                <a:gd name="T76" fmla="*/ 18 w 64"/>
                <a:gd name="T77" fmla="*/ 33 h 64"/>
                <a:gd name="T78" fmla="*/ 18 w 64"/>
                <a:gd name="T79" fmla="*/ 33 h 64"/>
                <a:gd name="T80" fmla="*/ 18 w 64"/>
                <a:gd name="T81" fmla="*/ 33 h 64"/>
                <a:gd name="T82" fmla="*/ 18 w 64"/>
                <a:gd name="T83" fmla="*/ 33 h 64"/>
                <a:gd name="T84" fmla="*/ 18 w 64"/>
                <a:gd name="T85" fmla="*/ 33 h 64"/>
                <a:gd name="T86" fmla="*/ 19 w 64"/>
                <a:gd name="T87" fmla="*/ 33 h 64"/>
                <a:gd name="T88" fmla="*/ 19 w 64"/>
                <a:gd name="T89" fmla="*/ 33 h 64"/>
                <a:gd name="T90" fmla="*/ 19 w 64"/>
                <a:gd name="T91" fmla="*/ 33 h 64"/>
                <a:gd name="T92" fmla="*/ 19 w 64"/>
                <a:gd name="T93" fmla="*/ 33 h 64"/>
                <a:gd name="T94" fmla="*/ 19 w 64"/>
                <a:gd name="T95" fmla="*/ 35 h 64"/>
                <a:gd name="T96" fmla="*/ 19 w 64"/>
                <a:gd name="T97" fmla="*/ 35 h 64"/>
                <a:gd name="T98" fmla="*/ 21 w 64"/>
                <a:gd name="T99" fmla="*/ 35 h 64"/>
                <a:gd name="T100" fmla="*/ 26 w 64"/>
                <a:gd name="T101" fmla="*/ 37 h 64"/>
                <a:gd name="T102" fmla="*/ 24 w 64"/>
                <a:gd name="T103" fmla="*/ 43 h 64"/>
                <a:gd name="T104" fmla="*/ 10 w 64"/>
                <a:gd name="T105" fmla="*/ 28 h 64"/>
                <a:gd name="T106" fmla="*/ 43 w 64"/>
                <a:gd name="T107" fmla="*/ 35 h 64"/>
                <a:gd name="T108" fmla="*/ 39 w 64"/>
                <a:gd name="T109" fmla="*/ 18 h 64"/>
                <a:gd name="T110" fmla="*/ 62 w 64"/>
                <a:gd name="T111" fmla="*/ 11 h 64"/>
                <a:gd name="T112" fmla="*/ 64 w 64"/>
                <a:gd name="T113" fmla="*/ 11 h 64"/>
                <a:gd name="T114" fmla="*/ 64 w 64"/>
                <a:gd name="T115" fmla="*/ 11 h 64"/>
                <a:gd name="T116" fmla="*/ 64 w 64"/>
                <a:gd name="T117" fmla="*/ 11 h 64"/>
                <a:gd name="T118" fmla="*/ 64 w 64"/>
                <a:gd name="T119" fmla="*/ 19 h 64"/>
                <a:gd name="T120" fmla="*/ 54 w 64"/>
                <a:gd name="T121" fmla="*/ 8 h 64"/>
                <a:gd name="T122" fmla="*/ 53 w 64"/>
                <a:gd name="T123" fmla="*/ 0 h 64"/>
                <a:gd name="T124" fmla="*/ 42 w 64"/>
                <a:gd name="T12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" h="64">
                  <a:moveTo>
                    <a:pt x="42" y="58"/>
                  </a:moveTo>
                  <a:lnTo>
                    <a:pt x="42" y="58"/>
                  </a:lnTo>
                  <a:lnTo>
                    <a:pt x="58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0" y="62"/>
                  </a:lnTo>
                  <a:lnTo>
                    <a:pt x="46" y="62"/>
                  </a:lnTo>
                  <a:lnTo>
                    <a:pt x="43" y="62"/>
                  </a:lnTo>
                  <a:lnTo>
                    <a:pt x="42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40" y="58"/>
                  </a:lnTo>
                  <a:lnTo>
                    <a:pt x="42" y="58"/>
                  </a:lnTo>
                  <a:close/>
                  <a:moveTo>
                    <a:pt x="10" y="57"/>
                  </a:moveTo>
                  <a:lnTo>
                    <a:pt x="26" y="57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close/>
                  <a:moveTo>
                    <a:pt x="8" y="36"/>
                  </a:moveTo>
                  <a:lnTo>
                    <a:pt x="10" y="36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8" y="36"/>
                  </a:lnTo>
                  <a:close/>
                  <a:moveTo>
                    <a:pt x="61" y="32"/>
                  </a:moveTo>
                  <a:lnTo>
                    <a:pt x="62" y="32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58" y="51"/>
                  </a:lnTo>
                  <a:lnTo>
                    <a:pt x="58" y="50"/>
                  </a:lnTo>
                  <a:lnTo>
                    <a:pt x="60" y="35"/>
                  </a:lnTo>
                  <a:lnTo>
                    <a:pt x="60" y="32"/>
                  </a:lnTo>
                  <a:lnTo>
                    <a:pt x="61" y="32"/>
                  </a:lnTo>
                  <a:close/>
                  <a:moveTo>
                    <a:pt x="12" y="28"/>
                  </a:moveTo>
                  <a:lnTo>
                    <a:pt x="14" y="28"/>
                  </a:lnTo>
                  <a:lnTo>
                    <a:pt x="14" y="29"/>
                  </a:lnTo>
                  <a:lnTo>
                    <a:pt x="15" y="31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19" y="4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12" y="28"/>
                  </a:lnTo>
                  <a:close/>
                  <a:moveTo>
                    <a:pt x="42" y="17"/>
                  </a:moveTo>
                  <a:lnTo>
                    <a:pt x="43" y="17"/>
                  </a:lnTo>
                  <a:lnTo>
                    <a:pt x="43" y="18"/>
                  </a:lnTo>
                  <a:lnTo>
                    <a:pt x="43" y="35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42" y="17"/>
                  </a:lnTo>
                  <a:close/>
                  <a:moveTo>
                    <a:pt x="55" y="4"/>
                  </a:moveTo>
                  <a:lnTo>
                    <a:pt x="57" y="6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1" y="21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53" y="7"/>
                  </a:lnTo>
                  <a:lnTo>
                    <a:pt x="54" y="6"/>
                  </a:lnTo>
                  <a:lnTo>
                    <a:pt x="55" y="4"/>
                  </a:lnTo>
                  <a:close/>
                  <a:moveTo>
                    <a:pt x="39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50" name="Freeform 223">
              <a:extLst>
                <a:ext uri="{FF2B5EF4-FFF2-40B4-BE49-F238E27FC236}">
                  <a16:creationId xmlns:a16="http://schemas.microsoft.com/office/drawing/2014/main" xmlns="" id="{93E7955C-C79A-4928-B3E1-2B80A51B1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605213"/>
              <a:ext cx="846138" cy="852488"/>
            </a:xfrm>
            <a:custGeom>
              <a:avLst/>
              <a:gdLst>
                <a:gd name="T0" fmla="*/ 236 w 533"/>
                <a:gd name="T1" fmla="*/ 0 h 537"/>
                <a:gd name="T2" fmla="*/ 242 w 533"/>
                <a:gd name="T3" fmla="*/ 5 h 537"/>
                <a:gd name="T4" fmla="*/ 234 w 533"/>
                <a:gd name="T5" fmla="*/ 41 h 537"/>
                <a:gd name="T6" fmla="*/ 343 w 533"/>
                <a:gd name="T7" fmla="*/ 79 h 537"/>
                <a:gd name="T8" fmla="*/ 328 w 533"/>
                <a:gd name="T9" fmla="*/ 127 h 537"/>
                <a:gd name="T10" fmla="*/ 379 w 533"/>
                <a:gd name="T11" fmla="*/ 149 h 537"/>
                <a:gd name="T12" fmla="*/ 394 w 533"/>
                <a:gd name="T13" fmla="*/ 260 h 537"/>
                <a:gd name="T14" fmla="*/ 488 w 533"/>
                <a:gd name="T15" fmla="*/ 266 h 537"/>
                <a:gd name="T16" fmla="*/ 533 w 533"/>
                <a:gd name="T17" fmla="*/ 367 h 537"/>
                <a:gd name="T18" fmla="*/ 491 w 533"/>
                <a:gd name="T19" fmla="*/ 393 h 537"/>
                <a:gd name="T20" fmla="*/ 467 w 533"/>
                <a:gd name="T21" fmla="*/ 415 h 537"/>
                <a:gd name="T22" fmla="*/ 508 w 533"/>
                <a:gd name="T23" fmla="*/ 421 h 537"/>
                <a:gd name="T24" fmla="*/ 479 w 533"/>
                <a:gd name="T25" fmla="*/ 466 h 537"/>
                <a:gd name="T26" fmla="*/ 416 w 533"/>
                <a:gd name="T27" fmla="*/ 493 h 537"/>
                <a:gd name="T28" fmla="*/ 394 w 533"/>
                <a:gd name="T29" fmla="*/ 469 h 537"/>
                <a:gd name="T30" fmla="*/ 286 w 533"/>
                <a:gd name="T31" fmla="*/ 512 h 537"/>
                <a:gd name="T32" fmla="*/ 252 w 533"/>
                <a:gd name="T33" fmla="*/ 497 h 537"/>
                <a:gd name="T34" fmla="*/ 253 w 533"/>
                <a:gd name="T35" fmla="*/ 505 h 537"/>
                <a:gd name="T36" fmla="*/ 253 w 533"/>
                <a:gd name="T37" fmla="*/ 519 h 537"/>
                <a:gd name="T38" fmla="*/ 220 w 533"/>
                <a:gd name="T39" fmla="*/ 522 h 537"/>
                <a:gd name="T40" fmla="*/ 177 w 533"/>
                <a:gd name="T41" fmla="*/ 513 h 537"/>
                <a:gd name="T42" fmla="*/ 173 w 533"/>
                <a:gd name="T43" fmla="*/ 537 h 537"/>
                <a:gd name="T44" fmla="*/ 116 w 533"/>
                <a:gd name="T45" fmla="*/ 522 h 537"/>
                <a:gd name="T46" fmla="*/ 95 w 533"/>
                <a:gd name="T47" fmla="*/ 533 h 537"/>
                <a:gd name="T48" fmla="*/ 123 w 533"/>
                <a:gd name="T49" fmla="*/ 482 h 537"/>
                <a:gd name="T50" fmla="*/ 155 w 533"/>
                <a:gd name="T51" fmla="*/ 382 h 537"/>
                <a:gd name="T52" fmla="*/ 99 w 533"/>
                <a:gd name="T53" fmla="*/ 324 h 537"/>
                <a:gd name="T54" fmla="*/ 138 w 533"/>
                <a:gd name="T55" fmla="*/ 292 h 537"/>
                <a:gd name="T56" fmla="*/ 93 w 533"/>
                <a:gd name="T57" fmla="*/ 260 h 537"/>
                <a:gd name="T58" fmla="*/ 70 w 533"/>
                <a:gd name="T59" fmla="*/ 268 h 537"/>
                <a:gd name="T60" fmla="*/ 58 w 533"/>
                <a:gd name="T61" fmla="*/ 235 h 537"/>
                <a:gd name="T62" fmla="*/ 0 w 533"/>
                <a:gd name="T63" fmla="*/ 183 h 537"/>
                <a:gd name="T64" fmla="*/ 19 w 533"/>
                <a:gd name="T65" fmla="*/ 116 h 537"/>
                <a:gd name="T66" fmla="*/ 70 w 533"/>
                <a:gd name="T67" fmla="*/ 131 h 537"/>
                <a:gd name="T68" fmla="*/ 95 w 533"/>
                <a:gd name="T69" fmla="*/ 4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3" h="537">
                  <a:moveTo>
                    <a:pt x="137" y="0"/>
                  </a:moveTo>
                  <a:lnTo>
                    <a:pt x="236" y="0"/>
                  </a:lnTo>
                  <a:lnTo>
                    <a:pt x="242" y="5"/>
                  </a:lnTo>
                  <a:lnTo>
                    <a:pt x="242" y="5"/>
                  </a:lnTo>
                  <a:lnTo>
                    <a:pt x="261" y="25"/>
                  </a:lnTo>
                  <a:lnTo>
                    <a:pt x="234" y="41"/>
                  </a:lnTo>
                  <a:lnTo>
                    <a:pt x="263" y="79"/>
                  </a:lnTo>
                  <a:lnTo>
                    <a:pt x="343" y="79"/>
                  </a:lnTo>
                  <a:lnTo>
                    <a:pt x="343" y="112"/>
                  </a:lnTo>
                  <a:lnTo>
                    <a:pt x="328" y="127"/>
                  </a:lnTo>
                  <a:lnTo>
                    <a:pt x="365" y="165"/>
                  </a:lnTo>
                  <a:lnTo>
                    <a:pt x="379" y="149"/>
                  </a:lnTo>
                  <a:lnTo>
                    <a:pt x="394" y="165"/>
                  </a:lnTo>
                  <a:lnTo>
                    <a:pt x="394" y="260"/>
                  </a:lnTo>
                  <a:lnTo>
                    <a:pt x="430" y="223"/>
                  </a:lnTo>
                  <a:lnTo>
                    <a:pt x="488" y="266"/>
                  </a:lnTo>
                  <a:lnTo>
                    <a:pt x="495" y="336"/>
                  </a:lnTo>
                  <a:lnTo>
                    <a:pt x="533" y="367"/>
                  </a:lnTo>
                  <a:lnTo>
                    <a:pt x="505" y="394"/>
                  </a:lnTo>
                  <a:lnTo>
                    <a:pt x="491" y="393"/>
                  </a:lnTo>
                  <a:lnTo>
                    <a:pt x="467" y="392"/>
                  </a:lnTo>
                  <a:lnTo>
                    <a:pt x="467" y="415"/>
                  </a:lnTo>
                  <a:lnTo>
                    <a:pt x="492" y="418"/>
                  </a:lnTo>
                  <a:lnTo>
                    <a:pt x="508" y="421"/>
                  </a:lnTo>
                  <a:lnTo>
                    <a:pt x="494" y="466"/>
                  </a:lnTo>
                  <a:lnTo>
                    <a:pt x="479" y="466"/>
                  </a:lnTo>
                  <a:lnTo>
                    <a:pt x="479" y="493"/>
                  </a:lnTo>
                  <a:lnTo>
                    <a:pt x="416" y="493"/>
                  </a:lnTo>
                  <a:lnTo>
                    <a:pt x="416" y="469"/>
                  </a:lnTo>
                  <a:lnTo>
                    <a:pt x="394" y="469"/>
                  </a:lnTo>
                  <a:lnTo>
                    <a:pt x="353" y="512"/>
                  </a:lnTo>
                  <a:lnTo>
                    <a:pt x="286" y="512"/>
                  </a:lnTo>
                  <a:lnTo>
                    <a:pt x="271" y="497"/>
                  </a:lnTo>
                  <a:lnTo>
                    <a:pt x="252" y="497"/>
                  </a:lnTo>
                  <a:lnTo>
                    <a:pt x="252" y="498"/>
                  </a:lnTo>
                  <a:lnTo>
                    <a:pt x="253" y="505"/>
                  </a:lnTo>
                  <a:lnTo>
                    <a:pt x="253" y="512"/>
                  </a:lnTo>
                  <a:lnTo>
                    <a:pt x="253" y="519"/>
                  </a:lnTo>
                  <a:lnTo>
                    <a:pt x="252" y="522"/>
                  </a:lnTo>
                  <a:lnTo>
                    <a:pt x="220" y="522"/>
                  </a:lnTo>
                  <a:lnTo>
                    <a:pt x="220" y="536"/>
                  </a:lnTo>
                  <a:lnTo>
                    <a:pt x="177" y="513"/>
                  </a:lnTo>
                  <a:lnTo>
                    <a:pt x="163" y="527"/>
                  </a:lnTo>
                  <a:lnTo>
                    <a:pt x="173" y="537"/>
                  </a:lnTo>
                  <a:lnTo>
                    <a:pt x="153" y="537"/>
                  </a:lnTo>
                  <a:lnTo>
                    <a:pt x="116" y="522"/>
                  </a:lnTo>
                  <a:lnTo>
                    <a:pt x="116" y="533"/>
                  </a:lnTo>
                  <a:lnTo>
                    <a:pt x="95" y="533"/>
                  </a:lnTo>
                  <a:lnTo>
                    <a:pt x="83" y="502"/>
                  </a:lnTo>
                  <a:lnTo>
                    <a:pt x="123" y="482"/>
                  </a:lnTo>
                  <a:lnTo>
                    <a:pt x="123" y="444"/>
                  </a:lnTo>
                  <a:lnTo>
                    <a:pt x="155" y="382"/>
                  </a:lnTo>
                  <a:lnTo>
                    <a:pt x="99" y="340"/>
                  </a:lnTo>
                  <a:lnTo>
                    <a:pt x="99" y="324"/>
                  </a:lnTo>
                  <a:lnTo>
                    <a:pt x="119" y="292"/>
                  </a:lnTo>
                  <a:lnTo>
                    <a:pt x="138" y="292"/>
                  </a:lnTo>
                  <a:lnTo>
                    <a:pt x="138" y="260"/>
                  </a:lnTo>
                  <a:lnTo>
                    <a:pt x="93" y="260"/>
                  </a:lnTo>
                  <a:lnTo>
                    <a:pt x="93" y="268"/>
                  </a:lnTo>
                  <a:lnTo>
                    <a:pt x="70" y="268"/>
                  </a:lnTo>
                  <a:lnTo>
                    <a:pt x="70" y="235"/>
                  </a:lnTo>
                  <a:lnTo>
                    <a:pt x="58" y="235"/>
                  </a:lnTo>
                  <a:lnTo>
                    <a:pt x="58" y="207"/>
                  </a:lnTo>
                  <a:lnTo>
                    <a:pt x="0" y="183"/>
                  </a:lnTo>
                  <a:lnTo>
                    <a:pt x="19" y="148"/>
                  </a:lnTo>
                  <a:lnTo>
                    <a:pt x="19" y="116"/>
                  </a:lnTo>
                  <a:lnTo>
                    <a:pt x="37" y="98"/>
                  </a:lnTo>
                  <a:lnTo>
                    <a:pt x="70" y="131"/>
                  </a:lnTo>
                  <a:lnTo>
                    <a:pt x="95" y="106"/>
                  </a:lnTo>
                  <a:lnTo>
                    <a:pt x="95" y="41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51" name="Freeform 224">
              <a:extLst>
                <a:ext uri="{FF2B5EF4-FFF2-40B4-BE49-F238E27FC236}">
                  <a16:creationId xmlns:a16="http://schemas.microsoft.com/office/drawing/2014/main" xmlns="" id="{45B8E291-85E5-42D7-B394-96388BB44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3605213"/>
              <a:ext cx="842963" cy="852488"/>
            </a:xfrm>
            <a:custGeom>
              <a:avLst/>
              <a:gdLst>
                <a:gd name="T0" fmla="*/ 141 w 531"/>
                <a:gd name="T1" fmla="*/ 531 h 537"/>
                <a:gd name="T2" fmla="*/ 94 w 531"/>
                <a:gd name="T3" fmla="*/ 531 h 537"/>
                <a:gd name="T4" fmla="*/ 117 w 531"/>
                <a:gd name="T5" fmla="*/ 522 h 537"/>
                <a:gd name="T6" fmla="*/ 116 w 531"/>
                <a:gd name="T7" fmla="*/ 522 h 537"/>
                <a:gd name="T8" fmla="*/ 216 w 531"/>
                <a:gd name="T9" fmla="*/ 533 h 537"/>
                <a:gd name="T10" fmla="*/ 188 w 531"/>
                <a:gd name="T11" fmla="*/ 518 h 537"/>
                <a:gd name="T12" fmla="*/ 176 w 531"/>
                <a:gd name="T13" fmla="*/ 509 h 537"/>
                <a:gd name="T14" fmla="*/ 253 w 531"/>
                <a:gd name="T15" fmla="*/ 518 h 537"/>
                <a:gd name="T16" fmla="*/ 253 w 531"/>
                <a:gd name="T17" fmla="*/ 518 h 537"/>
                <a:gd name="T18" fmla="*/ 252 w 531"/>
                <a:gd name="T19" fmla="*/ 522 h 537"/>
                <a:gd name="T20" fmla="*/ 252 w 531"/>
                <a:gd name="T21" fmla="*/ 522 h 537"/>
                <a:gd name="T22" fmla="*/ 252 w 531"/>
                <a:gd name="T23" fmla="*/ 522 h 537"/>
                <a:gd name="T24" fmla="*/ 252 w 531"/>
                <a:gd name="T25" fmla="*/ 522 h 537"/>
                <a:gd name="T26" fmla="*/ 250 w 531"/>
                <a:gd name="T27" fmla="*/ 508 h 537"/>
                <a:gd name="T28" fmla="*/ 353 w 531"/>
                <a:gd name="T29" fmla="*/ 511 h 537"/>
                <a:gd name="T30" fmla="*/ 296 w 531"/>
                <a:gd name="T31" fmla="*/ 508 h 537"/>
                <a:gd name="T32" fmla="*/ 86 w 531"/>
                <a:gd name="T33" fmla="*/ 509 h 537"/>
                <a:gd name="T34" fmla="*/ 93 w 531"/>
                <a:gd name="T35" fmla="*/ 498 h 537"/>
                <a:gd name="T36" fmla="*/ 429 w 531"/>
                <a:gd name="T37" fmla="*/ 493 h 537"/>
                <a:gd name="T38" fmla="*/ 378 w 531"/>
                <a:gd name="T39" fmla="*/ 480 h 537"/>
                <a:gd name="T40" fmla="*/ 394 w 531"/>
                <a:gd name="T41" fmla="*/ 471 h 537"/>
                <a:gd name="T42" fmla="*/ 391 w 531"/>
                <a:gd name="T43" fmla="*/ 472 h 537"/>
                <a:gd name="T44" fmla="*/ 128 w 531"/>
                <a:gd name="T45" fmla="*/ 469 h 537"/>
                <a:gd name="T46" fmla="*/ 128 w 531"/>
                <a:gd name="T47" fmla="*/ 441 h 537"/>
                <a:gd name="T48" fmla="*/ 502 w 531"/>
                <a:gd name="T49" fmla="*/ 432 h 537"/>
                <a:gd name="T50" fmla="*/ 145 w 531"/>
                <a:gd name="T51" fmla="*/ 411 h 537"/>
                <a:gd name="T52" fmla="*/ 508 w 531"/>
                <a:gd name="T53" fmla="*/ 392 h 537"/>
                <a:gd name="T54" fmla="*/ 467 w 531"/>
                <a:gd name="T55" fmla="*/ 387 h 537"/>
                <a:gd name="T56" fmla="*/ 467 w 531"/>
                <a:gd name="T57" fmla="*/ 387 h 537"/>
                <a:gd name="T58" fmla="*/ 519 w 531"/>
                <a:gd name="T59" fmla="*/ 381 h 537"/>
                <a:gd name="T60" fmla="*/ 513 w 531"/>
                <a:gd name="T61" fmla="*/ 351 h 537"/>
                <a:gd name="T62" fmla="*/ 115 w 531"/>
                <a:gd name="T63" fmla="*/ 347 h 537"/>
                <a:gd name="T64" fmla="*/ 495 w 531"/>
                <a:gd name="T65" fmla="*/ 336 h 537"/>
                <a:gd name="T66" fmla="*/ 106 w 531"/>
                <a:gd name="T67" fmla="*/ 313 h 537"/>
                <a:gd name="T68" fmla="*/ 491 w 531"/>
                <a:gd name="T69" fmla="*/ 297 h 537"/>
                <a:gd name="T70" fmla="*/ 138 w 531"/>
                <a:gd name="T71" fmla="*/ 288 h 537"/>
                <a:gd name="T72" fmla="*/ 487 w 531"/>
                <a:gd name="T73" fmla="*/ 278 h 537"/>
                <a:gd name="T74" fmla="*/ 117 w 531"/>
                <a:gd name="T75" fmla="*/ 255 h 537"/>
                <a:gd name="T76" fmla="*/ 390 w 531"/>
                <a:gd name="T77" fmla="*/ 246 h 537"/>
                <a:gd name="T78" fmla="*/ 423 w 531"/>
                <a:gd name="T79" fmla="*/ 234 h 537"/>
                <a:gd name="T80" fmla="*/ 445 w 531"/>
                <a:gd name="T81" fmla="*/ 234 h 537"/>
                <a:gd name="T82" fmla="*/ 390 w 531"/>
                <a:gd name="T83" fmla="*/ 234 h 537"/>
                <a:gd name="T84" fmla="*/ 32 w 531"/>
                <a:gd name="T85" fmla="*/ 192 h 537"/>
                <a:gd name="T86" fmla="*/ 19 w 531"/>
                <a:gd name="T87" fmla="*/ 191 h 537"/>
                <a:gd name="T88" fmla="*/ 4 w 531"/>
                <a:gd name="T89" fmla="*/ 184 h 537"/>
                <a:gd name="T90" fmla="*/ 0 w 531"/>
                <a:gd name="T91" fmla="*/ 181 h 537"/>
                <a:gd name="T92" fmla="*/ 1 w 531"/>
                <a:gd name="T93" fmla="*/ 181 h 537"/>
                <a:gd name="T94" fmla="*/ 364 w 531"/>
                <a:gd name="T95" fmla="*/ 163 h 537"/>
                <a:gd name="T96" fmla="*/ 365 w 531"/>
                <a:gd name="T97" fmla="*/ 165 h 537"/>
                <a:gd name="T98" fmla="*/ 337 w 531"/>
                <a:gd name="T99" fmla="*/ 140 h 537"/>
                <a:gd name="T100" fmla="*/ 16 w 531"/>
                <a:gd name="T101" fmla="*/ 156 h 537"/>
                <a:gd name="T102" fmla="*/ 70 w 531"/>
                <a:gd name="T103" fmla="*/ 131 h 537"/>
                <a:gd name="T104" fmla="*/ 328 w 531"/>
                <a:gd name="T105" fmla="*/ 127 h 537"/>
                <a:gd name="T106" fmla="*/ 328 w 531"/>
                <a:gd name="T107" fmla="*/ 127 h 537"/>
                <a:gd name="T108" fmla="*/ 22 w 531"/>
                <a:gd name="T109" fmla="*/ 124 h 537"/>
                <a:gd name="T110" fmla="*/ 37 w 531"/>
                <a:gd name="T111" fmla="*/ 99 h 537"/>
                <a:gd name="T112" fmla="*/ 318 w 531"/>
                <a:gd name="T113" fmla="*/ 83 h 537"/>
                <a:gd name="T114" fmla="*/ 257 w 531"/>
                <a:gd name="T115" fmla="*/ 72 h 537"/>
                <a:gd name="T116" fmla="*/ 238 w 531"/>
                <a:gd name="T117" fmla="*/ 45 h 537"/>
                <a:gd name="T118" fmla="*/ 256 w 531"/>
                <a:gd name="T119" fmla="*/ 27 h 537"/>
                <a:gd name="T120" fmla="*/ 117 w 531"/>
                <a:gd name="T121" fmla="*/ 19 h 537"/>
                <a:gd name="T122" fmla="*/ 205 w 531"/>
                <a:gd name="T123" fmla="*/ 4 h 537"/>
                <a:gd name="T124" fmla="*/ 127 w 531"/>
                <a:gd name="T125" fmla="*/ 1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1" h="537">
                  <a:moveTo>
                    <a:pt x="163" y="529"/>
                  </a:moveTo>
                  <a:lnTo>
                    <a:pt x="164" y="530"/>
                  </a:lnTo>
                  <a:lnTo>
                    <a:pt x="173" y="537"/>
                  </a:lnTo>
                  <a:lnTo>
                    <a:pt x="166" y="537"/>
                  </a:lnTo>
                  <a:lnTo>
                    <a:pt x="162" y="533"/>
                  </a:lnTo>
                  <a:lnTo>
                    <a:pt x="162" y="531"/>
                  </a:lnTo>
                  <a:lnTo>
                    <a:pt x="162" y="530"/>
                  </a:lnTo>
                  <a:lnTo>
                    <a:pt x="163" y="529"/>
                  </a:lnTo>
                  <a:close/>
                  <a:moveTo>
                    <a:pt x="138" y="526"/>
                  </a:moveTo>
                  <a:lnTo>
                    <a:pt x="140" y="526"/>
                  </a:lnTo>
                  <a:lnTo>
                    <a:pt x="153" y="533"/>
                  </a:lnTo>
                  <a:lnTo>
                    <a:pt x="155" y="534"/>
                  </a:lnTo>
                  <a:lnTo>
                    <a:pt x="155" y="536"/>
                  </a:lnTo>
                  <a:lnTo>
                    <a:pt x="155" y="537"/>
                  </a:lnTo>
                  <a:lnTo>
                    <a:pt x="153" y="537"/>
                  </a:lnTo>
                  <a:lnTo>
                    <a:pt x="152" y="537"/>
                  </a:lnTo>
                  <a:lnTo>
                    <a:pt x="144" y="533"/>
                  </a:lnTo>
                  <a:lnTo>
                    <a:pt x="144" y="533"/>
                  </a:lnTo>
                  <a:lnTo>
                    <a:pt x="144" y="533"/>
                  </a:lnTo>
                  <a:lnTo>
                    <a:pt x="144" y="533"/>
                  </a:lnTo>
                  <a:lnTo>
                    <a:pt x="144" y="533"/>
                  </a:lnTo>
                  <a:lnTo>
                    <a:pt x="144" y="533"/>
                  </a:lnTo>
                  <a:lnTo>
                    <a:pt x="144" y="533"/>
                  </a:lnTo>
                  <a:lnTo>
                    <a:pt x="144" y="533"/>
                  </a:lnTo>
                  <a:lnTo>
                    <a:pt x="144" y="533"/>
                  </a:lnTo>
                  <a:lnTo>
                    <a:pt x="144" y="533"/>
                  </a:lnTo>
                  <a:lnTo>
                    <a:pt x="141" y="531"/>
                  </a:lnTo>
                  <a:lnTo>
                    <a:pt x="138" y="531"/>
                  </a:lnTo>
                  <a:lnTo>
                    <a:pt x="137" y="531"/>
                  </a:lnTo>
                  <a:lnTo>
                    <a:pt x="137" y="530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38" y="526"/>
                  </a:lnTo>
                  <a:close/>
                  <a:moveTo>
                    <a:pt x="94" y="520"/>
                  </a:moveTo>
                  <a:lnTo>
                    <a:pt x="95" y="520"/>
                  </a:lnTo>
                  <a:lnTo>
                    <a:pt x="95" y="522"/>
                  </a:lnTo>
                  <a:lnTo>
                    <a:pt x="98" y="527"/>
                  </a:lnTo>
                  <a:lnTo>
                    <a:pt x="102" y="527"/>
                  </a:lnTo>
                  <a:lnTo>
                    <a:pt x="104" y="529"/>
                  </a:lnTo>
                  <a:lnTo>
                    <a:pt x="104" y="530"/>
                  </a:lnTo>
                  <a:lnTo>
                    <a:pt x="104" y="531"/>
                  </a:lnTo>
                  <a:lnTo>
                    <a:pt x="102" y="533"/>
                  </a:lnTo>
                  <a:lnTo>
                    <a:pt x="95" y="533"/>
                  </a:lnTo>
                  <a:lnTo>
                    <a:pt x="95" y="531"/>
                  </a:lnTo>
                  <a:lnTo>
                    <a:pt x="95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1" y="523"/>
                  </a:lnTo>
                  <a:lnTo>
                    <a:pt x="91" y="522"/>
                  </a:lnTo>
                  <a:lnTo>
                    <a:pt x="93" y="520"/>
                  </a:lnTo>
                  <a:lnTo>
                    <a:pt x="94" y="520"/>
                  </a:lnTo>
                  <a:close/>
                  <a:moveTo>
                    <a:pt x="116" y="518"/>
                  </a:moveTo>
                  <a:lnTo>
                    <a:pt x="117" y="518"/>
                  </a:lnTo>
                  <a:lnTo>
                    <a:pt x="124" y="520"/>
                  </a:lnTo>
                  <a:lnTo>
                    <a:pt x="126" y="522"/>
                  </a:lnTo>
                  <a:lnTo>
                    <a:pt x="126" y="523"/>
                  </a:lnTo>
                  <a:lnTo>
                    <a:pt x="124" y="525"/>
                  </a:lnTo>
                  <a:lnTo>
                    <a:pt x="123" y="525"/>
                  </a:lnTo>
                  <a:lnTo>
                    <a:pt x="123" y="525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31"/>
                  </a:lnTo>
                  <a:lnTo>
                    <a:pt x="116" y="533"/>
                  </a:lnTo>
                  <a:lnTo>
                    <a:pt x="112" y="533"/>
                  </a:lnTo>
                  <a:lnTo>
                    <a:pt x="112" y="531"/>
                  </a:lnTo>
                  <a:lnTo>
                    <a:pt x="112" y="522"/>
                  </a:lnTo>
                  <a:lnTo>
                    <a:pt x="112" y="519"/>
                  </a:lnTo>
                  <a:lnTo>
                    <a:pt x="113" y="518"/>
                  </a:lnTo>
                  <a:lnTo>
                    <a:pt x="116" y="518"/>
                  </a:lnTo>
                  <a:close/>
                  <a:moveTo>
                    <a:pt x="220" y="516"/>
                  </a:moveTo>
                  <a:lnTo>
                    <a:pt x="231" y="516"/>
                  </a:lnTo>
                  <a:lnTo>
                    <a:pt x="232" y="518"/>
                  </a:lnTo>
                  <a:lnTo>
                    <a:pt x="234" y="519"/>
                  </a:lnTo>
                  <a:lnTo>
                    <a:pt x="232" y="520"/>
                  </a:lnTo>
                  <a:lnTo>
                    <a:pt x="231" y="522"/>
                  </a:lnTo>
                  <a:lnTo>
                    <a:pt x="220" y="522"/>
                  </a:lnTo>
                  <a:lnTo>
                    <a:pt x="220" y="527"/>
                  </a:lnTo>
                  <a:lnTo>
                    <a:pt x="220" y="529"/>
                  </a:lnTo>
                  <a:lnTo>
                    <a:pt x="218" y="530"/>
                  </a:lnTo>
                  <a:lnTo>
                    <a:pt x="217" y="529"/>
                  </a:lnTo>
                  <a:lnTo>
                    <a:pt x="217" y="530"/>
                  </a:lnTo>
                  <a:lnTo>
                    <a:pt x="217" y="531"/>
                  </a:lnTo>
                  <a:lnTo>
                    <a:pt x="216" y="533"/>
                  </a:lnTo>
                  <a:lnTo>
                    <a:pt x="216" y="533"/>
                  </a:lnTo>
                  <a:lnTo>
                    <a:pt x="214" y="533"/>
                  </a:lnTo>
                  <a:lnTo>
                    <a:pt x="213" y="533"/>
                  </a:lnTo>
                  <a:lnTo>
                    <a:pt x="211" y="531"/>
                  </a:lnTo>
                  <a:lnTo>
                    <a:pt x="211" y="531"/>
                  </a:lnTo>
                  <a:lnTo>
                    <a:pt x="211" y="531"/>
                  </a:lnTo>
                  <a:lnTo>
                    <a:pt x="211" y="531"/>
                  </a:lnTo>
                  <a:lnTo>
                    <a:pt x="211" y="531"/>
                  </a:lnTo>
                  <a:lnTo>
                    <a:pt x="211" y="531"/>
                  </a:lnTo>
                  <a:lnTo>
                    <a:pt x="211" y="531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9" y="522"/>
                  </a:lnTo>
                  <a:lnTo>
                    <a:pt x="199" y="520"/>
                  </a:lnTo>
                  <a:lnTo>
                    <a:pt x="200" y="520"/>
                  </a:lnTo>
                  <a:lnTo>
                    <a:pt x="202" y="520"/>
                  </a:lnTo>
                  <a:lnTo>
                    <a:pt x="216" y="529"/>
                  </a:lnTo>
                  <a:lnTo>
                    <a:pt x="216" y="527"/>
                  </a:lnTo>
                  <a:lnTo>
                    <a:pt x="216" y="522"/>
                  </a:lnTo>
                  <a:lnTo>
                    <a:pt x="217" y="519"/>
                  </a:lnTo>
                  <a:lnTo>
                    <a:pt x="218" y="518"/>
                  </a:lnTo>
                  <a:lnTo>
                    <a:pt x="220" y="516"/>
                  </a:lnTo>
                  <a:close/>
                  <a:moveTo>
                    <a:pt x="177" y="508"/>
                  </a:moveTo>
                  <a:lnTo>
                    <a:pt x="180" y="509"/>
                  </a:lnTo>
                  <a:lnTo>
                    <a:pt x="188" y="513"/>
                  </a:lnTo>
                  <a:lnTo>
                    <a:pt x="189" y="515"/>
                  </a:lnTo>
                  <a:lnTo>
                    <a:pt x="188" y="516"/>
                  </a:lnTo>
                  <a:lnTo>
                    <a:pt x="188" y="518"/>
                  </a:lnTo>
                  <a:lnTo>
                    <a:pt x="187" y="518"/>
                  </a:lnTo>
                  <a:lnTo>
                    <a:pt x="185" y="518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7" y="513"/>
                  </a:lnTo>
                  <a:lnTo>
                    <a:pt x="173" y="518"/>
                  </a:lnTo>
                  <a:lnTo>
                    <a:pt x="171" y="519"/>
                  </a:lnTo>
                  <a:lnTo>
                    <a:pt x="169" y="518"/>
                  </a:lnTo>
                  <a:lnTo>
                    <a:pt x="169" y="516"/>
                  </a:lnTo>
                  <a:lnTo>
                    <a:pt x="169" y="515"/>
                  </a:lnTo>
                  <a:lnTo>
                    <a:pt x="174" y="509"/>
                  </a:lnTo>
                  <a:lnTo>
                    <a:pt x="176" y="509"/>
                  </a:lnTo>
                  <a:lnTo>
                    <a:pt x="177" y="508"/>
                  </a:lnTo>
                  <a:close/>
                  <a:moveTo>
                    <a:pt x="250" y="508"/>
                  </a:moveTo>
                  <a:lnTo>
                    <a:pt x="253" y="509"/>
                  </a:lnTo>
                  <a:lnTo>
                    <a:pt x="253" y="511"/>
                  </a:lnTo>
                  <a:lnTo>
                    <a:pt x="253" y="515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6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8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19"/>
                  </a:lnTo>
                  <a:lnTo>
                    <a:pt x="253" y="520"/>
                  </a:lnTo>
                  <a:lnTo>
                    <a:pt x="252" y="520"/>
                  </a:lnTo>
                  <a:lnTo>
                    <a:pt x="252" y="520"/>
                  </a:lnTo>
                  <a:lnTo>
                    <a:pt x="252" y="520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52" y="522"/>
                  </a:lnTo>
                  <a:lnTo>
                    <a:pt x="247" y="522"/>
                  </a:lnTo>
                  <a:lnTo>
                    <a:pt x="246" y="520"/>
                  </a:lnTo>
                  <a:lnTo>
                    <a:pt x="245" y="519"/>
                  </a:lnTo>
                  <a:lnTo>
                    <a:pt x="246" y="518"/>
                  </a:lnTo>
                  <a:lnTo>
                    <a:pt x="247" y="516"/>
                  </a:lnTo>
                  <a:lnTo>
                    <a:pt x="249" y="516"/>
                  </a:lnTo>
                  <a:lnTo>
                    <a:pt x="249" y="515"/>
                  </a:lnTo>
                  <a:lnTo>
                    <a:pt x="249" y="511"/>
                  </a:lnTo>
                  <a:lnTo>
                    <a:pt x="249" y="509"/>
                  </a:lnTo>
                  <a:lnTo>
                    <a:pt x="250" y="508"/>
                  </a:lnTo>
                  <a:lnTo>
                    <a:pt x="250" y="508"/>
                  </a:lnTo>
                  <a:close/>
                  <a:moveTo>
                    <a:pt x="311" y="507"/>
                  </a:moveTo>
                  <a:lnTo>
                    <a:pt x="326" y="507"/>
                  </a:lnTo>
                  <a:lnTo>
                    <a:pt x="329" y="508"/>
                  </a:lnTo>
                  <a:lnTo>
                    <a:pt x="329" y="509"/>
                  </a:lnTo>
                  <a:lnTo>
                    <a:pt x="329" y="511"/>
                  </a:lnTo>
                  <a:lnTo>
                    <a:pt x="326" y="512"/>
                  </a:lnTo>
                  <a:lnTo>
                    <a:pt x="311" y="512"/>
                  </a:lnTo>
                  <a:lnTo>
                    <a:pt x="310" y="511"/>
                  </a:lnTo>
                  <a:lnTo>
                    <a:pt x="308" y="509"/>
                  </a:lnTo>
                  <a:lnTo>
                    <a:pt x="310" y="508"/>
                  </a:lnTo>
                  <a:lnTo>
                    <a:pt x="311" y="507"/>
                  </a:lnTo>
                  <a:close/>
                  <a:moveTo>
                    <a:pt x="355" y="502"/>
                  </a:moveTo>
                  <a:lnTo>
                    <a:pt x="357" y="504"/>
                  </a:lnTo>
                  <a:lnTo>
                    <a:pt x="358" y="505"/>
                  </a:lnTo>
                  <a:lnTo>
                    <a:pt x="357" y="507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3" y="512"/>
                  </a:lnTo>
                  <a:lnTo>
                    <a:pt x="343" y="512"/>
                  </a:lnTo>
                  <a:lnTo>
                    <a:pt x="342" y="511"/>
                  </a:lnTo>
                  <a:lnTo>
                    <a:pt x="340" y="509"/>
                  </a:lnTo>
                  <a:lnTo>
                    <a:pt x="342" y="508"/>
                  </a:lnTo>
                  <a:lnTo>
                    <a:pt x="343" y="507"/>
                  </a:lnTo>
                  <a:lnTo>
                    <a:pt x="350" y="507"/>
                  </a:lnTo>
                  <a:lnTo>
                    <a:pt x="354" y="504"/>
                  </a:lnTo>
                  <a:lnTo>
                    <a:pt x="355" y="502"/>
                  </a:lnTo>
                  <a:close/>
                  <a:moveTo>
                    <a:pt x="282" y="502"/>
                  </a:moveTo>
                  <a:lnTo>
                    <a:pt x="283" y="504"/>
                  </a:lnTo>
                  <a:lnTo>
                    <a:pt x="288" y="507"/>
                  </a:lnTo>
                  <a:lnTo>
                    <a:pt x="295" y="507"/>
                  </a:lnTo>
                  <a:lnTo>
                    <a:pt x="296" y="508"/>
                  </a:lnTo>
                  <a:lnTo>
                    <a:pt x="297" y="509"/>
                  </a:lnTo>
                  <a:lnTo>
                    <a:pt x="296" y="511"/>
                  </a:lnTo>
                  <a:lnTo>
                    <a:pt x="295" y="512"/>
                  </a:lnTo>
                  <a:lnTo>
                    <a:pt x="286" y="512"/>
                  </a:lnTo>
                  <a:lnTo>
                    <a:pt x="286" y="512"/>
                  </a:lnTo>
                  <a:lnTo>
                    <a:pt x="286" y="512"/>
                  </a:lnTo>
                  <a:lnTo>
                    <a:pt x="286" y="512"/>
                  </a:lnTo>
                  <a:lnTo>
                    <a:pt x="285" y="511"/>
                  </a:lnTo>
                  <a:lnTo>
                    <a:pt x="283" y="509"/>
                  </a:lnTo>
                  <a:lnTo>
                    <a:pt x="282" y="508"/>
                  </a:lnTo>
                  <a:lnTo>
                    <a:pt x="281" y="507"/>
                  </a:lnTo>
                  <a:lnTo>
                    <a:pt x="281" y="507"/>
                  </a:lnTo>
                  <a:lnTo>
                    <a:pt x="279" y="505"/>
                  </a:lnTo>
                  <a:lnTo>
                    <a:pt x="281" y="504"/>
                  </a:lnTo>
                  <a:lnTo>
                    <a:pt x="282" y="502"/>
                  </a:lnTo>
                  <a:close/>
                  <a:moveTo>
                    <a:pt x="93" y="498"/>
                  </a:moveTo>
                  <a:lnTo>
                    <a:pt x="94" y="498"/>
                  </a:lnTo>
                  <a:lnTo>
                    <a:pt x="95" y="500"/>
                  </a:lnTo>
                  <a:lnTo>
                    <a:pt x="95" y="501"/>
                  </a:lnTo>
                  <a:lnTo>
                    <a:pt x="94" y="502"/>
                  </a:lnTo>
                  <a:lnTo>
                    <a:pt x="90" y="505"/>
                  </a:lnTo>
                  <a:lnTo>
                    <a:pt x="90" y="507"/>
                  </a:lnTo>
                  <a:lnTo>
                    <a:pt x="90" y="509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87" y="509"/>
                  </a:lnTo>
                  <a:lnTo>
                    <a:pt x="86" y="509"/>
                  </a:lnTo>
                  <a:lnTo>
                    <a:pt x="84" y="504"/>
                  </a:lnTo>
                  <a:lnTo>
                    <a:pt x="84" y="504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4" y="502"/>
                  </a:lnTo>
                  <a:lnTo>
                    <a:pt x="83" y="502"/>
                  </a:lnTo>
                  <a:lnTo>
                    <a:pt x="83" y="502"/>
                  </a:lnTo>
                  <a:lnTo>
                    <a:pt x="83" y="502"/>
                  </a:lnTo>
                  <a:lnTo>
                    <a:pt x="83" y="502"/>
                  </a:lnTo>
                  <a:lnTo>
                    <a:pt x="83" y="502"/>
                  </a:lnTo>
                  <a:lnTo>
                    <a:pt x="93" y="498"/>
                  </a:lnTo>
                  <a:lnTo>
                    <a:pt x="93" y="498"/>
                  </a:lnTo>
                  <a:close/>
                  <a:moveTo>
                    <a:pt x="253" y="491"/>
                  </a:moveTo>
                  <a:lnTo>
                    <a:pt x="268" y="491"/>
                  </a:lnTo>
                  <a:lnTo>
                    <a:pt x="271" y="493"/>
                  </a:lnTo>
                  <a:lnTo>
                    <a:pt x="271" y="494"/>
                  </a:lnTo>
                  <a:lnTo>
                    <a:pt x="271" y="495"/>
                  </a:lnTo>
                  <a:lnTo>
                    <a:pt x="268" y="497"/>
                  </a:lnTo>
                  <a:lnTo>
                    <a:pt x="253" y="497"/>
                  </a:lnTo>
                  <a:lnTo>
                    <a:pt x="252" y="495"/>
                  </a:lnTo>
                  <a:lnTo>
                    <a:pt x="250" y="494"/>
                  </a:lnTo>
                  <a:lnTo>
                    <a:pt x="252" y="493"/>
                  </a:lnTo>
                  <a:lnTo>
                    <a:pt x="253" y="491"/>
                  </a:lnTo>
                  <a:close/>
                  <a:moveTo>
                    <a:pt x="462" y="489"/>
                  </a:moveTo>
                  <a:lnTo>
                    <a:pt x="479" y="489"/>
                  </a:lnTo>
                  <a:lnTo>
                    <a:pt x="479" y="493"/>
                  </a:lnTo>
                  <a:lnTo>
                    <a:pt x="462" y="493"/>
                  </a:lnTo>
                  <a:lnTo>
                    <a:pt x="461" y="493"/>
                  </a:lnTo>
                  <a:lnTo>
                    <a:pt x="459" y="491"/>
                  </a:lnTo>
                  <a:lnTo>
                    <a:pt x="461" y="489"/>
                  </a:lnTo>
                  <a:lnTo>
                    <a:pt x="462" y="489"/>
                  </a:lnTo>
                  <a:close/>
                  <a:moveTo>
                    <a:pt x="430" y="489"/>
                  </a:moveTo>
                  <a:lnTo>
                    <a:pt x="447" y="489"/>
                  </a:lnTo>
                  <a:lnTo>
                    <a:pt x="448" y="489"/>
                  </a:lnTo>
                  <a:lnTo>
                    <a:pt x="448" y="491"/>
                  </a:lnTo>
                  <a:lnTo>
                    <a:pt x="448" y="493"/>
                  </a:lnTo>
                  <a:lnTo>
                    <a:pt x="447" y="493"/>
                  </a:lnTo>
                  <a:lnTo>
                    <a:pt x="430" y="493"/>
                  </a:lnTo>
                  <a:lnTo>
                    <a:pt x="429" y="493"/>
                  </a:lnTo>
                  <a:lnTo>
                    <a:pt x="427" y="491"/>
                  </a:lnTo>
                  <a:lnTo>
                    <a:pt x="429" y="489"/>
                  </a:lnTo>
                  <a:lnTo>
                    <a:pt x="430" y="489"/>
                  </a:lnTo>
                  <a:close/>
                  <a:moveTo>
                    <a:pt x="122" y="483"/>
                  </a:moveTo>
                  <a:lnTo>
                    <a:pt x="123" y="483"/>
                  </a:lnTo>
                  <a:lnTo>
                    <a:pt x="124" y="484"/>
                  </a:lnTo>
                  <a:lnTo>
                    <a:pt x="124" y="486"/>
                  </a:lnTo>
                  <a:lnTo>
                    <a:pt x="123" y="487"/>
                  </a:lnTo>
                  <a:lnTo>
                    <a:pt x="109" y="495"/>
                  </a:lnTo>
                  <a:lnTo>
                    <a:pt x="108" y="495"/>
                  </a:lnTo>
                  <a:lnTo>
                    <a:pt x="106" y="495"/>
                  </a:lnTo>
                  <a:lnTo>
                    <a:pt x="105" y="494"/>
                  </a:lnTo>
                  <a:lnTo>
                    <a:pt x="105" y="493"/>
                  </a:lnTo>
                  <a:lnTo>
                    <a:pt x="106" y="491"/>
                  </a:lnTo>
                  <a:lnTo>
                    <a:pt x="120" y="483"/>
                  </a:lnTo>
                  <a:lnTo>
                    <a:pt x="122" y="483"/>
                  </a:lnTo>
                  <a:close/>
                  <a:moveTo>
                    <a:pt x="378" y="480"/>
                  </a:moveTo>
                  <a:lnTo>
                    <a:pt x="380" y="480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68" y="495"/>
                  </a:lnTo>
                  <a:lnTo>
                    <a:pt x="366" y="495"/>
                  </a:lnTo>
                  <a:lnTo>
                    <a:pt x="365" y="495"/>
                  </a:lnTo>
                  <a:lnTo>
                    <a:pt x="365" y="494"/>
                  </a:lnTo>
                  <a:lnTo>
                    <a:pt x="365" y="491"/>
                  </a:lnTo>
                  <a:lnTo>
                    <a:pt x="376" y="480"/>
                  </a:lnTo>
                  <a:lnTo>
                    <a:pt x="378" y="480"/>
                  </a:lnTo>
                  <a:close/>
                  <a:moveTo>
                    <a:pt x="418" y="473"/>
                  </a:moveTo>
                  <a:lnTo>
                    <a:pt x="420" y="473"/>
                  </a:lnTo>
                  <a:lnTo>
                    <a:pt x="420" y="475"/>
                  </a:lnTo>
                  <a:lnTo>
                    <a:pt x="420" y="491"/>
                  </a:lnTo>
                  <a:lnTo>
                    <a:pt x="420" y="493"/>
                  </a:lnTo>
                  <a:lnTo>
                    <a:pt x="419" y="493"/>
                  </a:lnTo>
                  <a:lnTo>
                    <a:pt x="418" y="493"/>
                  </a:lnTo>
                  <a:lnTo>
                    <a:pt x="416" y="493"/>
                  </a:lnTo>
                  <a:lnTo>
                    <a:pt x="416" y="491"/>
                  </a:lnTo>
                  <a:lnTo>
                    <a:pt x="416" y="475"/>
                  </a:lnTo>
                  <a:lnTo>
                    <a:pt x="416" y="473"/>
                  </a:lnTo>
                  <a:lnTo>
                    <a:pt x="418" y="473"/>
                  </a:lnTo>
                  <a:close/>
                  <a:moveTo>
                    <a:pt x="394" y="464"/>
                  </a:moveTo>
                  <a:lnTo>
                    <a:pt x="407" y="464"/>
                  </a:lnTo>
                  <a:lnTo>
                    <a:pt x="408" y="465"/>
                  </a:lnTo>
                  <a:lnTo>
                    <a:pt x="408" y="466"/>
                  </a:lnTo>
                  <a:lnTo>
                    <a:pt x="408" y="468"/>
                  </a:lnTo>
                  <a:lnTo>
                    <a:pt x="407" y="469"/>
                  </a:lnTo>
                  <a:lnTo>
                    <a:pt x="394" y="469"/>
                  </a:lnTo>
                  <a:lnTo>
                    <a:pt x="394" y="469"/>
                  </a:lnTo>
                  <a:lnTo>
                    <a:pt x="394" y="469"/>
                  </a:lnTo>
                  <a:lnTo>
                    <a:pt x="394" y="469"/>
                  </a:lnTo>
                  <a:lnTo>
                    <a:pt x="394" y="469"/>
                  </a:lnTo>
                  <a:lnTo>
                    <a:pt x="394" y="469"/>
                  </a:lnTo>
                  <a:lnTo>
                    <a:pt x="394" y="471"/>
                  </a:lnTo>
                  <a:lnTo>
                    <a:pt x="394" y="471"/>
                  </a:lnTo>
                  <a:lnTo>
                    <a:pt x="394" y="471"/>
                  </a:lnTo>
                  <a:lnTo>
                    <a:pt x="394" y="471"/>
                  </a:lnTo>
                  <a:lnTo>
                    <a:pt x="394" y="471"/>
                  </a:lnTo>
                  <a:lnTo>
                    <a:pt x="394" y="471"/>
                  </a:lnTo>
                  <a:lnTo>
                    <a:pt x="394" y="471"/>
                  </a:lnTo>
                  <a:lnTo>
                    <a:pt x="394" y="471"/>
                  </a:lnTo>
                  <a:lnTo>
                    <a:pt x="394" y="471"/>
                  </a:lnTo>
                  <a:lnTo>
                    <a:pt x="394" y="471"/>
                  </a:lnTo>
                  <a:lnTo>
                    <a:pt x="394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1" y="472"/>
                  </a:lnTo>
                  <a:lnTo>
                    <a:pt x="390" y="473"/>
                  </a:lnTo>
                  <a:lnTo>
                    <a:pt x="387" y="472"/>
                  </a:lnTo>
                  <a:lnTo>
                    <a:pt x="387" y="471"/>
                  </a:lnTo>
                  <a:lnTo>
                    <a:pt x="387" y="469"/>
                  </a:lnTo>
                  <a:lnTo>
                    <a:pt x="391" y="465"/>
                  </a:lnTo>
                  <a:lnTo>
                    <a:pt x="393" y="465"/>
                  </a:lnTo>
                  <a:lnTo>
                    <a:pt x="394" y="464"/>
                  </a:lnTo>
                  <a:close/>
                  <a:moveTo>
                    <a:pt x="479" y="461"/>
                  </a:moveTo>
                  <a:lnTo>
                    <a:pt x="484" y="461"/>
                  </a:lnTo>
                  <a:lnTo>
                    <a:pt x="485" y="462"/>
                  </a:lnTo>
                  <a:lnTo>
                    <a:pt x="485" y="464"/>
                  </a:lnTo>
                  <a:lnTo>
                    <a:pt x="485" y="465"/>
                  </a:lnTo>
                  <a:lnTo>
                    <a:pt x="484" y="466"/>
                  </a:lnTo>
                  <a:lnTo>
                    <a:pt x="479" y="466"/>
                  </a:lnTo>
                  <a:lnTo>
                    <a:pt x="479" y="477"/>
                  </a:lnTo>
                  <a:lnTo>
                    <a:pt x="477" y="479"/>
                  </a:lnTo>
                  <a:lnTo>
                    <a:pt x="476" y="479"/>
                  </a:lnTo>
                  <a:lnTo>
                    <a:pt x="474" y="479"/>
                  </a:lnTo>
                  <a:lnTo>
                    <a:pt x="473" y="477"/>
                  </a:lnTo>
                  <a:lnTo>
                    <a:pt x="473" y="466"/>
                  </a:lnTo>
                  <a:lnTo>
                    <a:pt x="474" y="464"/>
                  </a:lnTo>
                  <a:lnTo>
                    <a:pt x="476" y="462"/>
                  </a:lnTo>
                  <a:lnTo>
                    <a:pt x="479" y="461"/>
                  </a:lnTo>
                  <a:close/>
                  <a:moveTo>
                    <a:pt x="126" y="450"/>
                  </a:moveTo>
                  <a:lnTo>
                    <a:pt x="127" y="451"/>
                  </a:lnTo>
                  <a:lnTo>
                    <a:pt x="128" y="453"/>
                  </a:lnTo>
                  <a:lnTo>
                    <a:pt x="128" y="469"/>
                  </a:lnTo>
                  <a:lnTo>
                    <a:pt x="127" y="471"/>
                  </a:lnTo>
                  <a:lnTo>
                    <a:pt x="126" y="471"/>
                  </a:lnTo>
                  <a:lnTo>
                    <a:pt x="124" y="471"/>
                  </a:lnTo>
                  <a:lnTo>
                    <a:pt x="123" y="469"/>
                  </a:lnTo>
                  <a:lnTo>
                    <a:pt x="123" y="453"/>
                  </a:lnTo>
                  <a:lnTo>
                    <a:pt x="124" y="451"/>
                  </a:lnTo>
                  <a:lnTo>
                    <a:pt x="126" y="450"/>
                  </a:lnTo>
                  <a:close/>
                  <a:moveTo>
                    <a:pt x="498" y="441"/>
                  </a:moveTo>
                  <a:lnTo>
                    <a:pt x="498" y="441"/>
                  </a:lnTo>
                  <a:lnTo>
                    <a:pt x="499" y="443"/>
                  </a:lnTo>
                  <a:lnTo>
                    <a:pt x="501" y="444"/>
                  </a:lnTo>
                  <a:lnTo>
                    <a:pt x="495" y="461"/>
                  </a:lnTo>
                  <a:lnTo>
                    <a:pt x="494" y="461"/>
                  </a:lnTo>
                  <a:lnTo>
                    <a:pt x="492" y="462"/>
                  </a:lnTo>
                  <a:lnTo>
                    <a:pt x="492" y="462"/>
                  </a:lnTo>
                  <a:lnTo>
                    <a:pt x="491" y="461"/>
                  </a:lnTo>
                  <a:lnTo>
                    <a:pt x="491" y="459"/>
                  </a:lnTo>
                  <a:lnTo>
                    <a:pt x="495" y="443"/>
                  </a:lnTo>
                  <a:lnTo>
                    <a:pt x="497" y="443"/>
                  </a:lnTo>
                  <a:lnTo>
                    <a:pt x="498" y="441"/>
                  </a:lnTo>
                  <a:close/>
                  <a:moveTo>
                    <a:pt x="137" y="422"/>
                  </a:moveTo>
                  <a:lnTo>
                    <a:pt x="137" y="422"/>
                  </a:lnTo>
                  <a:lnTo>
                    <a:pt x="138" y="423"/>
                  </a:lnTo>
                  <a:lnTo>
                    <a:pt x="138" y="425"/>
                  </a:lnTo>
                  <a:lnTo>
                    <a:pt x="131" y="440"/>
                  </a:lnTo>
                  <a:lnTo>
                    <a:pt x="130" y="440"/>
                  </a:lnTo>
                  <a:lnTo>
                    <a:pt x="128" y="441"/>
                  </a:lnTo>
                  <a:lnTo>
                    <a:pt x="128" y="440"/>
                  </a:lnTo>
                  <a:lnTo>
                    <a:pt x="127" y="439"/>
                  </a:lnTo>
                  <a:lnTo>
                    <a:pt x="127" y="437"/>
                  </a:lnTo>
                  <a:lnTo>
                    <a:pt x="127" y="437"/>
                  </a:lnTo>
                  <a:lnTo>
                    <a:pt x="128" y="435"/>
                  </a:lnTo>
                  <a:lnTo>
                    <a:pt x="130" y="433"/>
                  </a:lnTo>
                  <a:lnTo>
                    <a:pt x="131" y="430"/>
                  </a:lnTo>
                  <a:lnTo>
                    <a:pt x="133" y="428"/>
                  </a:lnTo>
                  <a:lnTo>
                    <a:pt x="133" y="428"/>
                  </a:lnTo>
                  <a:lnTo>
                    <a:pt x="133" y="428"/>
                  </a:lnTo>
                  <a:lnTo>
                    <a:pt x="133" y="428"/>
                  </a:lnTo>
                  <a:lnTo>
                    <a:pt x="133" y="428"/>
                  </a:lnTo>
                  <a:lnTo>
                    <a:pt x="133" y="428"/>
                  </a:lnTo>
                  <a:lnTo>
                    <a:pt x="133" y="428"/>
                  </a:lnTo>
                  <a:lnTo>
                    <a:pt x="134" y="423"/>
                  </a:lnTo>
                  <a:lnTo>
                    <a:pt x="135" y="422"/>
                  </a:lnTo>
                  <a:lnTo>
                    <a:pt x="137" y="422"/>
                  </a:lnTo>
                  <a:close/>
                  <a:moveTo>
                    <a:pt x="501" y="419"/>
                  </a:moveTo>
                  <a:lnTo>
                    <a:pt x="501" y="419"/>
                  </a:lnTo>
                  <a:lnTo>
                    <a:pt x="508" y="421"/>
                  </a:lnTo>
                  <a:lnTo>
                    <a:pt x="506" y="425"/>
                  </a:lnTo>
                  <a:lnTo>
                    <a:pt x="506" y="428"/>
                  </a:lnTo>
                  <a:lnTo>
                    <a:pt x="505" y="429"/>
                  </a:lnTo>
                  <a:lnTo>
                    <a:pt x="505" y="429"/>
                  </a:lnTo>
                  <a:lnTo>
                    <a:pt x="503" y="430"/>
                  </a:lnTo>
                  <a:lnTo>
                    <a:pt x="502" y="432"/>
                  </a:lnTo>
                  <a:lnTo>
                    <a:pt x="502" y="432"/>
                  </a:lnTo>
                  <a:lnTo>
                    <a:pt x="501" y="430"/>
                  </a:lnTo>
                  <a:lnTo>
                    <a:pt x="501" y="428"/>
                  </a:lnTo>
                  <a:lnTo>
                    <a:pt x="502" y="425"/>
                  </a:lnTo>
                  <a:lnTo>
                    <a:pt x="501" y="425"/>
                  </a:lnTo>
                  <a:lnTo>
                    <a:pt x="499" y="423"/>
                  </a:lnTo>
                  <a:lnTo>
                    <a:pt x="498" y="422"/>
                  </a:lnTo>
                  <a:lnTo>
                    <a:pt x="499" y="421"/>
                  </a:lnTo>
                  <a:lnTo>
                    <a:pt x="501" y="419"/>
                  </a:lnTo>
                  <a:close/>
                  <a:moveTo>
                    <a:pt x="469" y="415"/>
                  </a:moveTo>
                  <a:lnTo>
                    <a:pt x="469" y="415"/>
                  </a:lnTo>
                  <a:lnTo>
                    <a:pt x="485" y="418"/>
                  </a:lnTo>
                  <a:lnTo>
                    <a:pt x="487" y="418"/>
                  </a:lnTo>
                  <a:lnTo>
                    <a:pt x="487" y="419"/>
                  </a:lnTo>
                  <a:lnTo>
                    <a:pt x="487" y="422"/>
                  </a:lnTo>
                  <a:lnTo>
                    <a:pt x="485" y="422"/>
                  </a:lnTo>
                  <a:lnTo>
                    <a:pt x="484" y="422"/>
                  </a:lnTo>
                  <a:lnTo>
                    <a:pt x="469" y="419"/>
                  </a:lnTo>
                  <a:lnTo>
                    <a:pt x="467" y="419"/>
                  </a:lnTo>
                  <a:lnTo>
                    <a:pt x="466" y="417"/>
                  </a:lnTo>
                  <a:lnTo>
                    <a:pt x="467" y="415"/>
                  </a:lnTo>
                  <a:lnTo>
                    <a:pt x="469" y="415"/>
                  </a:lnTo>
                  <a:close/>
                  <a:moveTo>
                    <a:pt x="151" y="393"/>
                  </a:moveTo>
                  <a:lnTo>
                    <a:pt x="152" y="393"/>
                  </a:lnTo>
                  <a:lnTo>
                    <a:pt x="153" y="394"/>
                  </a:lnTo>
                  <a:lnTo>
                    <a:pt x="153" y="396"/>
                  </a:lnTo>
                  <a:lnTo>
                    <a:pt x="145" y="411"/>
                  </a:lnTo>
                  <a:lnTo>
                    <a:pt x="145" y="411"/>
                  </a:lnTo>
                  <a:lnTo>
                    <a:pt x="144" y="412"/>
                  </a:lnTo>
                  <a:lnTo>
                    <a:pt x="142" y="412"/>
                  </a:lnTo>
                  <a:lnTo>
                    <a:pt x="141" y="411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2" y="407"/>
                  </a:lnTo>
                  <a:lnTo>
                    <a:pt x="144" y="404"/>
                  </a:lnTo>
                  <a:lnTo>
                    <a:pt x="145" y="401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8" y="394"/>
                  </a:lnTo>
                  <a:lnTo>
                    <a:pt x="149" y="393"/>
                  </a:lnTo>
                  <a:lnTo>
                    <a:pt x="151" y="393"/>
                  </a:lnTo>
                  <a:close/>
                  <a:moveTo>
                    <a:pt x="505" y="387"/>
                  </a:moveTo>
                  <a:lnTo>
                    <a:pt x="508" y="389"/>
                  </a:lnTo>
                  <a:lnTo>
                    <a:pt x="508" y="390"/>
                  </a:lnTo>
                  <a:lnTo>
                    <a:pt x="508" y="392"/>
                  </a:lnTo>
                  <a:lnTo>
                    <a:pt x="505" y="394"/>
                  </a:lnTo>
                  <a:lnTo>
                    <a:pt x="505" y="394"/>
                  </a:lnTo>
                  <a:lnTo>
                    <a:pt x="505" y="394"/>
                  </a:lnTo>
                  <a:lnTo>
                    <a:pt x="505" y="394"/>
                  </a:lnTo>
                  <a:lnTo>
                    <a:pt x="505" y="394"/>
                  </a:lnTo>
                  <a:lnTo>
                    <a:pt x="505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4"/>
                  </a:lnTo>
                  <a:lnTo>
                    <a:pt x="503" y="394"/>
                  </a:lnTo>
                  <a:lnTo>
                    <a:pt x="503" y="394"/>
                  </a:lnTo>
                  <a:lnTo>
                    <a:pt x="503" y="394"/>
                  </a:lnTo>
                  <a:lnTo>
                    <a:pt x="503" y="394"/>
                  </a:lnTo>
                  <a:lnTo>
                    <a:pt x="503" y="394"/>
                  </a:lnTo>
                  <a:lnTo>
                    <a:pt x="503" y="394"/>
                  </a:lnTo>
                  <a:lnTo>
                    <a:pt x="503" y="394"/>
                  </a:lnTo>
                  <a:lnTo>
                    <a:pt x="492" y="393"/>
                  </a:lnTo>
                  <a:lnTo>
                    <a:pt x="490" y="393"/>
                  </a:lnTo>
                  <a:lnTo>
                    <a:pt x="490" y="390"/>
                  </a:lnTo>
                  <a:lnTo>
                    <a:pt x="491" y="389"/>
                  </a:lnTo>
                  <a:lnTo>
                    <a:pt x="492" y="389"/>
                  </a:lnTo>
                  <a:lnTo>
                    <a:pt x="492" y="389"/>
                  </a:lnTo>
                  <a:lnTo>
                    <a:pt x="503" y="389"/>
                  </a:lnTo>
                  <a:lnTo>
                    <a:pt x="503" y="389"/>
                  </a:lnTo>
                  <a:lnTo>
                    <a:pt x="505" y="387"/>
                  </a:lnTo>
                  <a:close/>
                  <a:moveTo>
                    <a:pt x="467" y="387"/>
                  </a:moveTo>
                  <a:lnTo>
                    <a:pt x="467" y="387"/>
                  </a:lnTo>
                  <a:lnTo>
                    <a:pt x="476" y="387"/>
                  </a:lnTo>
                  <a:lnTo>
                    <a:pt x="477" y="389"/>
                  </a:lnTo>
                  <a:lnTo>
                    <a:pt x="479" y="390"/>
                  </a:lnTo>
                  <a:lnTo>
                    <a:pt x="477" y="392"/>
                  </a:lnTo>
                  <a:lnTo>
                    <a:pt x="476" y="393"/>
                  </a:lnTo>
                  <a:lnTo>
                    <a:pt x="476" y="393"/>
                  </a:lnTo>
                  <a:lnTo>
                    <a:pt x="469" y="392"/>
                  </a:lnTo>
                  <a:lnTo>
                    <a:pt x="469" y="392"/>
                  </a:lnTo>
                  <a:lnTo>
                    <a:pt x="469" y="392"/>
                  </a:lnTo>
                  <a:lnTo>
                    <a:pt x="469" y="392"/>
                  </a:lnTo>
                  <a:lnTo>
                    <a:pt x="469" y="392"/>
                  </a:lnTo>
                  <a:lnTo>
                    <a:pt x="467" y="392"/>
                  </a:lnTo>
                  <a:lnTo>
                    <a:pt x="467" y="392"/>
                  </a:lnTo>
                  <a:lnTo>
                    <a:pt x="467" y="392"/>
                  </a:lnTo>
                  <a:lnTo>
                    <a:pt x="467" y="392"/>
                  </a:lnTo>
                  <a:lnTo>
                    <a:pt x="467" y="392"/>
                  </a:lnTo>
                  <a:lnTo>
                    <a:pt x="467" y="392"/>
                  </a:lnTo>
                  <a:lnTo>
                    <a:pt x="467" y="400"/>
                  </a:lnTo>
                  <a:lnTo>
                    <a:pt x="467" y="401"/>
                  </a:lnTo>
                  <a:lnTo>
                    <a:pt x="466" y="403"/>
                  </a:lnTo>
                  <a:lnTo>
                    <a:pt x="463" y="401"/>
                  </a:lnTo>
                  <a:lnTo>
                    <a:pt x="463" y="400"/>
                  </a:lnTo>
                  <a:lnTo>
                    <a:pt x="463" y="392"/>
                  </a:lnTo>
                  <a:lnTo>
                    <a:pt x="463" y="390"/>
                  </a:lnTo>
                  <a:lnTo>
                    <a:pt x="465" y="389"/>
                  </a:lnTo>
                  <a:lnTo>
                    <a:pt x="466" y="387"/>
                  </a:lnTo>
                  <a:lnTo>
                    <a:pt x="467" y="387"/>
                  </a:lnTo>
                  <a:close/>
                  <a:moveTo>
                    <a:pt x="141" y="367"/>
                  </a:moveTo>
                  <a:lnTo>
                    <a:pt x="142" y="367"/>
                  </a:lnTo>
                  <a:lnTo>
                    <a:pt x="155" y="376"/>
                  </a:lnTo>
                  <a:lnTo>
                    <a:pt x="156" y="378"/>
                  </a:lnTo>
                  <a:lnTo>
                    <a:pt x="156" y="381"/>
                  </a:lnTo>
                  <a:lnTo>
                    <a:pt x="155" y="381"/>
                  </a:lnTo>
                  <a:lnTo>
                    <a:pt x="153" y="381"/>
                  </a:lnTo>
                  <a:lnTo>
                    <a:pt x="152" y="381"/>
                  </a:lnTo>
                  <a:lnTo>
                    <a:pt x="140" y="371"/>
                  </a:lnTo>
                  <a:lnTo>
                    <a:pt x="138" y="369"/>
                  </a:lnTo>
                  <a:lnTo>
                    <a:pt x="140" y="368"/>
                  </a:lnTo>
                  <a:lnTo>
                    <a:pt x="140" y="367"/>
                  </a:lnTo>
                  <a:lnTo>
                    <a:pt x="141" y="367"/>
                  </a:lnTo>
                  <a:close/>
                  <a:moveTo>
                    <a:pt x="528" y="365"/>
                  </a:moveTo>
                  <a:lnTo>
                    <a:pt x="530" y="365"/>
                  </a:lnTo>
                  <a:lnTo>
                    <a:pt x="531" y="367"/>
                  </a:lnTo>
                  <a:lnTo>
                    <a:pt x="530" y="36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9" y="381"/>
                  </a:lnTo>
                  <a:lnTo>
                    <a:pt x="517" y="381"/>
                  </a:lnTo>
                  <a:lnTo>
                    <a:pt x="515" y="381"/>
                  </a:lnTo>
                  <a:lnTo>
                    <a:pt x="515" y="379"/>
                  </a:lnTo>
                  <a:lnTo>
                    <a:pt x="515" y="376"/>
                  </a:lnTo>
                  <a:lnTo>
                    <a:pt x="527" y="365"/>
                  </a:lnTo>
                  <a:lnTo>
                    <a:pt x="528" y="365"/>
                  </a:lnTo>
                  <a:close/>
                  <a:moveTo>
                    <a:pt x="508" y="347"/>
                  </a:moveTo>
                  <a:lnTo>
                    <a:pt x="509" y="349"/>
                  </a:lnTo>
                  <a:lnTo>
                    <a:pt x="510" y="349"/>
                  </a:lnTo>
                  <a:lnTo>
                    <a:pt x="510" y="350"/>
                  </a:lnTo>
                  <a:lnTo>
                    <a:pt x="513" y="351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21" y="358"/>
                  </a:lnTo>
                  <a:lnTo>
                    <a:pt x="523" y="360"/>
                  </a:lnTo>
                  <a:lnTo>
                    <a:pt x="523" y="361"/>
                  </a:lnTo>
                  <a:lnTo>
                    <a:pt x="521" y="363"/>
                  </a:lnTo>
                  <a:lnTo>
                    <a:pt x="520" y="363"/>
                  </a:lnTo>
                  <a:lnTo>
                    <a:pt x="519" y="363"/>
                  </a:lnTo>
                  <a:lnTo>
                    <a:pt x="506" y="351"/>
                  </a:lnTo>
                  <a:lnTo>
                    <a:pt x="506" y="350"/>
                  </a:lnTo>
                  <a:lnTo>
                    <a:pt x="506" y="349"/>
                  </a:lnTo>
                  <a:lnTo>
                    <a:pt x="508" y="347"/>
                  </a:lnTo>
                  <a:lnTo>
                    <a:pt x="508" y="347"/>
                  </a:lnTo>
                  <a:close/>
                  <a:moveTo>
                    <a:pt x="115" y="347"/>
                  </a:moveTo>
                  <a:lnTo>
                    <a:pt x="116" y="347"/>
                  </a:lnTo>
                  <a:lnTo>
                    <a:pt x="130" y="357"/>
                  </a:lnTo>
                  <a:lnTo>
                    <a:pt x="130" y="358"/>
                  </a:lnTo>
                  <a:lnTo>
                    <a:pt x="130" y="361"/>
                  </a:lnTo>
                  <a:lnTo>
                    <a:pt x="128" y="361"/>
                  </a:lnTo>
                  <a:lnTo>
                    <a:pt x="128" y="361"/>
                  </a:lnTo>
                  <a:lnTo>
                    <a:pt x="127" y="361"/>
                  </a:lnTo>
                  <a:lnTo>
                    <a:pt x="113" y="351"/>
                  </a:lnTo>
                  <a:lnTo>
                    <a:pt x="113" y="350"/>
                  </a:lnTo>
                  <a:lnTo>
                    <a:pt x="113" y="349"/>
                  </a:lnTo>
                  <a:lnTo>
                    <a:pt x="115" y="347"/>
                  </a:lnTo>
                  <a:lnTo>
                    <a:pt x="115" y="347"/>
                  </a:lnTo>
                  <a:close/>
                  <a:moveTo>
                    <a:pt x="101" y="324"/>
                  </a:moveTo>
                  <a:lnTo>
                    <a:pt x="104" y="325"/>
                  </a:lnTo>
                  <a:lnTo>
                    <a:pt x="104" y="327"/>
                  </a:lnTo>
                  <a:lnTo>
                    <a:pt x="104" y="338"/>
                  </a:lnTo>
                  <a:lnTo>
                    <a:pt x="105" y="340"/>
                  </a:lnTo>
                  <a:lnTo>
                    <a:pt x="104" y="342"/>
                  </a:lnTo>
                  <a:lnTo>
                    <a:pt x="104" y="342"/>
                  </a:lnTo>
                  <a:lnTo>
                    <a:pt x="102" y="342"/>
                  </a:lnTo>
                  <a:lnTo>
                    <a:pt x="101" y="342"/>
                  </a:lnTo>
                  <a:lnTo>
                    <a:pt x="99" y="340"/>
                  </a:lnTo>
                  <a:lnTo>
                    <a:pt x="99" y="340"/>
                  </a:lnTo>
                  <a:lnTo>
                    <a:pt x="99" y="340"/>
                  </a:lnTo>
                  <a:lnTo>
                    <a:pt x="99" y="340"/>
                  </a:lnTo>
                  <a:lnTo>
                    <a:pt x="99" y="340"/>
                  </a:lnTo>
                  <a:lnTo>
                    <a:pt x="99" y="340"/>
                  </a:lnTo>
                  <a:lnTo>
                    <a:pt x="99" y="340"/>
                  </a:lnTo>
                  <a:lnTo>
                    <a:pt x="99" y="340"/>
                  </a:lnTo>
                  <a:lnTo>
                    <a:pt x="99" y="340"/>
                  </a:lnTo>
                  <a:lnTo>
                    <a:pt x="99" y="327"/>
                  </a:lnTo>
                  <a:lnTo>
                    <a:pt x="99" y="325"/>
                  </a:lnTo>
                  <a:lnTo>
                    <a:pt x="101" y="324"/>
                  </a:lnTo>
                  <a:close/>
                  <a:moveTo>
                    <a:pt x="491" y="321"/>
                  </a:moveTo>
                  <a:lnTo>
                    <a:pt x="492" y="321"/>
                  </a:lnTo>
                  <a:lnTo>
                    <a:pt x="494" y="324"/>
                  </a:lnTo>
                  <a:lnTo>
                    <a:pt x="495" y="336"/>
                  </a:lnTo>
                  <a:lnTo>
                    <a:pt x="495" y="336"/>
                  </a:lnTo>
                  <a:lnTo>
                    <a:pt x="495" y="336"/>
                  </a:lnTo>
                  <a:lnTo>
                    <a:pt x="495" y="336"/>
                  </a:lnTo>
                  <a:lnTo>
                    <a:pt x="495" y="336"/>
                  </a:lnTo>
                  <a:lnTo>
                    <a:pt x="495" y="338"/>
                  </a:lnTo>
                  <a:lnTo>
                    <a:pt x="497" y="338"/>
                  </a:lnTo>
                  <a:lnTo>
                    <a:pt x="497" y="338"/>
                  </a:lnTo>
                  <a:lnTo>
                    <a:pt x="498" y="340"/>
                  </a:lnTo>
                  <a:lnTo>
                    <a:pt x="498" y="342"/>
                  </a:lnTo>
                  <a:lnTo>
                    <a:pt x="497" y="342"/>
                  </a:lnTo>
                  <a:lnTo>
                    <a:pt x="495" y="342"/>
                  </a:lnTo>
                  <a:lnTo>
                    <a:pt x="494" y="342"/>
                  </a:lnTo>
                  <a:lnTo>
                    <a:pt x="492" y="340"/>
                  </a:lnTo>
                  <a:lnTo>
                    <a:pt x="491" y="339"/>
                  </a:lnTo>
                  <a:lnTo>
                    <a:pt x="490" y="336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1" y="321"/>
                  </a:lnTo>
                  <a:lnTo>
                    <a:pt x="491" y="321"/>
                  </a:lnTo>
                  <a:close/>
                  <a:moveTo>
                    <a:pt x="117" y="299"/>
                  </a:moveTo>
                  <a:lnTo>
                    <a:pt x="119" y="299"/>
                  </a:lnTo>
                  <a:lnTo>
                    <a:pt x="119" y="300"/>
                  </a:lnTo>
                  <a:lnTo>
                    <a:pt x="119" y="302"/>
                  </a:lnTo>
                  <a:lnTo>
                    <a:pt x="110" y="315"/>
                  </a:lnTo>
                  <a:lnTo>
                    <a:pt x="109" y="317"/>
                  </a:lnTo>
                  <a:lnTo>
                    <a:pt x="108" y="317"/>
                  </a:lnTo>
                  <a:lnTo>
                    <a:pt x="106" y="315"/>
                  </a:lnTo>
                  <a:lnTo>
                    <a:pt x="106" y="314"/>
                  </a:lnTo>
                  <a:lnTo>
                    <a:pt x="106" y="313"/>
                  </a:lnTo>
                  <a:lnTo>
                    <a:pt x="110" y="307"/>
                  </a:lnTo>
                  <a:lnTo>
                    <a:pt x="110" y="307"/>
                  </a:lnTo>
                  <a:lnTo>
                    <a:pt x="110" y="306"/>
                  </a:lnTo>
                  <a:lnTo>
                    <a:pt x="110" y="306"/>
                  </a:lnTo>
                  <a:lnTo>
                    <a:pt x="110" y="306"/>
                  </a:lnTo>
                  <a:lnTo>
                    <a:pt x="110" y="306"/>
                  </a:lnTo>
                  <a:lnTo>
                    <a:pt x="110" y="306"/>
                  </a:lnTo>
                  <a:lnTo>
                    <a:pt x="110" y="306"/>
                  </a:lnTo>
                  <a:lnTo>
                    <a:pt x="110" y="306"/>
                  </a:lnTo>
                  <a:lnTo>
                    <a:pt x="112" y="303"/>
                  </a:lnTo>
                  <a:lnTo>
                    <a:pt x="113" y="302"/>
                  </a:lnTo>
                  <a:lnTo>
                    <a:pt x="115" y="300"/>
                  </a:lnTo>
                  <a:lnTo>
                    <a:pt x="115" y="299"/>
                  </a:lnTo>
                  <a:lnTo>
                    <a:pt x="116" y="299"/>
                  </a:lnTo>
                  <a:lnTo>
                    <a:pt x="117" y="299"/>
                  </a:lnTo>
                  <a:close/>
                  <a:moveTo>
                    <a:pt x="488" y="289"/>
                  </a:moveTo>
                  <a:lnTo>
                    <a:pt x="490" y="289"/>
                  </a:lnTo>
                  <a:lnTo>
                    <a:pt x="491" y="291"/>
                  </a:lnTo>
                  <a:lnTo>
                    <a:pt x="491" y="292"/>
                  </a:lnTo>
                  <a:lnTo>
                    <a:pt x="491" y="292"/>
                  </a:lnTo>
                  <a:lnTo>
                    <a:pt x="491" y="292"/>
                  </a:lnTo>
                  <a:lnTo>
                    <a:pt x="491" y="292"/>
                  </a:lnTo>
                  <a:lnTo>
                    <a:pt x="491" y="292"/>
                  </a:lnTo>
                  <a:lnTo>
                    <a:pt x="491" y="292"/>
                  </a:lnTo>
                  <a:lnTo>
                    <a:pt x="491" y="292"/>
                  </a:lnTo>
                  <a:lnTo>
                    <a:pt x="491" y="295"/>
                  </a:lnTo>
                  <a:lnTo>
                    <a:pt x="491" y="297"/>
                  </a:lnTo>
                  <a:lnTo>
                    <a:pt x="491" y="302"/>
                  </a:lnTo>
                  <a:lnTo>
                    <a:pt x="492" y="304"/>
                  </a:lnTo>
                  <a:lnTo>
                    <a:pt x="492" y="306"/>
                  </a:lnTo>
                  <a:lnTo>
                    <a:pt x="492" y="307"/>
                  </a:lnTo>
                  <a:lnTo>
                    <a:pt x="491" y="309"/>
                  </a:lnTo>
                  <a:lnTo>
                    <a:pt x="490" y="310"/>
                  </a:lnTo>
                  <a:lnTo>
                    <a:pt x="490" y="310"/>
                  </a:lnTo>
                  <a:lnTo>
                    <a:pt x="488" y="309"/>
                  </a:lnTo>
                  <a:lnTo>
                    <a:pt x="487" y="307"/>
                  </a:lnTo>
                  <a:lnTo>
                    <a:pt x="485" y="292"/>
                  </a:lnTo>
                  <a:lnTo>
                    <a:pt x="487" y="289"/>
                  </a:lnTo>
                  <a:lnTo>
                    <a:pt x="488" y="289"/>
                  </a:lnTo>
                  <a:lnTo>
                    <a:pt x="488" y="289"/>
                  </a:lnTo>
                  <a:close/>
                  <a:moveTo>
                    <a:pt x="141" y="285"/>
                  </a:moveTo>
                  <a:lnTo>
                    <a:pt x="142" y="285"/>
                  </a:lnTo>
                  <a:lnTo>
                    <a:pt x="142" y="288"/>
                  </a:lnTo>
                  <a:lnTo>
                    <a:pt x="142" y="292"/>
                  </a:lnTo>
                  <a:lnTo>
                    <a:pt x="142" y="295"/>
                  </a:lnTo>
                  <a:lnTo>
                    <a:pt x="141" y="296"/>
                  </a:lnTo>
                  <a:lnTo>
                    <a:pt x="138" y="297"/>
                  </a:lnTo>
                  <a:lnTo>
                    <a:pt x="127" y="297"/>
                  </a:lnTo>
                  <a:lnTo>
                    <a:pt x="126" y="296"/>
                  </a:lnTo>
                  <a:lnTo>
                    <a:pt x="124" y="295"/>
                  </a:lnTo>
                  <a:lnTo>
                    <a:pt x="126" y="293"/>
                  </a:lnTo>
                  <a:lnTo>
                    <a:pt x="127" y="292"/>
                  </a:lnTo>
                  <a:lnTo>
                    <a:pt x="138" y="292"/>
                  </a:lnTo>
                  <a:lnTo>
                    <a:pt x="138" y="288"/>
                  </a:lnTo>
                  <a:lnTo>
                    <a:pt x="138" y="285"/>
                  </a:lnTo>
                  <a:lnTo>
                    <a:pt x="141" y="285"/>
                  </a:lnTo>
                  <a:close/>
                  <a:moveTo>
                    <a:pt x="77" y="263"/>
                  </a:moveTo>
                  <a:lnTo>
                    <a:pt x="93" y="263"/>
                  </a:lnTo>
                  <a:lnTo>
                    <a:pt x="93" y="268"/>
                  </a:lnTo>
                  <a:lnTo>
                    <a:pt x="77" y="268"/>
                  </a:lnTo>
                  <a:lnTo>
                    <a:pt x="76" y="267"/>
                  </a:lnTo>
                  <a:lnTo>
                    <a:pt x="75" y="266"/>
                  </a:lnTo>
                  <a:lnTo>
                    <a:pt x="76" y="264"/>
                  </a:lnTo>
                  <a:lnTo>
                    <a:pt x="77" y="263"/>
                  </a:lnTo>
                  <a:close/>
                  <a:moveTo>
                    <a:pt x="481" y="261"/>
                  </a:moveTo>
                  <a:lnTo>
                    <a:pt x="483" y="261"/>
                  </a:lnTo>
                  <a:lnTo>
                    <a:pt x="488" y="264"/>
                  </a:lnTo>
                  <a:lnTo>
                    <a:pt x="488" y="264"/>
                  </a:lnTo>
                  <a:lnTo>
                    <a:pt x="488" y="264"/>
                  </a:lnTo>
                  <a:lnTo>
                    <a:pt x="488" y="264"/>
                  </a:lnTo>
                  <a:lnTo>
                    <a:pt x="488" y="264"/>
                  </a:lnTo>
                  <a:lnTo>
                    <a:pt x="488" y="264"/>
                  </a:lnTo>
                  <a:lnTo>
                    <a:pt x="488" y="264"/>
                  </a:lnTo>
                  <a:lnTo>
                    <a:pt x="488" y="264"/>
                  </a:lnTo>
                  <a:lnTo>
                    <a:pt x="488" y="264"/>
                  </a:lnTo>
                  <a:lnTo>
                    <a:pt x="488" y="264"/>
                  </a:lnTo>
                  <a:lnTo>
                    <a:pt x="488" y="266"/>
                  </a:lnTo>
                  <a:lnTo>
                    <a:pt x="488" y="266"/>
                  </a:lnTo>
                  <a:lnTo>
                    <a:pt x="490" y="275"/>
                  </a:lnTo>
                  <a:lnTo>
                    <a:pt x="488" y="277"/>
                  </a:lnTo>
                  <a:lnTo>
                    <a:pt x="487" y="278"/>
                  </a:lnTo>
                  <a:lnTo>
                    <a:pt x="487" y="278"/>
                  </a:lnTo>
                  <a:lnTo>
                    <a:pt x="485" y="277"/>
                  </a:lnTo>
                  <a:lnTo>
                    <a:pt x="484" y="275"/>
                  </a:lnTo>
                  <a:lnTo>
                    <a:pt x="484" y="267"/>
                  </a:lnTo>
                  <a:lnTo>
                    <a:pt x="480" y="266"/>
                  </a:lnTo>
                  <a:lnTo>
                    <a:pt x="480" y="264"/>
                  </a:lnTo>
                  <a:lnTo>
                    <a:pt x="480" y="261"/>
                  </a:lnTo>
                  <a:lnTo>
                    <a:pt x="481" y="261"/>
                  </a:lnTo>
                  <a:lnTo>
                    <a:pt x="481" y="261"/>
                  </a:lnTo>
                  <a:close/>
                  <a:moveTo>
                    <a:pt x="134" y="255"/>
                  </a:moveTo>
                  <a:lnTo>
                    <a:pt x="138" y="255"/>
                  </a:lnTo>
                  <a:lnTo>
                    <a:pt x="141" y="256"/>
                  </a:lnTo>
                  <a:lnTo>
                    <a:pt x="142" y="257"/>
                  </a:lnTo>
                  <a:lnTo>
                    <a:pt x="142" y="260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41" y="274"/>
                  </a:lnTo>
                  <a:lnTo>
                    <a:pt x="138" y="273"/>
                  </a:lnTo>
                  <a:lnTo>
                    <a:pt x="138" y="271"/>
                  </a:lnTo>
                  <a:lnTo>
                    <a:pt x="138" y="260"/>
                  </a:lnTo>
                  <a:lnTo>
                    <a:pt x="134" y="260"/>
                  </a:lnTo>
                  <a:lnTo>
                    <a:pt x="131" y="259"/>
                  </a:lnTo>
                  <a:lnTo>
                    <a:pt x="131" y="257"/>
                  </a:lnTo>
                  <a:lnTo>
                    <a:pt x="131" y="256"/>
                  </a:lnTo>
                  <a:lnTo>
                    <a:pt x="134" y="255"/>
                  </a:lnTo>
                  <a:close/>
                  <a:moveTo>
                    <a:pt x="101" y="255"/>
                  </a:moveTo>
                  <a:lnTo>
                    <a:pt x="117" y="255"/>
                  </a:lnTo>
                  <a:lnTo>
                    <a:pt x="119" y="256"/>
                  </a:lnTo>
                  <a:lnTo>
                    <a:pt x="120" y="257"/>
                  </a:lnTo>
                  <a:lnTo>
                    <a:pt x="119" y="259"/>
                  </a:lnTo>
                  <a:lnTo>
                    <a:pt x="117" y="260"/>
                  </a:lnTo>
                  <a:lnTo>
                    <a:pt x="101" y="260"/>
                  </a:lnTo>
                  <a:lnTo>
                    <a:pt x="99" y="259"/>
                  </a:lnTo>
                  <a:lnTo>
                    <a:pt x="99" y="257"/>
                  </a:lnTo>
                  <a:lnTo>
                    <a:pt x="99" y="256"/>
                  </a:lnTo>
                  <a:lnTo>
                    <a:pt x="101" y="255"/>
                  </a:lnTo>
                  <a:close/>
                  <a:moveTo>
                    <a:pt x="391" y="246"/>
                  </a:moveTo>
                  <a:lnTo>
                    <a:pt x="393" y="246"/>
                  </a:lnTo>
                  <a:lnTo>
                    <a:pt x="394" y="249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97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1" y="257"/>
                  </a:lnTo>
                  <a:lnTo>
                    <a:pt x="401" y="259"/>
                  </a:lnTo>
                  <a:lnTo>
                    <a:pt x="397" y="263"/>
                  </a:lnTo>
                  <a:lnTo>
                    <a:pt x="396" y="264"/>
                  </a:lnTo>
                  <a:lnTo>
                    <a:pt x="394" y="264"/>
                  </a:lnTo>
                  <a:lnTo>
                    <a:pt x="391" y="264"/>
                  </a:lnTo>
                  <a:lnTo>
                    <a:pt x="390" y="263"/>
                  </a:lnTo>
                  <a:lnTo>
                    <a:pt x="389" y="260"/>
                  </a:lnTo>
                  <a:lnTo>
                    <a:pt x="389" y="249"/>
                  </a:lnTo>
                  <a:lnTo>
                    <a:pt x="390" y="246"/>
                  </a:lnTo>
                  <a:lnTo>
                    <a:pt x="391" y="246"/>
                  </a:lnTo>
                  <a:close/>
                  <a:moveTo>
                    <a:pt x="456" y="242"/>
                  </a:moveTo>
                  <a:lnTo>
                    <a:pt x="458" y="242"/>
                  </a:lnTo>
                  <a:lnTo>
                    <a:pt x="470" y="252"/>
                  </a:lnTo>
                  <a:lnTo>
                    <a:pt x="472" y="253"/>
                  </a:lnTo>
                  <a:lnTo>
                    <a:pt x="470" y="255"/>
                  </a:lnTo>
                  <a:lnTo>
                    <a:pt x="470" y="256"/>
                  </a:lnTo>
                  <a:lnTo>
                    <a:pt x="469" y="256"/>
                  </a:lnTo>
                  <a:lnTo>
                    <a:pt x="467" y="256"/>
                  </a:lnTo>
                  <a:lnTo>
                    <a:pt x="455" y="246"/>
                  </a:lnTo>
                  <a:lnTo>
                    <a:pt x="454" y="245"/>
                  </a:lnTo>
                  <a:lnTo>
                    <a:pt x="454" y="242"/>
                  </a:lnTo>
                  <a:lnTo>
                    <a:pt x="455" y="242"/>
                  </a:lnTo>
                  <a:lnTo>
                    <a:pt x="456" y="242"/>
                  </a:lnTo>
                  <a:close/>
                  <a:moveTo>
                    <a:pt x="73" y="241"/>
                  </a:moveTo>
                  <a:lnTo>
                    <a:pt x="75" y="241"/>
                  </a:lnTo>
                  <a:lnTo>
                    <a:pt x="76" y="242"/>
                  </a:lnTo>
                  <a:lnTo>
                    <a:pt x="76" y="259"/>
                  </a:lnTo>
                  <a:lnTo>
                    <a:pt x="75" y="260"/>
                  </a:lnTo>
                  <a:lnTo>
                    <a:pt x="73" y="261"/>
                  </a:lnTo>
                  <a:lnTo>
                    <a:pt x="72" y="260"/>
                  </a:lnTo>
                  <a:lnTo>
                    <a:pt x="70" y="259"/>
                  </a:lnTo>
                  <a:lnTo>
                    <a:pt x="70" y="242"/>
                  </a:lnTo>
                  <a:lnTo>
                    <a:pt x="72" y="241"/>
                  </a:lnTo>
                  <a:lnTo>
                    <a:pt x="73" y="241"/>
                  </a:lnTo>
                  <a:close/>
                  <a:moveTo>
                    <a:pt x="422" y="232"/>
                  </a:moveTo>
                  <a:lnTo>
                    <a:pt x="423" y="234"/>
                  </a:lnTo>
                  <a:lnTo>
                    <a:pt x="425" y="235"/>
                  </a:lnTo>
                  <a:lnTo>
                    <a:pt x="423" y="237"/>
                  </a:lnTo>
                  <a:lnTo>
                    <a:pt x="412" y="248"/>
                  </a:lnTo>
                  <a:lnTo>
                    <a:pt x="411" y="249"/>
                  </a:lnTo>
                  <a:lnTo>
                    <a:pt x="409" y="248"/>
                  </a:lnTo>
                  <a:lnTo>
                    <a:pt x="408" y="246"/>
                  </a:lnTo>
                  <a:lnTo>
                    <a:pt x="409" y="245"/>
                  </a:lnTo>
                  <a:lnTo>
                    <a:pt x="409" y="243"/>
                  </a:lnTo>
                  <a:lnTo>
                    <a:pt x="411" y="243"/>
                  </a:lnTo>
                  <a:lnTo>
                    <a:pt x="412" y="241"/>
                  </a:lnTo>
                  <a:lnTo>
                    <a:pt x="414" y="239"/>
                  </a:lnTo>
                  <a:lnTo>
                    <a:pt x="416" y="238"/>
                  </a:lnTo>
                  <a:lnTo>
                    <a:pt x="418" y="235"/>
                  </a:lnTo>
                  <a:lnTo>
                    <a:pt x="420" y="234"/>
                  </a:lnTo>
                  <a:lnTo>
                    <a:pt x="422" y="232"/>
                  </a:lnTo>
                  <a:close/>
                  <a:moveTo>
                    <a:pt x="430" y="223"/>
                  </a:moveTo>
                  <a:lnTo>
                    <a:pt x="431" y="223"/>
                  </a:lnTo>
                  <a:lnTo>
                    <a:pt x="437" y="227"/>
                  </a:lnTo>
                  <a:lnTo>
                    <a:pt x="437" y="227"/>
                  </a:lnTo>
                  <a:lnTo>
                    <a:pt x="437" y="227"/>
                  </a:lnTo>
                  <a:lnTo>
                    <a:pt x="437" y="227"/>
                  </a:lnTo>
                  <a:lnTo>
                    <a:pt x="437" y="227"/>
                  </a:lnTo>
                  <a:lnTo>
                    <a:pt x="440" y="230"/>
                  </a:lnTo>
                  <a:lnTo>
                    <a:pt x="443" y="231"/>
                  </a:lnTo>
                  <a:lnTo>
                    <a:pt x="444" y="232"/>
                  </a:lnTo>
                  <a:lnTo>
                    <a:pt x="444" y="232"/>
                  </a:lnTo>
                  <a:lnTo>
                    <a:pt x="445" y="234"/>
                  </a:lnTo>
                  <a:lnTo>
                    <a:pt x="445" y="237"/>
                  </a:lnTo>
                  <a:lnTo>
                    <a:pt x="444" y="237"/>
                  </a:lnTo>
                  <a:lnTo>
                    <a:pt x="443" y="237"/>
                  </a:lnTo>
                  <a:lnTo>
                    <a:pt x="441" y="237"/>
                  </a:lnTo>
                  <a:lnTo>
                    <a:pt x="429" y="227"/>
                  </a:lnTo>
                  <a:lnTo>
                    <a:pt x="427" y="225"/>
                  </a:lnTo>
                  <a:lnTo>
                    <a:pt x="430" y="223"/>
                  </a:lnTo>
                  <a:close/>
                  <a:moveTo>
                    <a:pt x="61" y="221"/>
                  </a:moveTo>
                  <a:lnTo>
                    <a:pt x="62" y="221"/>
                  </a:lnTo>
                  <a:lnTo>
                    <a:pt x="62" y="223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5" y="232"/>
                  </a:lnTo>
                  <a:lnTo>
                    <a:pt x="63" y="234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58" y="235"/>
                  </a:lnTo>
                  <a:lnTo>
                    <a:pt x="58" y="223"/>
                  </a:lnTo>
                  <a:lnTo>
                    <a:pt x="58" y="221"/>
                  </a:lnTo>
                  <a:lnTo>
                    <a:pt x="61" y="221"/>
                  </a:lnTo>
                  <a:close/>
                  <a:moveTo>
                    <a:pt x="391" y="214"/>
                  </a:moveTo>
                  <a:lnTo>
                    <a:pt x="393" y="214"/>
                  </a:lnTo>
                  <a:lnTo>
                    <a:pt x="394" y="216"/>
                  </a:lnTo>
                  <a:lnTo>
                    <a:pt x="394" y="232"/>
                  </a:lnTo>
                  <a:lnTo>
                    <a:pt x="393" y="234"/>
                  </a:lnTo>
                  <a:lnTo>
                    <a:pt x="391" y="235"/>
                  </a:lnTo>
                  <a:lnTo>
                    <a:pt x="390" y="234"/>
                  </a:lnTo>
                  <a:lnTo>
                    <a:pt x="389" y="232"/>
                  </a:lnTo>
                  <a:lnTo>
                    <a:pt x="389" y="216"/>
                  </a:lnTo>
                  <a:lnTo>
                    <a:pt x="390" y="214"/>
                  </a:lnTo>
                  <a:lnTo>
                    <a:pt x="391" y="214"/>
                  </a:lnTo>
                  <a:close/>
                  <a:moveTo>
                    <a:pt x="44" y="196"/>
                  </a:moveTo>
                  <a:lnTo>
                    <a:pt x="45" y="196"/>
                  </a:lnTo>
                  <a:lnTo>
                    <a:pt x="59" y="202"/>
                  </a:lnTo>
                  <a:lnTo>
                    <a:pt x="62" y="205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2" y="209"/>
                  </a:lnTo>
                  <a:lnTo>
                    <a:pt x="61" y="210"/>
                  </a:lnTo>
                  <a:lnTo>
                    <a:pt x="58" y="209"/>
                  </a:lnTo>
                  <a:lnTo>
                    <a:pt x="58" y="207"/>
                  </a:lnTo>
                  <a:lnTo>
                    <a:pt x="58" y="207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43" y="201"/>
                  </a:lnTo>
                  <a:lnTo>
                    <a:pt x="41" y="199"/>
                  </a:lnTo>
                  <a:lnTo>
                    <a:pt x="41" y="198"/>
                  </a:lnTo>
                  <a:lnTo>
                    <a:pt x="43" y="196"/>
                  </a:lnTo>
                  <a:lnTo>
                    <a:pt x="44" y="196"/>
                  </a:lnTo>
                  <a:close/>
                  <a:moveTo>
                    <a:pt x="15" y="184"/>
                  </a:moveTo>
                  <a:lnTo>
                    <a:pt x="15" y="184"/>
                  </a:lnTo>
                  <a:lnTo>
                    <a:pt x="30" y="191"/>
                  </a:lnTo>
                  <a:lnTo>
                    <a:pt x="32" y="192"/>
                  </a:lnTo>
                  <a:lnTo>
                    <a:pt x="32" y="194"/>
                  </a:lnTo>
                  <a:lnTo>
                    <a:pt x="30" y="195"/>
                  </a:lnTo>
                  <a:lnTo>
                    <a:pt x="29" y="195"/>
                  </a:lnTo>
                  <a:lnTo>
                    <a:pt x="29" y="195"/>
                  </a:lnTo>
                  <a:lnTo>
                    <a:pt x="21" y="192"/>
                  </a:lnTo>
                  <a:lnTo>
                    <a:pt x="21" y="192"/>
                  </a:lnTo>
                  <a:lnTo>
                    <a:pt x="21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8" y="191"/>
                  </a:lnTo>
                  <a:lnTo>
                    <a:pt x="18" y="191"/>
                  </a:lnTo>
                  <a:lnTo>
                    <a:pt x="18" y="191"/>
                  </a:lnTo>
                  <a:lnTo>
                    <a:pt x="16" y="189"/>
                  </a:lnTo>
                  <a:lnTo>
                    <a:pt x="14" y="189"/>
                  </a:lnTo>
                  <a:lnTo>
                    <a:pt x="14" y="188"/>
                  </a:lnTo>
                  <a:lnTo>
                    <a:pt x="12" y="187"/>
                  </a:lnTo>
                  <a:lnTo>
                    <a:pt x="12" y="185"/>
                  </a:lnTo>
                  <a:lnTo>
                    <a:pt x="14" y="184"/>
                  </a:lnTo>
                  <a:lnTo>
                    <a:pt x="15" y="184"/>
                  </a:lnTo>
                  <a:close/>
                  <a:moveTo>
                    <a:pt x="391" y="181"/>
                  </a:moveTo>
                  <a:lnTo>
                    <a:pt x="393" y="183"/>
                  </a:lnTo>
                  <a:lnTo>
                    <a:pt x="394" y="184"/>
                  </a:lnTo>
                  <a:lnTo>
                    <a:pt x="394" y="201"/>
                  </a:lnTo>
                  <a:lnTo>
                    <a:pt x="393" y="202"/>
                  </a:lnTo>
                  <a:lnTo>
                    <a:pt x="391" y="202"/>
                  </a:lnTo>
                  <a:lnTo>
                    <a:pt x="390" y="202"/>
                  </a:lnTo>
                  <a:lnTo>
                    <a:pt x="389" y="201"/>
                  </a:lnTo>
                  <a:lnTo>
                    <a:pt x="389" y="184"/>
                  </a:lnTo>
                  <a:lnTo>
                    <a:pt x="390" y="183"/>
                  </a:lnTo>
                  <a:lnTo>
                    <a:pt x="391" y="181"/>
                  </a:lnTo>
                  <a:close/>
                  <a:moveTo>
                    <a:pt x="9" y="167"/>
                  </a:moveTo>
                  <a:lnTo>
                    <a:pt x="11" y="167"/>
                  </a:lnTo>
                  <a:lnTo>
                    <a:pt x="12" y="169"/>
                  </a:lnTo>
                  <a:lnTo>
                    <a:pt x="12" y="170"/>
                  </a:lnTo>
                  <a:lnTo>
                    <a:pt x="4" y="184"/>
                  </a:lnTo>
                  <a:lnTo>
                    <a:pt x="4" y="185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1" y="181"/>
                  </a:lnTo>
                  <a:lnTo>
                    <a:pt x="3" y="178"/>
                  </a:lnTo>
                  <a:lnTo>
                    <a:pt x="4" y="176"/>
                  </a:lnTo>
                  <a:lnTo>
                    <a:pt x="5" y="173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7"/>
                  </a:lnTo>
                  <a:lnTo>
                    <a:pt x="9" y="167"/>
                  </a:lnTo>
                  <a:lnTo>
                    <a:pt x="9" y="167"/>
                  </a:lnTo>
                  <a:close/>
                  <a:moveTo>
                    <a:pt x="375" y="155"/>
                  </a:moveTo>
                  <a:lnTo>
                    <a:pt x="378" y="156"/>
                  </a:lnTo>
                  <a:lnTo>
                    <a:pt x="378" y="158"/>
                  </a:lnTo>
                  <a:lnTo>
                    <a:pt x="378" y="159"/>
                  </a:lnTo>
                  <a:lnTo>
                    <a:pt x="368" y="169"/>
                  </a:lnTo>
                  <a:lnTo>
                    <a:pt x="366" y="169"/>
                  </a:lnTo>
                  <a:lnTo>
                    <a:pt x="365" y="170"/>
                  </a:lnTo>
                  <a:lnTo>
                    <a:pt x="362" y="169"/>
                  </a:lnTo>
                  <a:lnTo>
                    <a:pt x="361" y="169"/>
                  </a:lnTo>
                  <a:lnTo>
                    <a:pt x="360" y="166"/>
                  </a:lnTo>
                  <a:lnTo>
                    <a:pt x="358" y="165"/>
                  </a:lnTo>
                  <a:lnTo>
                    <a:pt x="360" y="163"/>
                  </a:lnTo>
                  <a:lnTo>
                    <a:pt x="361" y="162"/>
                  </a:lnTo>
                  <a:lnTo>
                    <a:pt x="362" y="163"/>
                  </a:lnTo>
                  <a:lnTo>
                    <a:pt x="362" y="163"/>
                  </a:lnTo>
                  <a:lnTo>
                    <a:pt x="362" y="163"/>
                  </a:lnTo>
                  <a:lnTo>
                    <a:pt x="364" y="163"/>
                  </a:lnTo>
                  <a:lnTo>
                    <a:pt x="364" y="163"/>
                  </a:lnTo>
                  <a:lnTo>
                    <a:pt x="364" y="165"/>
                  </a:lnTo>
                  <a:lnTo>
                    <a:pt x="364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6" y="163"/>
                  </a:lnTo>
                  <a:lnTo>
                    <a:pt x="368" y="160"/>
                  </a:lnTo>
                  <a:lnTo>
                    <a:pt x="371" y="159"/>
                  </a:lnTo>
                  <a:lnTo>
                    <a:pt x="372" y="158"/>
                  </a:lnTo>
                  <a:lnTo>
                    <a:pt x="373" y="156"/>
                  </a:lnTo>
                  <a:lnTo>
                    <a:pt x="373" y="156"/>
                  </a:lnTo>
                  <a:lnTo>
                    <a:pt x="375" y="155"/>
                  </a:lnTo>
                  <a:close/>
                  <a:moveTo>
                    <a:pt x="383" y="155"/>
                  </a:moveTo>
                  <a:lnTo>
                    <a:pt x="384" y="155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4" y="163"/>
                  </a:lnTo>
                  <a:lnTo>
                    <a:pt x="394" y="163"/>
                  </a:lnTo>
                  <a:lnTo>
                    <a:pt x="394" y="163"/>
                  </a:lnTo>
                  <a:lnTo>
                    <a:pt x="394" y="165"/>
                  </a:lnTo>
                  <a:lnTo>
                    <a:pt x="394" y="167"/>
                  </a:lnTo>
                  <a:lnTo>
                    <a:pt x="393" y="170"/>
                  </a:lnTo>
                  <a:lnTo>
                    <a:pt x="391" y="170"/>
                  </a:lnTo>
                  <a:lnTo>
                    <a:pt x="390" y="170"/>
                  </a:lnTo>
                  <a:lnTo>
                    <a:pt x="389" y="167"/>
                  </a:lnTo>
                  <a:lnTo>
                    <a:pt x="389" y="166"/>
                  </a:lnTo>
                  <a:lnTo>
                    <a:pt x="382" y="159"/>
                  </a:lnTo>
                  <a:lnTo>
                    <a:pt x="382" y="158"/>
                  </a:lnTo>
                  <a:lnTo>
                    <a:pt x="382" y="155"/>
                  </a:lnTo>
                  <a:lnTo>
                    <a:pt x="383" y="155"/>
                  </a:lnTo>
                  <a:close/>
                  <a:moveTo>
                    <a:pt x="337" y="140"/>
                  </a:moveTo>
                  <a:lnTo>
                    <a:pt x="340" y="140"/>
                  </a:lnTo>
                  <a:lnTo>
                    <a:pt x="340" y="140"/>
                  </a:lnTo>
                  <a:lnTo>
                    <a:pt x="342" y="141"/>
                  </a:lnTo>
                  <a:lnTo>
                    <a:pt x="343" y="144"/>
                  </a:lnTo>
                  <a:lnTo>
                    <a:pt x="346" y="145"/>
                  </a:lnTo>
                  <a:lnTo>
                    <a:pt x="347" y="148"/>
                  </a:lnTo>
                  <a:lnTo>
                    <a:pt x="348" y="149"/>
                  </a:lnTo>
                  <a:lnTo>
                    <a:pt x="350" y="151"/>
                  </a:lnTo>
                  <a:lnTo>
                    <a:pt x="351" y="151"/>
                  </a:lnTo>
                  <a:lnTo>
                    <a:pt x="351" y="152"/>
                  </a:lnTo>
                  <a:lnTo>
                    <a:pt x="351" y="155"/>
                  </a:lnTo>
                  <a:lnTo>
                    <a:pt x="350" y="155"/>
                  </a:lnTo>
                  <a:lnTo>
                    <a:pt x="347" y="155"/>
                  </a:lnTo>
                  <a:lnTo>
                    <a:pt x="336" y="142"/>
                  </a:lnTo>
                  <a:lnTo>
                    <a:pt x="336" y="141"/>
                  </a:lnTo>
                  <a:lnTo>
                    <a:pt x="336" y="140"/>
                  </a:lnTo>
                  <a:lnTo>
                    <a:pt x="337" y="140"/>
                  </a:lnTo>
                  <a:close/>
                  <a:moveTo>
                    <a:pt x="22" y="137"/>
                  </a:moveTo>
                  <a:lnTo>
                    <a:pt x="23" y="137"/>
                  </a:lnTo>
                  <a:lnTo>
                    <a:pt x="25" y="138"/>
                  </a:lnTo>
                  <a:lnTo>
                    <a:pt x="25" y="148"/>
                  </a:lnTo>
                  <a:lnTo>
                    <a:pt x="23" y="151"/>
                  </a:lnTo>
                  <a:lnTo>
                    <a:pt x="21" y="156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8"/>
                  </a:lnTo>
                  <a:lnTo>
                    <a:pt x="16" y="156"/>
                  </a:lnTo>
                  <a:lnTo>
                    <a:pt x="16" y="153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38"/>
                  </a:lnTo>
                  <a:lnTo>
                    <a:pt x="21" y="137"/>
                  </a:lnTo>
                  <a:lnTo>
                    <a:pt x="22" y="137"/>
                  </a:lnTo>
                  <a:close/>
                  <a:moveTo>
                    <a:pt x="58" y="122"/>
                  </a:moveTo>
                  <a:lnTo>
                    <a:pt x="59" y="122"/>
                  </a:lnTo>
                  <a:lnTo>
                    <a:pt x="61" y="123"/>
                  </a:lnTo>
                  <a:lnTo>
                    <a:pt x="62" y="124"/>
                  </a:lnTo>
                  <a:lnTo>
                    <a:pt x="63" y="126"/>
                  </a:lnTo>
                  <a:lnTo>
                    <a:pt x="66" y="127"/>
                  </a:lnTo>
                  <a:lnTo>
                    <a:pt x="68" y="130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6" y="133"/>
                  </a:lnTo>
                  <a:lnTo>
                    <a:pt x="75" y="134"/>
                  </a:lnTo>
                  <a:lnTo>
                    <a:pt x="73" y="135"/>
                  </a:lnTo>
                  <a:lnTo>
                    <a:pt x="72" y="137"/>
                  </a:lnTo>
                  <a:lnTo>
                    <a:pt x="70" y="137"/>
                  </a:lnTo>
                  <a:lnTo>
                    <a:pt x="68" y="137"/>
                  </a:lnTo>
                  <a:lnTo>
                    <a:pt x="66" y="135"/>
                  </a:lnTo>
                  <a:lnTo>
                    <a:pt x="57" y="126"/>
                  </a:lnTo>
                  <a:lnTo>
                    <a:pt x="57" y="123"/>
                  </a:lnTo>
                  <a:lnTo>
                    <a:pt x="57" y="122"/>
                  </a:lnTo>
                  <a:lnTo>
                    <a:pt x="58" y="122"/>
                  </a:lnTo>
                  <a:close/>
                  <a:moveTo>
                    <a:pt x="337" y="113"/>
                  </a:moveTo>
                  <a:lnTo>
                    <a:pt x="339" y="113"/>
                  </a:lnTo>
                  <a:lnTo>
                    <a:pt x="339" y="115"/>
                  </a:lnTo>
                  <a:lnTo>
                    <a:pt x="339" y="117"/>
                  </a:lnTo>
                  <a:lnTo>
                    <a:pt x="337" y="117"/>
                  </a:lnTo>
                  <a:lnTo>
                    <a:pt x="336" y="119"/>
                  </a:lnTo>
                  <a:lnTo>
                    <a:pt x="335" y="122"/>
                  </a:lnTo>
                  <a:lnTo>
                    <a:pt x="332" y="123"/>
                  </a:lnTo>
                  <a:lnTo>
                    <a:pt x="330" y="126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7"/>
                  </a:lnTo>
                  <a:lnTo>
                    <a:pt x="328" y="129"/>
                  </a:lnTo>
                  <a:lnTo>
                    <a:pt x="328" y="129"/>
                  </a:lnTo>
                  <a:lnTo>
                    <a:pt x="328" y="129"/>
                  </a:lnTo>
                  <a:lnTo>
                    <a:pt x="328" y="129"/>
                  </a:lnTo>
                  <a:lnTo>
                    <a:pt x="328" y="129"/>
                  </a:lnTo>
                  <a:lnTo>
                    <a:pt x="328" y="129"/>
                  </a:lnTo>
                  <a:lnTo>
                    <a:pt x="328" y="129"/>
                  </a:lnTo>
                  <a:lnTo>
                    <a:pt x="329" y="130"/>
                  </a:lnTo>
                  <a:lnTo>
                    <a:pt x="328" y="131"/>
                  </a:lnTo>
                  <a:lnTo>
                    <a:pt x="326" y="133"/>
                  </a:lnTo>
                  <a:lnTo>
                    <a:pt x="325" y="131"/>
                  </a:lnTo>
                  <a:lnTo>
                    <a:pt x="325" y="131"/>
                  </a:lnTo>
                  <a:lnTo>
                    <a:pt x="324" y="129"/>
                  </a:lnTo>
                  <a:lnTo>
                    <a:pt x="324" y="127"/>
                  </a:lnTo>
                  <a:lnTo>
                    <a:pt x="325" y="124"/>
                  </a:lnTo>
                  <a:lnTo>
                    <a:pt x="335" y="113"/>
                  </a:lnTo>
                  <a:lnTo>
                    <a:pt x="337" y="113"/>
                  </a:lnTo>
                  <a:close/>
                  <a:moveTo>
                    <a:pt x="27" y="108"/>
                  </a:moveTo>
                  <a:lnTo>
                    <a:pt x="29" y="109"/>
                  </a:lnTo>
                  <a:lnTo>
                    <a:pt x="30" y="111"/>
                  </a:lnTo>
                  <a:lnTo>
                    <a:pt x="29" y="112"/>
                  </a:lnTo>
                  <a:lnTo>
                    <a:pt x="25" y="117"/>
                  </a:lnTo>
                  <a:lnTo>
                    <a:pt x="25" y="123"/>
                  </a:lnTo>
                  <a:lnTo>
                    <a:pt x="23" y="124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19" y="123"/>
                  </a:lnTo>
                  <a:lnTo>
                    <a:pt x="19" y="116"/>
                  </a:lnTo>
                  <a:lnTo>
                    <a:pt x="26" y="109"/>
                  </a:lnTo>
                  <a:lnTo>
                    <a:pt x="27" y="108"/>
                  </a:lnTo>
                  <a:close/>
                  <a:moveTo>
                    <a:pt x="95" y="106"/>
                  </a:moveTo>
                  <a:lnTo>
                    <a:pt x="98" y="108"/>
                  </a:lnTo>
                  <a:lnTo>
                    <a:pt x="98" y="109"/>
                  </a:lnTo>
                  <a:lnTo>
                    <a:pt x="98" y="11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3" y="123"/>
                  </a:lnTo>
                  <a:lnTo>
                    <a:pt x="81" y="120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86" y="117"/>
                  </a:lnTo>
                  <a:lnTo>
                    <a:pt x="87" y="115"/>
                  </a:lnTo>
                  <a:lnTo>
                    <a:pt x="90" y="112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4" y="108"/>
                  </a:lnTo>
                  <a:lnTo>
                    <a:pt x="95" y="106"/>
                  </a:lnTo>
                  <a:close/>
                  <a:moveTo>
                    <a:pt x="36" y="98"/>
                  </a:moveTo>
                  <a:lnTo>
                    <a:pt x="37" y="99"/>
                  </a:lnTo>
                  <a:lnTo>
                    <a:pt x="48" y="111"/>
                  </a:lnTo>
                  <a:lnTo>
                    <a:pt x="50" y="112"/>
                  </a:lnTo>
                  <a:lnTo>
                    <a:pt x="48" y="113"/>
                  </a:lnTo>
                  <a:lnTo>
                    <a:pt x="47" y="115"/>
                  </a:lnTo>
                  <a:lnTo>
                    <a:pt x="45" y="113"/>
                  </a:lnTo>
                  <a:lnTo>
                    <a:pt x="34" y="102"/>
                  </a:lnTo>
                  <a:lnTo>
                    <a:pt x="33" y="101"/>
                  </a:lnTo>
                  <a:lnTo>
                    <a:pt x="36" y="98"/>
                  </a:lnTo>
                  <a:close/>
                  <a:moveTo>
                    <a:pt x="342" y="84"/>
                  </a:moveTo>
                  <a:lnTo>
                    <a:pt x="343" y="86"/>
                  </a:lnTo>
                  <a:lnTo>
                    <a:pt x="343" y="87"/>
                  </a:lnTo>
                  <a:lnTo>
                    <a:pt x="343" y="102"/>
                  </a:lnTo>
                  <a:lnTo>
                    <a:pt x="343" y="105"/>
                  </a:lnTo>
                  <a:lnTo>
                    <a:pt x="342" y="105"/>
                  </a:lnTo>
                  <a:lnTo>
                    <a:pt x="339" y="105"/>
                  </a:lnTo>
                  <a:lnTo>
                    <a:pt x="339" y="102"/>
                  </a:lnTo>
                  <a:lnTo>
                    <a:pt x="339" y="87"/>
                  </a:lnTo>
                  <a:lnTo>
                    <a:pt x="339" y="86"/>
                  </a:lnTo>
                  <a:lnTo>
                    <a:pt x="342" y="84"/>
                  </a:lnTo>
                  <a:close/>
                  <a:moveTo>
                    <a:pt x="319" y="79"/>
                  </a:moveTo>
                  <a:lnTo>
                    <a:pt x="336" y="79"/>
                  </a:lnTo>
                  <a:lnTo>
                    <a:pt x="337" y="79"/>
                  </a:lnTo>
                  <a:lnTo>
                    <a:pt x="337" y="81"/>
                  </a:lnTo>
                  <a:lnTo>
                    <a:pt x="337" y="83"/>
                  </a:lnTo>
                  <a:lnTo>
                    <a:pt x="336" y="83"/>
                  </a:lnTo>
                  <a:lnTo>
                    <a:pt x="319" y="83"/>
                  </a:lnTo>
                  <a:lnTo>
                    <a:pt x="318" y="83"/>
                  </a:lnTo>
                  <a:lnTo>
                    <a:pt x="317" y="81"/>
                  </a:lnTo>
                  <a:lnTo>
                    <a:pt x="318" y="79"/>
                  </a:lnTo>
                  <a:lnTo>
                    <a:pt x="319" y="79"/>
                  </a:lnTo>
                  <a:close/>
                  <a:moveTo>
                    <a:pt x="288" y="79"/>
                  </a:moveTo>
                  <a:lnTo>
                    <a:pt x="303" y="79"/>
                  </a:lnTo>
                  <a:lnTo>
                    <a:pt x="304" y="79"/>
                  </a:lnTo>
                  <a:lnTo>
                    <a:pt x="306" y="81"/>
                  </a:lnTo>
                  <a:lnTo>
                    <a:pt x="304" y="83"/>
                  </a:lnTo>
                  <a:lnTo>
                    <a:pt x="303" y="83"/>
                  </a:lnTo>
                  <a:lnTo>
                    <a:pt x="288" y="83"/>
                  </a:lnTo>
                  <a:lnTo>
                    <a:pt x="285" y="83"/>
                  </a:lnTo>
                  <a:lnTo>
                    <a:pt x="285" y="81"/>
                  </a:lnTo>
                  <a:lnTo>
                    <a:pt x="285" y="79"/>
                  </a:lnTo>
                  <a:lnTo>
                    <a:pt x="288" y="79"/>
                  </a:lnTo>
                  <a:close/>
                  <a:moveTo>
                    <a:pt x="97" y="73"/>
                  </a:moveTo>
                  <a:lnTo>
                    <a:pt x="99" y="75"/>
                  </a:lnTo>
                  <a:lnTo>
                    <a:pt x="99" y="76"/>
                  </a:lnTo>
                  <a:lnTo>
                    <a:pt x="99" y="91"/>
                  </a:lnTo>
                  <a:lnTo>
                    <a:pt x="99" y="94"/>
                  </a:lnTo>
                  <a:lnTo>
                    <a:pt x="97" y="94"/>
                  </a:lnTo>
                  <a:lnTo>
                    <a:pt x="95" y="94"/>
                  </a:lnTo>
                  <a:lnTo>
                    <a:pt x="95" y="91"/>
                  </a:lnTo>
                  <a:lnTo>
                    <a:pt x="95" y="76"/>
                  </a:lnTo>
                  <a:lnTo>
                    <a:pt x="95" y="75"/>
                  </a:lnTo>
                  <a:lnTo>
                    <a:pt x="97" y="73"/>
                  </a:lnTo>
                  <a:close/>
                  <a:moveTo>
                    <a:pt x="256" y="72"/>
                  </a:moveTo>
                  <a:lnTo>
                    <a:pt x="257" y="72"/>
                  </a:lnTo>
                  <a:lnTo>
                    <a:pt x="259" y="72"/>
                  </a:lnTo>
                  <a:lnTo>
                    <a:pt x="259" y="73"/>
                  </a:lnTo>
                  <a:lnTo>
                    <a:pt x="260" y="75"/>
                  </a:lnTo>
                  <a:lnTo>
                    <a:pt x="261" y="76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71" y="79"/>
                  </a:lnTo>
                  <a:lnTo>
                    <a:pt x="272" y="79"/>
                  </a:lnTo>
                  <a:lnTo>
                    <a:pt x="274" y="81"/>
                  </a:lnTo>
                  <a:lnTo>
                    <a:pt x="272" y="83"/>
                  </a:lnTo>
                  <a:lnTo>
                    <a:pt x="271" y="83"/>
                  </a:lnTo>
                  <a:lnTo>
                    <a:pt x="263" y="83"/>
                  </a:lnTo>
                  <a:lnTo>
                    <a:pt x="261" y="83"/>
                  </a:lnTo>
                  <a:lnTo>
                    <a:pt x="259" y="81"/>
                  </a:lnTo>
                  <a:lnTo>
                    <a:pt x="254" y="75"/>
                  </a:lnTo>
                  <a:lnTo>
                    <a:pt x="254" y="73"/>
                  </a:lnTo>
                  <a:lnTo>
                    <a:pt x="254" y="72"/>
                  </a:lnTo>
                  <a:lnTo>
                    <a:pt x="256" y="72"/>
                  </a:lnTo>
                  <a:close/>
                  <a:moveTo>
                    <a:pt x="236" y="45"/>
                  </a:moveTo>
                  <a:lnTo>
                    <a:pt x="238" y="45"/>
                  </a:lnTo>
                  <a:lnTo>
                    <a:pt x="238" y="47"/>
                  </a:lnTo>
                  <a:lnTo>
                    <a:pt x="247" y="59"/>
                  </a:lnTo>
                  <a:lnTo>
                    <a:pt x="249" y="61"/>
                  </a:lnTo>
                  <a:lnTo>
                    <a:pt x="247" y="63"/>
                  </a:lnTo>
                  <a:lnTo>
                    <a:pt x="246" y="63"/>
                  </a:lnTo>
                  <a:lnTo>
                    <a:pt x="245" y="63"/>
                  </a:lnTo>
                  <a:lnTo>
                    <a:pt x="245" y="62"/>
                  </a:lnTo>
                  <a:lnTo>
                    <a:pt x="235" y="50"/>
                  </a:lnTo>
                  <a:lnTo>
                    <a:pt x="234" y="48"/>
                  </a:lnTo>
                  <a:lnTo>
                    <a:pt x="235" y="47"/>
                  </a:lnTo>
                  <a:lnTo>
                    <a:pt x="236" y="45"/>
                  </a:lnTo>
                  <a:close/>
                  <a:moveTo>
                    <a:pt x="97" y="41"/>
                  </a:moveTo>
                  <a:lnTo>
                    <a:pt x="99" y="41"/>
                  </a:lnTo>
                  <a:lnTo>
                    <a:pt x="99" y="44"/>
                  </a:lnTo>
                  <a:lnTo>
                    <a:pt x="99" y="59"/>
                  </a:lnTo>
                  <a:lnTo>
                    <a:pt x="99" y="61"/>
                  </a:lnTo>
                  <a:lnTo>
                    <a:pt x="97" y="62"/>
                  </a:lnTo>
                  <a:lnTo>
                    <a:pt x="95" y="61"/>
                  </a:lnTo>
                  <a:lnTo>
                    <a:pt x="95" y="59"/>
                  </a:lnTo>
                  <a:lnTo>
                    <a:pt x="95" y="44"/>
                  </a:lnTo>
                  <a:lnTo>
                    <a:pt x="95" y="41"/>
                  </a:lnTo>
                  <a:lnTo>
                    <a:pt x="97" y="41"/>
                  </a:lnTo>
                  <a:close/>
                  <a:moveTo>
                    <a:pt x="254" y="23"/>
                  </a:moveTo>
                  <a:lnTo>
                    <a:pt x="256" y="23"/>
                  </a:lnTo>
                  <a:lnTo>
                    <a:pt x="257" y="25"/>
                  </a:lnTo>
                  <a:lnTo>
                    <a:pt x="257" y="26"/>
                  </a:lnTo>
                  <a:lnTo>
                    <a:pt x="256" y="27"/>
                  </a:lnTo>
                  <a:lnTo>
                    <a:pt x="256" y="29"/>
                  </a:lnTo>
                  <a:lnTo>
                    <a:pt x="254" y="29"/>
                  </a:lnTo>
                  <a:lnTo>
                    <a:pt x="252" y="30"/>
                  </a:lnTo>
                  <a:lnTo>
                    <a:pt x="249" y="32"/>
                  </a:lnTo>
                  <a:lnTo>
                    <a:pt x="246" y="33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2" y="36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39" y="36"/>
                  </a:lnTo>
                  <a:lnTo>
                    <a:pt x="239" y="34"/>
                  </a:lnTo>
                  <a:lnTo>
                    <a:pt x="239" y="33"/>
                  </a:lnTo>
                  <a:lnTo>
                    <a:pt x="253" y="23"/>
                  </a:lnTo>
                  <a:lnTo>
                    <a:pt x="254" y="23"/>
                  </a:lnTo>
                  <a:close/>
                  <a:moveTo>
                    <a:pt x="117" y="19"/>
                  </a:moveTo>
                  <a:lnTo>
                    <a:pt x="120" y="21"/>
                  </a:lnTo>
                  <a:lnTo>
                    <a:pt x="120" y="22"/>
                  </a:lnTo>
                  <a:lnTo>
                    <a:pt x="120" y="23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5" y="34"/>
                  </a:lnTo>
                  <a:lnTo>
                    <a:pt x="104" y="33"/>
                  </a:lnTo>
                  <a:lnTo>
                    <a:pt x="105" y="32"/>
                  </a:lnTo>
                  <a:lnTo>
                    <a:pt x="116" y="21"/>
                  </a:lnTo>
                  <a:lnTo>
                    <a:pt x="117" y="19"/>
                  </a:lnTo>
                  <a:close/>
                  <a:moveTo>
                    <a:pt x="242" y="5"/>
                  </a:moveTo>
                  <a:lnTo>
                    <a:pt x="243" y="7"/>
                  </a:lnTo>
                  <a:lnTo>
                    <a:pt x="254" y="18"/>
                  </a:lnTo>
                  <a:lnTo>
                    <a:pt x="256" y="19"/>
                  </a:lnTo>
                  <a:lnTo>
                    <a:pt x="254" y="21"/>
                  </a:lnTo>
                  <a:lnTo>
                    <a:pt x="253" y="22"/>
                  </a:lnTo>
                  <a:lnTo>
                    <a:pt x="252" y="21"/>
                  </a:lnTo>
                  <a:lnTo>
                    <a:pt x="239" y="9"/>
                  </a:lnTo>
                  <a:lnTo>
                    <a:pt x="239" y="8"/>
                  </a:lnTo>
                  <a:lnTo>
                    <a:pt x="239" y="7"/>
                  </a:lnTo>
                  <a:lnTo>
                    <a:pt x="242" y="5"/>
                  </a:lnTo>
                  <a:close/>
                  <a:moveTo>
                    <a:pt x="220" y="0"/>
                  </a:moveTo>
                  <a:lnTo>
                    <a:pt x="236" y="0"/>
                  </a:lnTo>
                  <a:lnTo>
                    <a:pt x="239" y="1"/>
                  </a:lnTo>
                  <a:lnTo>
                    <a:pt x="238" y="4"/>
                  </a:lnTo>
                  <a:lnTo>
                    <a:pt x="236" y="4"/>
                  </a:lnTo>
                  <a:lnTo>
                    <a:pt x="220" y="4"/>
                  </a:lnTo>
                  <a:lnTo>
                    <a:pt x="218" y="4"/>
                  </a:lnTo>
                  <a:lnTo>
                    <a:pt x="218" y="1"/>
                  </a:lnTo>
                  <a:lnTo>
                    <a:pt x="218" y="0"/>
                  </a:lnTo>
                  <a:lnTo>
                    <a:pt x="220" y="0"/>
                  </a:lnTo>
                  <a:close/>
                  <a:moveTo>
                    <a:pt x="188" y="0"/>
                  </a:moveTo>
                  <a:lnTo>
                    <a:pt x="205" y="0"/>
                  </a:lnTo>
                  <a:lnTo>
                    <a:pt x="206" y="0"/>
                  </a:lnTo>
                  <a:lnTo>
                    <a:pt x="206" y="1"/>
                  </a:lnTo>
                  <a:lnTo>
                    <a:pt x="206" y="4"/>
                  </a:lnTo>
                  <a:lnTo>
                    <a:pt x="205" y="4"/>
                  </a:lnTo>
                  <a:lnTo>
                    <a:pt x="188" y="4"/>
                  </a:lnTo>
                  <a:lnTo>
                    <a:pt x="187" y="4"/>
                  </a:lnTo>
                  <a:lnTo>
                    <a:pt x="185" y="1"/>
                  </a:lnTo>
                  <a:lnTo>
                    <a:pt x="187" y="0"/>
                  </a:lnTo>
                  <a:lnTo>
                    <a:pt x="188" y="0"/>
                  </a:lnTo>
                  <a:close/>
                  <a:moveTo>
                    <a:pt x="156" y="0"/>
                  </a:moveTo>
                  <a:lnTo>
                    <a:pt x="171" y="0"/>
                  </a:lnTo>
                  <a:lnTo>
                    <a:pt x="174" y="0"/>
                  </a:lnTo>
                  <a:lnTo>
                    <a:pt x="174" y="1"/>
                  </a:lnTo>
                  <a:lnTo>
                    <a:pt x="174" y="4"/>
                  </a:lnTo>
                  <a:lnTo>
                    <a:pt x="171" y="4"/>
                  </a:lnTo>
                  <a:lnTo>
                    <a:pt x="156" y="4"/>
                  </a:lnTo>
                  <a:lnTo>
                    <a:pt x="155" y="4"/>
                  </a:lnTo>
                  <a:lnTo>
                    <a:pt x="153" y="1"/>
                  </a:lnTo>
                  <a:lnTo>
                    <a:pt x="155" y="0"/>
                  </a:lnTo>
                  <a:lnTo>
                    <a:pt x="156" y="0"/>
                  </a:lnTo>
                  <a:close/>
                  <a:moveTo>
                    <a:pt x="137" y="0"/>
                  </a:moveTo>
                  <a:lnTo>
                    <a:pt x="140" y="0"/>
                  </a:lnTo>
                  <a:lnTo>
                    <a:pt x="141" y="0"/>
                  </a:lnTo>
                  <a:lnTo>
                    <a:pt x="142" y="1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38" y="4"/>
                  </a:lnTo>
                  <a:lnTo>
                    <a:pt x="131" y="12"/>
                  </a:lnTo>
                  <a:lnTo>
                    <a:pt x="130" y="12"/>
                  </a:lnTo>
                  <a:lnTo>
                    <a:pt x="127" y="12"/>
                  </a:lnTo>
                  <a:lnTo>
                    <a:pt x="127" y="11"/>
                  </a:lnTo>
                  <a:lnTo>
                    <a:pt x="127" y="8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52" name="Freeform 225">
              <a:extLst>
                <a:ext uri="{FF2B5EF4-FFF2-40B4-BE49-F238E27FC236}">
                  <a16:creationId xmlns:a16="http://schemas.microsoft.com/office/drawing/2014/main" xmlns="" id="{C5E0A149-BD8A-402C-BF4E-3B7A50E0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6" y="4308475"/>
              <a:ext cx="1127125" cy="1143000"/>
            </a:xfrm>
            <a:custGeom>
              <a:avLst/>
              <a:gdLst>
                <a:gd name="T0" fmla="*/ 517 w 710"/>
                <a:gd name="T1" fmla="*/ 15 h 720"/>
                <a:gd name="T2" fmla="*/ 561 w 710"/>
                <a:gd name="T3" fmla="*/ 47 h 720"/>
                <a:gd name="T4" fmla="*/ 665 w 710"/>
                <a:gd name="T5" fmla="*/ 36 h 720"/>
                <a:gd name="T6" fmla="*/ 674 w 710"/>
                <a:gd name="T7" fmla="*/ 77 h 720"/>
                <a:gd name="T8" fmla="*/ 710 w 710"/>
                <a:gd name="T9" fmla="*/ 90 h 720"/>
                <a:gd name="T10" fmla="*/ 681 w 710"/>
                <a:gd name="T11" fmla="*/ 108 h 720"/>
                <a:gd name="T12" fmla="*/ 674 w 710"/>
                <a:gd name="T13" fmla="*/ 142 h 720"/>
                <a:gd name="T14" fmla="*/ 705 w 710"/>
                <a:gd name="T15" fmla="*/ 176 h 720"/>
                <a:gd name="T16" fmla="*/ 685 w 710"/>
                <a:gd name="T17" fmla="*/ 374 h 720"/>
                <a:gd name="T18" fmla="*/ 674 w 710"/>
                <a:gd name="T19" fmla="*/ 411 h 720"/>
                <a:gd name="T20" fmla="*/ 645 w 710"/>
                <a:gd name="T21" fmla="*/ 437 h 720"/>
                <a:gd name="T22" fmla="*/ 609 w 710"/>
                <a:gd name="T23" fmla="*/ 429 h 720"/>
                <a:gd name="T24" fmla="*/ 586 w 710"/>
                <a:gd name="T25" fmla="*/ 479 h 720"/>
                <a:gd name="T26" fmla="*/ 572 w 710"/>
                <a:gd name="T27" fmla="*/ 545 h 720"/>
                <a:gd name="T28" fmla="*/ 598 w 710"/>
                <a:gd name="T29" fmla="*/ 558 h 720"/>
                <a:gd name="T30" fmla="*/ 615 w 710"/>
                <a:gd name="T31" fmla="*/ 576 h 720"/>
                <a:gd name="T32" fmla="*/ 645 w 710"/>
                <a:gd name="T33" fmla="*/ 613 h 720"/>
                <a:gd name="T34" fmla="*/ 629 w 710"/>
                <a:gd name="T35" fmla="*/ 613 h 720"/>
                <a:gd name="T36" fmla="*/ 629 w 710"/>
                <a:gd name="T37" fmla="*/ 617 h 720"/>
                <a:gd name="T38" fmla="*/ 629 w 710"/>
                <a:gd name="T39" fmla="*/ 620 h 720"/>
                <a:gd name="T40" fmla="*/ 604 w 710"/>
                <a:gd name="T41" fmla="*/ 622 h 720"/>
                <a:gd name="T42" fmla="*/ 586 w 710"/>
                <a:gd name="T43" fmla="*/ 645 h 720"/>
                <a:gd name="T44" fmla="*/ 572 w 710"/>
                <a:gd name="T45" fmla="*/ 652 h 720"/>
                <a:gd name="T46" fmla="*/ 546 w 710"/>
                <a:gd name="T47" fmla="*/ 645 h 720"/>
                <a:gd name="T48" fmla="*/ 450 w 710"/>
                <a:gd name="T49" fmla="*/ 655 h 720"/>
                <a:gd name="T50" fmla="*/ 389 w 710"/>
                <a:gd name="T51" fmla="*/ 720 h 720"/>
                <a:gd name="T52" fmla="*/ 270 w 710"/>
                <a:gd name="T53" fmla="*/ 695 h 720"/>
                <a:gd name="T54" fmla="*/ 214 w 710"/>
                <a:gd name="T55" fmla="*/ 664 h 720"/>
                <a:gd name="T56" fmla="*/ 201 w 710"/>
                <a:gd name="T57" fmla="*/ 646 h 720"/>
                <a:gd name="T58" fmla="*/ 209 w 710"/>
                <a:gd name="T59" fmla="*/ 638 h 720"/>
                <a:gd name="T60" fmla="*/ 207 w 710"/>
                <a:gd name="T61" fmla="*/ 634 h 720"/>
                <a:gd name="T62" fmla="*/ 202 w 710"/>
                <a:gd name="T63" fmla="*/ 630 h 720"/>
                <a:gd name="T64" fmla="*/ 198 w 710"/>
                <a:gd name="T65" fmla="*/ 627 h 720"/>
                <a:gd name="T66" fmla="*/ 197 w 710"/>
                <a:gd name="T67" fmla="*/ 628 h 720"/>
                <a:gd name="T68" fmla="*/ 193 w 710"/>
                <a:gd name="T69" fmla="*/ 631 h 720"/>
                <a:gd name="T70" fmla="*/ 189 w 710"/>
                <a:gd name="T71" fmla="*/ 635 h 720"/>
                <a:gd name="T72" fmla="*/ 187 w 710"/>
                <a:gd name="T73" fmla="*/ 637 h 720"/>
                <a:gd name="T74" fmla="*/ 95 w 710"/>
                <a:gd name="T75" fmla="*/ 476 h 720"/>
                <a:gd name="T76" fmla="*/ 54 w 710"/>
                <a:gd name="T77" fmla="*/ 444 h 720"/>
                <a:gd name="T78" fmla="*/ 25 w 710"/>
                <a:gd name="T79" fmla="*/ 368 h 720"/>
                <a:gd name="T80" fmla="*/ 0 w 710"/>
                <a:gd name="T81" fmla="*/ 345 h 720"/>
                <a:gd name="T82" fmla="*/ 57 w 710"/>
                <a:gd name="T83" fmla="*/ 295 h 720"/>
                <a:gd name="T84" fmla="*/ 42 w 710"/>
                <a:gd name="T85" fmla="*/ 239 h 720"/>
                <a:gd name="T86" fmla="*/ 35 w 710"/>
                <a:gd name="T87" fmla="*/ 195 h 720"/>
                <a:gd name="T88" fmla="*/ 77 w 710"/>
                <a:gd name="T89" fmla="*/ 208 h 720"/>
                <a:gd name="T90" fmla="*/ 95 w 710"/>
                <a:gd name="T91" fmla="*/ 223 h 720"/>
                <a:gd name="T92" fmla="*/ 151 w 710"/>
                <a:gd name="T93" fmla="*/ 226 h 720"/>
                <a:gd name="T94" fmla="*/ 151 w 710"/>
                <a:gd name="T95" fmla="*/ 203 h 720"/>
                <a:gd name="T96" fmla="*/ 184 w 710"/>
                <a:gd name="T97" fmla="*/ 202 h 720"/>
                <a:gd name="T98" fmla="*/ 238 w 710"/>
                <a:gd name="T99" fmla="*/ 177 h 720"/>
                <a:gd name="T100" fmla="*/ 216 w 710"/>
                <a:gd name="T101" fmla="*/ 152 h 720"/>
                <a:gd name="T102" fmla="*/ 204 w 710"/>
                <a:gd name="T103" fmla="*/ 122 h 720"/>
                <a:gd name="T104" fmla="*/ 208 w 710"/>
                <a:gd name="T105" fmla="*/ 91 h 720"/>
                <a:gd name="T106" fmla="*/ 218 w 710"/>
                <a:gd name="T107" fmla="*/ 64 h 720"/>
                <a:gd name="T108" fmla="*/ 225 w 710"/>
                <a:gd name="T109" fmla="*/ 69 h 720"/>
                <a:gd name="T110" fmla="*/ 248 w 710"/>
                <a:gd name="T111" fmla="*/ 111 h 720"/>
                <a:gd name="T112" fmla="*/ 309 w 710"/>
                <a:gd name="T113" fmla="*/ 69 h 720"/>
                <a:gd name="T114" fmla="*/ 348 w 710"/>
                <a:gd name="T115" fmla="*/ 54 h 720"/>
                <a:gd name="T116" fmla="*/ 391 w 710"/>
                <a:gd name="T117" fmla="*/ 16 h 720"/>
                <a:gd name="T118" fmla="*/ 464 w 710"/>
                <a:gd name="T119" fmla="*/ 1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0" h="720">
                  <a:moveTo>
                    <a:pt x="508" y="0"/>
                  </a:moveTo>
                  <a:lnTo>
                    <a:pt x="517" y="15"/>
                  </a:lnTo>
                  <a:lnTo>
                    <a:pt x="550" y="1"/>
                  </a:lnTo>
                  <a:lnTo>
                    <a:pt x="561" y="47"/>
                  </a:lnTo>
                  <a:lnTo>
                    <a:pt x="658" y="15"/>
                  </a:lnTo>
                  <a:lnTo>
                    <a:pt x="665" y="36"/>
                  </a:lnTo>
                  <a:lnTo>
                    <a:pt x="658" y="43"/>
                  </a:lnTo>
                  <a:lnTo>
                    <a:pt x="674" y="77"/>
                  </a:lnTo>
                  <a:lnTo>
                    <a:pt x="698" y="59"/>
                  </a:lnTo>
                  <a:lnTo>
                    <a:pt x="710" y="90"/>
                  </a:lnTo>
                  <a:lnTo>
                    <a:pt x="710" y="115"/>
                  </a:lnTo>
                  <a:lnTo>
                    <a:pt x="681" y="108"/>
                  </a:lnTo>
                  <a:lnTo>
                    <a:pt x="674" y="108"/>
                  </a:lnTo>
                  <a:lnTo>
                    <a:pt x="674" y="142"/>
                  </a:lnTo>
                  <a:lnTo>
                    <a:pt x="688" y="142"/>
                  </a:lnTo>
                  <a:lnTo>
                    <a:pt x="705" y="176"/>
                  </a:lnTo>
                  <a:lnTo>
                    <a:pt x="673" y="358"/>
                  </a:lnTo>
                  <a:lnTo>
                    <a:pt x="685" y="374"/>
                  </a:lnTo>
                  <a:lnTo>
                    <a:pt x="674" y="374"/>
                  </a:lnTo>
                  <a:lnTo>
                    <a:pt x="674" y="411"/>
                  </a:lnTo>
                  <a:lnTo>
                    <a:pt x="645" y="411"/>
                  </a:lnTo>
                  <a:lnTo>
                    <a:pt x="645" y="437"/>
                  </a:lnTo>
                  <a:lnTo>
                    <a:pt x="609" y="437"/>
                  </a:lnTo>
                  <a:lnTo>
                    <a:pt x="609" y="429"/>
                  </a:lnTo>
                  <a:lnTo>
                    <a:pt x="586" y="429"/>
                  </a:lnTo>
                  <a:lnTo>
                    <a:pt x="586" y="479"/>
                  </a:lnTo>
                  <a:lnTo>
                    <a:pt x="572" y="479"/>
                  </a:lnTo>
                  <a:lnTo>
                    <a:pt x="572" y="545"/>
                  </a:lnTo>
                  <a:lnTo>
                    <a:pt x="598" y="545"/>
                  </a:lnTo>
                  <a:lnTo>
                    <a:pt x="598" y="558"/>
                  </a:lnTo>
                  <a:lnTo>
                    <a:pt x="615" y="558"/>
                  </a:lnTo>
                  <a:lnTo>
                    <a:pt x="615" y="576"/>
                  </a:lnTo>
                  <a:lnTo>
                    <a:pt x="645" y="576"/>
                  </a:lnTo>
                  <a:lnTo>
                    <a:pt x="645" y="613"/>
                  </a:lnTo>
                  <a:lnTo>
                    <a:pt x="627" y="613"/>
                  </a:lnTo>
                  <a:lnTo>
                    <a:pt x="629" y="613"/>
                  </a:lnTo>
                  <a:lnTo>
                    <a:pt x="629" y="615"/>
                  </a:lnTo>
                  <a:lnTo>
                    <a:pt x="629" y="617"/>
                  </a:lnTo>
                  <a:lnTo>
                    <a:pt x="629" y="619"/>
                  </a:lnTo>
                  <a:lnTo>
                    <a:pt x="629" y="620"/>
                  </a:lnTo>
                  <a:lnTo>
                    <a:pt x="627" y="622"/>
                  </a:lnTo>
                  <a:lnTo>
                    <a:pt x="604" y="622"/>
                  </a:lnTo>
                  <a:lnTo>
                    <a:pt x="604" y="645"/>
                  </a:lnTo>
                  <a:lnTo>
                    <a:pt x="586" y="645"/>
                  </a:lnTo>
                  <a:lnTo>
                    <a:pt x="586" y="652"/>
                  </a:lnTo>
                  <a:lnTo>
                    <a:pt x="572" y="652"/>
                  </a:lnTo>
                  <a:lnTo>
                    <a:pt x="572" y="659"/>
                  </a:lnTo>
                  <a:lnTo>
                    <a:pt x="546" y="645"/>
                  </a:lnTo>
                  <a:lnTo>
                    <a:pt x="530" y="659"/>
                  </a:lnTo>
                  <a:lnTo>
                    <a:pt x="450" y="655"/>
                  </a:lnTo>
                  <a:lnTo>
                    <a:pt x="436" y="680"/>
                  </a:lnTo>
                  <a:lnTo>
                    <a:pt x="389" y="720"/>
                  </a:lnTo>
                  <a:lnTo>
                    <a:pt x="351" y="695"/>
                  </a:lnTo>
                  <a:lnTo>
                    <a:pt x="270" y="695"/>
                  </a:lnTo>
                  <a:lnTo>
                    <a:pt x="214" y="681"/>
                  </a:lnTo>
                  <a:lnTo>
                    <a:pt x="214" y="664"/>
                  </a:lnTo>
                  <a:lnTo>
                    <a:pt x="201" y="676"/>
                  </a:lnTo>
                  <a:lnTo>
                    <a:pt x="201" y="646"/>
                  </a:lnTo>
                  <a:lnTo>
                    <a:pt x="209" y="638"/>
                  </a:lnTo>
                  <a:lnTo>
                    <a:pt x="209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204" y="631"/>
                  </a:lnTo>
                  <a:lnTo>
                    <a:pt x="202" y="630"/>
                  </a:lnTo>
                  <a:lnTo>
                    <a:pt x="201" y="627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197" y="628"/>
                  </a:lnTo>
                  <a:lnTo>
                    <a:pt x="194" y="630"/>
                  </a:lnTo>
                  <a:lnTo>
                    <a:pt x="193" y="631"/>
                  </a:lnTo>
                  <a:lnTo>
                    <a:pt x="190" y="634"/>
                  </a:lnTo>
                  <a:lnTo>
                    <a:pt x="189" y="635"/>
                  </a:lnTo>
                  <a:lnTo>
                    <a:pt x="187" y="637"/>
                  </a:lnTo>
                  <a:lnTo>
                    <a:pt x="187" y="637"/>
                  </a:lnTo>
                  <a:lnTo>
                    <a:pt x="95" y="525"/>
                  </a:lnTo>
                  <a:lnTo>
                    <a:pt x="95" y="476"/>
                  </a:lnTo>
                  <a:lnTo>
                    <a:pt x="54" y="476"/>
                  </a:lnTo>
                  <a:lnTo>
                    <a:pt x="54" y="444"/>
                  </a:lnTo>
                  <a:lnTo>
                    <a:pt x="25" y="428"/>
                  </a:lnTo>
                  <a:lnTo>
                    <a:pt x="25" y="368"/>
                  </a:lnTo>
                  <a:lnTo>
                    <a:pt x="0" y="368"/>
                  </a:lnTo>
                  <a:lnTo>
                    <a:pt x="0" y="345"/>
                  </a:lnTo>
                  <a:lnTo>
                    <a:pt x="57" y="322"/>
                  </a:lnTo>
                  <a:lnTo>
                    <a:pt x="57" y="295"/>
                  </a:lnTo>
                  <a:lnTo>
                    <a:pt x="42" y="278"/>
                  </a:lnTo>
                  <a:lnTo>
                    <a:pt x="42" y="239"/>
                  </a:lnTo>
                  <a:lnTo>
                    <a:pt x="35" y="239"/>
                  </a:lnTo>
                  <a:lnTo>
                    <a:pt x="35" y="195"/>
                  </a:lnTo>
                  <a:lnTo>
                    <a:pt x="88" y="195"/>
                  </a:lnTo>
                  <a:lnTo>
                    <a:pt x="77" y="208"/>
                  </a:lnTo>
                  <a:lnTo>
                    <a:pt x="95" y="208"/>
                  </a:lnTo>
                  <a:lnTo>
                    <a:pt x="95" y="223"/>
                  </a:lnTo>
                  <a:lnTo>
                    <a:pt x="143" y="245"/>
                  </a:lnTo>
                  <a:lnTo>
                    <a:pt x="151" y="226"/>
                  </a:lnTo>
                  <a:lnTo>
                    <a:pt x="136" y="196"/>
                  </a:lnTo>
                  <a:lnTo>
                    <a:pt x="151" y="203"/>
                  </a:lnTo>
                  <a:lnTo>
                    <a:pt x="172" y="178"/>
                  </a:lnTo>
                  <a:lnTo>
                    <a:pt x="184" y="202"/>
                  </a:lnTo>
                  <a:lnTo>
                    <a:pt x="214" y="202"/>
                  </a:lnTo>
                  <a:lnTo>
                    <a:pt x="238" y="177"/>
                  </a:lnTo>
                  <a:lnTo>
                    <a:pt x="230" y="144"/>
                  </a:lnTo>
                  <a:lnTo>
                    <a:pt x="216" y="152"/>
                  </a:lnTo>
                  <a:lnTo>
                    <a:pt x="216" y="133"/>
                  </a:lnTo>
                  <a:lnTo>
                    <a:pt x="204" y="122"/>
                  </a:lnTo>
                  <a:lnTo>
                    <a:pt x="218" y="101"/>
                  </a:lnTo>
                  <a:lnTo>
                    <a:pt x="208" y="91"/>
                  </a:lnTo>
                  <a:lnTo>
                    <a:pt x="218" y="82"/>
                  </a:lnTo>
                  <a:lnTo>
                    <a:pt x="218" y="64"/>
                  </a:lnTo>
                  <a:lnTo>
                    <a:pt x="225" y="64"/>
                  </a:lnTo>
                  <a:lnTo>
                    <a:pt x="225" y="69"/>
                  </a:lnTo>
                  <a:lnTo>
                    <a:pt x="248" y="80"/>
                  </a:lnTo>
                  <a:lnTo>
                    <a:pt x="248" y="111"/>
                  </a:lnTo>
                  <a:lnTo>
                    <a:pt x="309" y="83"/>
                  </a:lnTo>
                  <a:lnTo>
                    <a:pt x="309" y="69"/>
                  </a:lnTo>
                  <a:lnTo>
                    <a:pt x="348" y="69"/>
                  </a:lnTo>
                  <a:lnTo>
                    <a:pt x="348" y="54"/>
                  </a:lnTo>
                  <a:lnTo>
                    <a:pt x="391" y="41"/>
                  </a:lnTo>
                  <a:lnTo>
                    <a:pt x="391" y="16"/>
                  </a:lnTo>
                  <a:lnTo>
                    <a:pt x="395" y="16"/>
                  </a:lnTo>
                  <a:lnTo>
                    <a:pt x="464" y="15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53" name="Freeform 226">
              <a:extLst>
                <a:ext uri="{FF2B5EF4-FFF2-40B4-BE49-F238E27FC236}">
                  <a16:creationId xmlns:a16="http://schemas.microsoft.com/office/drawing/2014/main" xmlns="" id="{FB5F8147-D653-4EEB-AB27-B15A6D730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6476" y="4308475"/>
              <a:ext cx="1127125" cy="1139825"/>
            </a:xfrm>
            <a:custGeom>
              <a:avLst/>
              <a:gdLst>
                <a:gd name="T0" fmla="*/ 366 w 710"/>
                <a:gd name="T1" fmla="*/ 699 h 718"/>
                <a:gd name="T2" fmla="*/ 270 w 710"/>
                <a:gd name="T3" fmla="*/ 695 h 718"/>
                <a:gd name="T4" fmla="*/ 256 w 710"/>
                <a:gd name="T5" fmla="*/ 689 h 718"/>
                <a:gd name="T6" fmla="*/ 214 w 710"/>
                <a:gd name="T7" fmla="*/ 681 h 718"/>
                <a:gd name="T8" fmla="*/ 201 w 710"/>
                <a:gd name="T9" fmla="*/ 676 h 718"/>
                <a:gd name="T10" fmla="*/ 510 w 710"/>
                <a:gd name="T11" fmla="*/ 655 h 718"/>
                <a:gd name="T12" fmla="*/ 522 w 710"/>
                <a:gd name="T13" fmla="*/ 655 h 718"/>
                <a:gd name="T14" fmla="*/ 555 w 710"/>
                <a:gd name="T15" fmla="*/ 649 h 718"/>
                <a:gd name="T16" fmla="*/ 601 w 710"/>
                <a:gd name="T17" fmla="*/ 634 h 718"/>
                <a:gd name="T18" fmla="*/ 196 w 710"/>
                <a:gd name="T19" fmla="*/ 628 h 718"/>
                <a:gd name="T20" fmla="*/ 183 w 710"/>
                <a:gd name="T21" fmla="*/ 628 h 718"/>
                <a:gd name="T22" fmla="*/ 153 w 710"/>
                <a:gd name="T23" fmla="*/ 595 h 718"/>
                <a:gd name="T24" fmla="*/ 131 w 710"/>
                <a:gd name="T25" fmla="*/ 562 h 718"/>
                <a:gd name="T26" fmla="*/ 615 w 710"/>
                <a:gd name="T27" fmla="*/ 563 h 718"/>
                <a:gd name="T28" fmla="*/ 119 w 710"/>
                <a:gd name="T29" fmla="*/ 554 h 718"/>
                <a:gd name="T30" fmla="*/ 96 w 710"/>
                <a:gd name="T31" fmla="*/ 527 h 718"/>
                <a:gd name="T32" fmla="*/ 95 w 710"/>
                <a:gd name="T33" fmla="*/ 526 h 718"/>
                <a:gd name="T34" fmla="*/ 586 w 710"/>
                <a:gd name="T35" fmla="*/ 473 h 718"/>
                <a:gd name="T36" fmla="*/ 54 w 710"/>
                <a:gd name="T37" fmla="*/ 472 h 718"/>
                <a:gd name="T38" fmla="*/ 54 w 710"/>
                <a:gd name="T39" fmla="*/ 442 h 718"/>
                <a:gd name="T40" fmla="*/ 30 w 710"/>
                <a:gd name="T41" fmla="*/ 410 h 718"/>
                <a:gd name="T42" fmla="*/ 672 w 710"/>
                <a:gd name="T43" fmla="*/ 383 h 718"/>
                <a:gd name="T44" fmla="*/ 2 w 710"/>
                <a:gd name="T45" fmla="*/ 368 h 718"/>
                <a:gd name="T46" fmla="*/ 670 w 710"/>
                <a:gd name="T47" fmla="*/ 356 h 718"/>
                <a:gd name="T48" fmla="*/ 52 w 710"/>
                <a:gd name="T49" fmla="*/ 325 h 718"/>
                <a:gd name="T50" fmla="*/ 60 w 710"/>
                <a:gd name="T51" fmla="*/ 310 h 718"/>
                <a:gd name="T52" fmla="*/ 57 w 710"/>
                <a:gd name="T53" fmla="*/ 295 h 718"/>
                <a:gd name="T54" fmla="*/ 46 w 710"/>
                <a:gd name="T55" fmla="*/ 253 h 718"/>
                <a:gd name="T56" fmla="*/ 129 w 710"/>
                <a:gd name="T57" fmla="*/ 238 h 718"/>
                <a:gd name="T58" fmla="*/ 35 w 710"/>
                <a:gd name="T59" fmla="*/ 239 h 718"/>
                <a:gd name="T60" fmla="*/ 154 w 710"/>
                <a:gd name="T61" fmla="*/ 231 h 718"/>
                <a:gd name="T62" fmla="*/ 151 w 710"/>
                <a:gd name="T63" fmla="*/ 226 h 718"/>
                <a:gd name="T64" fmla="*/ 150 w 710"/>
                <a:gd name="T65" fmla="*/ 224 h 718"/>
                <a:gd name="T66" fmla="*/ 696 w 710"/>
                <a:gd name="T67" fmla="*/ 209 h 718"/>
                <a:gd name="T68" fmla="*/ 147 w 710"/>
                <a:gd name="T69" fmla="*/ 202 h 718"/>
                <a:gd name="T70" fmla="*/ 49 w 710"/>
                <a:gd name="T71" fmla="*/ 199 h 718"/>
                <a:gd name="T72" fmla="*/ 175 w 710"/>
                <a:gd name="T73" fmla="*/ 188 h 718"/>
                <a:gd name="T74" fmla="*/ 698 w 710"/>
                <a:gd name="T75" fmla="*/ 196 h 718"/>
                <a:gd name="T76" fmla="*/ 238 w 710"/>
                <a:gd name="T77" fmla="*/ 177 h 718"/>
                <a:gd name="T78" fmla="*/ 230 w 710"/>
                <a:gd name="T79" fmla="*/ 145 h 718"/>
                <a:gd name="T80" fmla="*/ 215 w 710"/>
                <a:gd name="T81" fmla="*/ 109 h 718"/>
                <a:gd name="T82" fmla="*/ 205 w 710"/>
                <a:gd name="T83" fmla="*/ 120 h 718"/>
                <a:gd name="T84" fmla="*/ 669 w 710"/>
                <a:gd name="T85" fmla="*/ 118 h 718"/>
                <a:gd name="T86" fmla="*/ 270 w 710"/>
                <a:gd name="T87" fmla="*/ 101 h 718"/>
                <a:gd name="T88" fmla="*/ 254 w 710"/>
                <a:gd name="T89" fmla="*/ 112 h 718"/>
                <a:gd name="T90" fmla="*/ 706 w 710"/>
                <a:gd name="T91" fmla="*/ 100 h 718"/>
                <a:gd name="T92" fmla="*/ 245 w 710"/>
                <a:gd name="T93" fmla="*/ 79 h 718"/>
                <a:gd name="T94" fmla="*/ 673 w 710"/>
                <a:gd name="T95" fmla="*/ 76 h 718"/>
                <a:gd name="T96" fmla="*/ 673 w 710"/>
                <a:gd name="T97" fmla="*/ 82 h 718"/>
                <a:gd name="T98" fmla="*/ 691 w 710"/>
                <a:gd name="T99" fmla="*/ 68 h 718"/>
                <a:gd name="T100" fmla="*/ 360 w 710"/>
                <a:gd name="T101" fmla="*/ 50 h 718"/>
                <a:gd name="T102" fmla="*/ 658 w 710"/>
                <a:gd name="T103" fmla="*/ 36 h 718"/>
                <a:gd name="T104" fmla="*/ 392 w 710"/>
                <a:gd name="T105" fmla="*/ 23 h 718"/>
                <a:gd name="T106" fmla="*/ 414 w 710"/>
                <a:gd name="T107" fmla="*/ 15 h 718"/>
                <a:gd name="T108" fmla="*/ 658 w 710"/>
                <a:gd name="T109" fmla="*/ 16 h 718"/>
                <a:gd name="T110" fmla="*/ 658 w 710"/>
                <a:gd name="T111" fmla="*/ 16 h 718"/>
                <a:gd name="T112" fmla="*/ 654 w 710"/>
                <a:gd name="T113" fmla="*/ 16 h 718"/>
                <a:gd name="T114" fmla="*/ 557 w 710"/>
                <a:gd name="T115" fmla="*/ 32 h 718"/>
                <a:gd name="T116" fmla="*/ 550 w 710"/>
                <a:gd name="T117" fmla="*/ 3 h 718"/>
                <a:gd name="T118" fmla="*/ 515 w 710"/>
                <a:gd name="T119" fmla="*/ 14 h 718"/>
                <a:gd name="T120" fmla="*/ 515 w 710"/>
                <a:gd name="T121" fmla="*/ 14 h 718"/>
                <a:gd name="T122" fmla="*/ 493 w 710"/>
                <a:gd name="T123" fmla="*/ 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0" h="718">
                  <a:moveTo>
                    <a:pt x="402" y="703"/>
                  </a:moveTo>
                  <a:lnTo>
                    <a:pt x="403" y="703"/>
                  </a:lnTo>
                  <a:lnTo>
                    <a:pt x="403" y="705"/>
                  </a:lnTo>
                  <a:lnTo>
                    <a:pt x="404" y="706"/>
                  </a:lnTo>
                  <a:lnTo>
                    <a:pt x="403" y="707"/>
                  </a:lnTo>
                  <a:lnTo>
                    <a:pt x="391" y="717"/>
                  </a:lnTo>
                  <a:lnTo>
                    <a:pt x="389" y="718"/>
                  </a:lnTo>
                  <a:lnTo>
                    <a:pt x="388" y="718"/>
                  </a:lnTo>
                  <a:lnTo>
                    <a:pt x="388" y="717"/>
                  </a:lnTo>
                  <a:lnTo>
                    <a:pt x="387" y="716"/>
                  </a:lnTo>
                  <a:lnTo>
                    <a:pt x="388" y="714"/>
                  </a:lnTo>
                  <a:lnTo>
                    <a:pt x="400" y="703"/>
                  </a:lnTo>
                  <a:lnTo>
                    <a:pt x="402" y="703"/>
                  </a:lnTo>
                  <a:close/>
                  <a:moveTo>
                    <a:pt x="366" y="699"/>
                  </a:moveTo>
                  <a:lnTo>
                    <a:pt x="367" y="699"/>
                  </a:lnTo>
                  <a:lnTo>
                    <a:pt x="380" y="707"/>
                  </a:lnTo>
                  <a:lnTo>
                    <a:pt x="381" y="709"/>
                  </a:lnTo>
                  <a:lnTo>
                    <a:pt x="381" y="712"/>
                  </a:lnTo>
                  <a:lnTo>
                    <a:pt x="380" y="712"/>
                  </a:lnTo>
                  <a:lnTo>
                    <a:pt x="378" y="713"/>
                  </a:lnTo>
                  <a:lnTo>
                    <a:pt x="377" y="712"/>
                  </a:lnTo>
                  <a:lnTo>
                    <a:pt x="370" y="707"/>
                  </a:lnTo>
                  <a:lnTo>
                    <a:pt x="369" y="706"/>
                  </a:lnTo>
                  <a:lnTo>
                    <a:pt x="366" y="705"/>
                  </a:lnTo>
                  <a:lnTo>
                    <a:pt x="364" y="703"/>
                  </a:lnTo>
                  <a:lnTo>
                    <a:pt x="364" y="703"/>
                  </a:lnTo>
                  <a:lnTo>
                    <a:pt x="363" y="702"/>
                  </a:lnTo>
                  <a:lnTo>
                    <a:pt x="363" y="700"/>
                  </a:lnTo>
                  <a:lnTo>
                    <a:pt x="364" y="699"/>
                  </a:lnTo>
                  <a:lnTo>
                    <a:pt x="366" y="699"/>
                  </a:lnTo>
                  <a:close/>
                  <a:moveTo>
                    <a:pt x="334" y="689"/>
                  </a:moveTo>
                  <a:lnTo>
                    <a:pt x="351" y="689"/>
                  </a:lnTo>
                  <a:lnTo>
                    <a:pt x="352" y="691"/>
                  </a:lnTo>
                  <a:lnTo>
                    <a:pt x="353" y="692"/>
                  </a:lnTo>
                  <a:lnTo>
                    <a:pt x="352" y="694"/>
                  </a:lnTo>
                  <a:lnTo>
                    <a:pt x="351" y="695"/>
                  </a:lnTo>
                  <a:lnTo>
                    <a:pt x="334" y="695"/>
                  </a:lnTo>
                  <a:lnTo>
                    <a:pt x="333" y="694"/>
                  </a:lnTo>
                  <a:lnTo>
                    <a:pt x="333" y="692"/>
                  </a:lnTo>
                  <a:lnTo>
                    <a:pt x="333" y="691"/>
                  </a:lnTo>
                  <a:lnTo>
                    <a:pt x="334" y="689"/>
                  </a:lnTo>
                  <a:close/>
                  <a:moveTo>
                    <a:pt x="302" y="689"/>
                  </a:moveTo>
                  <a:lnTo>
                    <a:pt x="319" y="689"/>
                  </a:lnTo>
                  <a:lnTo>
                    <a:pt x="320" y="691"/>
                  </a:lnTo>
                  <a:lnTo>
                    <a:pt x="320" y="692"/>
                  </a:lnTo>
                  <a:lnTo>
                    <a:pt x="320" y="694"/>
                  </a:lnTo>
                  <a:lnTo>
                    <a:pt x="319" y="695"/>
                  </a:lnTo>
                  <a:lnTo>
                    <a:pt x="302" y="695"/>
                  </a:lnTo>
                  <a:lnTo>
                    <a:pt x="301" y="694"/>
                  </a:lnTo>
                  <a:lnTo>
                    <a:pt x="299" y="692"/>
                  </a:lnTo>
                  <a:lnTo>
                    <a:pt x="301" y="691"/>
                  </a:lnTo>
                  <a:lnTo>
                    <a:pt x="302" y="689"/>
                  </a:lnTo>
                  <a:close/>
                  <a:moveTo>
                    <a:pt x="270" y="689"/>
                  </a:moveTo>
                  <a:lnTo>
                    <a:pt x="285" y="689"/>
                  </a:lnTo>
                  <a:lnTo>
                    <a:pt x="288" y="691"/>
                  </a:lnTo>
                  <a:lnTo>
                    <a:pt x="288" y="692"/>
                  </a:lnTo>
                  <a:lnTo>
                    <a:pt x="288" y="694"/>
                  </a:lnTo>
                  <a:lnTo>
                    <a:pt x="285" y="695"/>
                  </a:lnTo>
                  <a:lnTo>
                    <a:pt x="270" y="695"/>
                  </a:lnTo>
                  <a:lnTo>
                    <a:pt x="270" y="695"/>
                  </a:lnTo>
                  <a:lnTo>
                    <a:pt x="269" y="695"/>
                  </a:lnTo>
                  <a:lnTo>
                    <a:pt x="268" y="694"/>
                  </a:lnTo>
                  <a:lnTo>
                    <a:pt x="268" y="692"/>
                  </a:lnTo>
                  <a:lnTo>
                    <a:pt x="269" y="691"/>
                  </a:lnTo>
                  <a:lnTo>
                    <a:pt x="270" y="689"/>
                  </a:lnTo>
                  <a:close/>
                  <a:moveTo>
                    <a:pt x="427" y="682"/>
                  </a:moveTo>
                  <a:lnTo>
                    <a:pt x="428" y="682"/>
                  </a:lnTo>
                  <a:lnTo>
                    <a:pt x="428" y="684"/>
                  </a:lnTo>
                  <a:lnTo>
                    <a:pt x="429" y="685"/>
                  </a:lnTo>
                  <a:lnTo>
                    <a:pt x="428" y="687"/>
                  </a:lnTo>
                  <a:lnTo>
                    <a:pt x="428" y="687"/>
                  </a:lnTo>
                  <a:lnTo>
                    <a:pt x="427" y="688"/>
                  </a:lnTo>
                  <a:lnTo>
                    <a:pt x="425" y="689"/>
                  </a:lnTo>
                  <a:lnTo>
                    <a:pt x="422" y="692"/>
                  </a:lnTo>
                  <a:lnTo>
                    <a:pt x="420" y="694"/>
                  </a:lnTo>
                  <a:lnTo>
                    <a:pt x="418" y="695"/>
                  </a:lnTo>
                  <a:lnTo>
                    <a:pt x="417" y="696"/>
                  </a:lnTo>
                  <a:lnTo>
                    <a:pt x="416" y="698"/>
                  </a:lnTo>
                  <a:lnTo>
                    <a:pt x="414" y="698"/>
                  </a:lnTo>
                  <a:lnTo>
                    <a:pt x="413" y="698"/>
                  </a:lnTo>
                  <a:lnTo>
                    <a:pt x="413" y="696"/>
                  </a:lnTo>
                  <a:lnTo>
                    <a:pt x="411" y="695"/>
                  </a:lnTo>
                  <a:lnTo>
                    <a:pt x="413" y="694"/>
                  </a:lnTo>
                  <a:lnTo>
                    <a:pt x="425" y="684"/>
                  </a:lnTo>
                  <a:lnTo>
                    <a:pt x="427" y="682"/>
                  </a:lnTo>
                  <a:close/>
                  <a:moveTo>
                    <a:pt x="238" y="682"/>
                  </a:moveTo>
                  <a:lnTo>
                    <a:pt x="240" y="682"/>
                  </a:lnTo>
                  <a:lnTo>
                    <a:pt x="255" y="687"/>
                  </a:lnTo>
                  <a:lnTo>
                    <a:pt x="256" y="687"/>
                  </a:lnTo>
                  <a:lnTo>
                    <a:pt x="256" y="689"/>
                  </a:lnTo>
                  <a:lnTo>
                    <a:pt x="256" y="691"/>
                  </a:lnTo>
                  <a:lnTo>
                    <a:pt x="255" y="691"/>
                  </a:lnTo>
                  <a:lnTo>
                    <a:pt x="254" y="691"/>
                  </a:lnTo>
                  <a:lnTo>
                    <a:pt x="238" y="687"/>
                  </a:lnTo>
                  <a:lnTo>
                    <a:pt x="237" y="687"/>
                  </a:lnTo>
                  <a:lnTo>
                    <a:pt x="237" y="684"/>
                  </a:lnTo>
                  <a:lnTo>
                    <a:pt x="237" y="682"/>
                  </a:lnTo>
                  <a:lnTo>
                    <a:pt x="238" y="682"/>
                  </a:lnTo>
                  <a:close/>
                  <a:moveTo>
                    <a:pt x="215" y="673"/>
                  </a:moveTo>
                  <a:lnTo>
                    <a:pt x="218" y="673"/>
                  </a:lnTo>
                  <a:lnTo>
                    <a:pt x="218" y="676"/>
                  </a:lnTo>
                  <a:lnTo>
                    <a:pt x="218" y="677"/>
                  </a:lnTo>
                  <a:lnTo>
                    <a:pt x="225" y="678"/>
                  </a:lnTo>
                  <a:lnTo>
                    <a:pt x="226" y="680"/>
                  </a:lnTo>
                  <a:lnTo>
                    <a:pt x="226" y="681"/>
                  </a:lnTo>
                  <a:lnTo>
                    <a:pt x="225" y="682"/>
                  </a:lnTo>
                  <a:lnTo>
                    <a:pt x="223" y="684"/>
                  </a:lnTo>
                  <a:lnTo>
                    <a:pt x="223" y="684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81"/>
                  </a:lnTo>
                  <a:lnTo>
                    <a:pt x="214" y="676"/>
                  </a:lnTo>
                  <a:lnTo>
                    <a:pt x="214" y="673"/>
                  </a:lnTo>
                  <a:lnTo>
                    <a:pt x="215" y="673"/>
                  </a:lnTo>
                  <a:close/>
                  <a:moveTo>
                    <a:pt x="208" y="664"/>
                  </a:moveTo>
                  <a:lnTo>
                    <a:pt x="209" y="666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69"/>
                  </a:lnTo>
                  <a:lnTo>
                    <a:pt x="208" y="670"/>
                  </a:lnTo>
                  <a:lnTo>
                    <a:pt x="207" y="671"/>
                  </a:lnTo>
                  <a:lnTo>
                    <a:pt x="201" y="676"/>
                  </a:lnTo>
                  <a:lnTo>
                    <a:pt x="201" y="670"/>
                  </a:lnTo>
                  <a:lnTo>
                    <a:pt x="205" y="666"/>
                  </a:lnTo>
                  <a:lnTo>
                    <a:pt x="208" y="664"/>
                  </a:lnTo>
                  <a:close/>
                  <a:moveTo>
                    <a:pt x="445" y="658"/>
                  </a:moveTo>
                  <a:lnTo>
                    <a:pt x="446" y="658"/>
                  </a:lnTo>
                  <a:lnTo>
                    <a:pt x="447" y="659"/>
                  </a:lnTo>
                  <a:lnTo>
                    <a:pt x="447" y="662"/>
                  </a:lnTo>
                  <a:lnTo>
                    <a:pt x="442" y="670"/>
                  </a:lnTo>
                  <a:lnTo>
                    <a:pt x="442" y="670"/>
                  </a:lnTo>
                  <a:lnTo>
                    <a:pt x="442" y="670"/>
                  </a:lnTo>
                  <a:lnTo>
                    <a:pt x="442" y="670"/>
                  </a:lnTo>
                  <a:lnTo>
                    <a:pt x="442" y="670"/>
                  </a:lnTo>
                  <a:lnTo>
                    <a:pt x="442" y="670"/>
                  </a:lnTo>
                  <a:lnTo>
                    <a:pt x="442" y="670"/>
                  </a:lnTo>
                  <a:lnTo>
                    <a:pt x="440" y="673"/>
                  </a:lnTo>
                  <a:lnTo>
                    <a:pt x="439" y="674"/>
                  </a:lnTo>
                  <a:lnTo>
                    <a:pt x="439" y="676"/>
                  </a:lnTo>
                  <a:lnTo>
                    <a:pt x="438" y="677"/>
                  </a:lnTo>
                  <a:lnTo>
                    <a:pt x="436" y="677"/>
                  </a:lnTo>
                  <a:lnTo>
                    <a:pt x="436" y="677"/>
                  </a:lnTo>
                  <a:lnTo>
                    <a:pt x="435" y="676"/>
                  </a:lnTo>
                  <a:lnTo>
                    <a:pt x="435" y="673"/>
                  </a:lnTo>
                  <a:lnTo>
                    <a:pt x="443" y="659"/>
                  </a:lnTo>
                  <a:lnTo>
                    <a:pt x="443" y="658"/>
                  </a:lnTo>
                  <a:lnTo>
                    <a:pt x="445" y="658"/>
                  </a:lnTo>
                  <a:close/>
                  <a:moveTo>
                    <a:pt x="492" y="652"/>
                  </a:moveTo>
                  <a:lnTo>
                    <a:pt x="492" y="652"/>
                  </a:lnTo>
                  <a:lnTo>
                    <a:pt x="507" y="653"/>
                  </a:lnTo>
                  <a:lnTo>
                    <a:pt x="510" y="653"/>
                  </a:lnTo>
                  <a:lnTo>
                    <a:pt x="510" y="655"/>
                  </a:lnTo>
                  <a:lnTo>
                    <a:pt x="508" y="658"/>
                  </a:lnTo>
                  <a:lnTo>
                    <a:pt x="507" y="658"/>
                  </a:lnTo>
                  <a:lnTo>
                    <a:pt x="507" y="658"/>
                  </a:lnTo>
                  <a:lnTo>
                    <a:pt x="492" y="656"/>
                  </a:lnTo>
                  <a:lnTo>
                    <a:pt x="489" y="656"/>
                  </a:lnTo>
                  <a:lnTo>
                    <a:pt x="489" y="655"/>
                  </a:lnTo>
                  <a:lnTo>
                    <a:pt x="489" y="652"/>
                  </a:lnTo>
                  <a:lnTo>
                    <a:pt x="492" y="652"/>
                  </a:lnTo>
                  <a:close/>
                  <a:moveTo>
                    <a:pt x="458" y="651"/>
                  </a:moveTo>
                  <a:lnTo>
                    <a:pt x="458" y="651"/>
                  </a:lnTo>
                  <a:lnTo>
                    <a:pt x="475" y="651"/>
                  </a:lnTo>
                  <a:lnTo>
                    <a:pt x="476" y="652"/>
                  </a:lnTo>
                  <a:lnTo>
                    <a:pt x="478" y="653"/>
                  </a:lnTo>
                  <a:lnTo>
                    <a:pt x="476" y="655"/>
                  </a:lnTo>
                  <a:lnTo>
                    <a:pt x="475" y="656"/>
                  </a:lnTo>
                  <a:lnTo>
                    <a:pt x="475" y="656"/>
                  </a:lnTo>
                  <a:lnTo>
                    <a:pt x="458" y="655"/>
                  </a:lnTo>
                  <a:lnTo>
                    <a:pt x="457" y="655"/>
                  </a:lnTo>
                  <a:lnTo>
                    <a:pt x="457" y="652"/>
                  </a:lnTo>
                  <a:lnTo>
                    <a:pt x="457" y="651"/>
                  </a:lnTo>
                  <a:lnTo>
                    <a:pt x="458" y="651"/>
                  </a:lnTo>
                  <a:close/>
                  <a:moveTo>
                    <a:pt x="536" y="649"/>
                  </a:moveTo>
                  <a:lnTo>
                    <a:pt x="537" y="649"/>
                  </a:lnTo>
                  <a:lnTo>
                    <a:pt x="537" y="651"/>
                  </a:lnTo>
                  <a:lnTo>
                    <a:pt x="537" y="653"/>
                  </a:lnTo>
                  <a:lnTo>
                    <a:pt x="530" y="659"/>
                  </a:lnTo>
                  <a:lnTo>
                    <a:pt x="523" y="659"/>
                  </a:lnTo>
                  <a:lnTo>
                    <a:pt x="522" y="658"/>
                  </a:lnTo>
                  <a:lnTo>
                    <a:pt x="521" y="656"/>
                  </a:lnTo>
                  <a:lnTo>
                    <a:pt x="522" y="655"/>
                  </a:lnTo>
                  <a:lnTo>
                    <a:pt x="523" y="653"/>
                  </a:lnTo>
                  <a:lnTo>
                    <a:pt x="523" y="653"/>
                  </a:lnTo>
                  <a:lnTo>
                    <a:pt x="529" y="653"/>
                  </a:lnTo>
                  <a:lnTo>
                    <a:pt x="533" y="649"/>
                  </a:lnTo>
                  <a:lnTo>
                    <a:pt x="536" y="649"/>
                  </a:lnTo>
                  <a:close/>
                  <a:moveTo>
                    <a:pt x="572" y="646"/>
                  </a:moveTo>
                  <a:lnTo>
                    <a:pt x="586" y="646"/>
                  </a:lnTo>
                  <a:lnTo>
                    <a:pt x="586" y="652"/>
                  </a:lnTo>
                  <a:lnTo>
                    <a:pt x="572" y="652"/>
                  </a:lnTo>
                  <a:lnTo>
                    <a:pt x="572" y="653"/>
                  </a:lnTo>
                  <a:lnTo>
                    <a:pt x="572" y="655"/>
                  </a:lnTo>
                  <a:lnTo>
                    <a:pt x="571" y="656"/>
                  </a:lnTo>
                  <a:lnTo>
                    <a:pt x="568" y="655"/>
                  </a:lnTo>
                  <a:lnTo>
                    <a:pt x="568" y="653"/>
                  </a:lnTo>
                  <a:lnTo>
                    <a:pt x="568" y="652"/>
                  </a:lnTo>
                  <a:lnTo>
                    <a:pt x="568" y="649"/>
                  </a:lnTo>
                  <a:lnTo>
                    <a:pt x="571" y="648"/>
                  </a:lnTo>
                  <a:lnTo>
                    <a:pt x="572" y="646"/>
                  </a:lnTo>
                  <a:close/>
                  <a:moveTo>
                    <a:pt x="551" y="642"/>
                  </a:moveTo>
                  <a:lnTo>
                    <a:pt x="551" y="642"/>
                  </a:lnTo>
                  <a:lnTo>
                    <a:pt x="565" y="651"/>
                  </a:lnTo>
                  <a:lnTo>
                    <a:pt x="566" y="652"/>
                  </a:lnTo>
                  <a:lnTo>
                    <a:pt x="566" y="653"/>
                  </a:lnTo>
                  <a:lnTo>
                    <a:pt x="566" y="655"/>
                  </a:lnTo>
                  <a:lnTo>
                    <a:pt x="565" y="655"/>
                  </a:lnTo>
                  <a:lnTo>
                    <a:pt x="564" y="655"/>
                  </a:lnTo>
                  <a:lnTo>
                    <a:pt x="562" y="653"/>
                  </a:lnTo>
                  <a:lnTo>
                    <a:pt x="561" y="653"/>
                  </a:lnTo>
                  <a:lnTo>
                    <a:pt x="558" y="651"/>
                  </a:lnTo>
                  <a:lnTo>
                    <a:pt x="555" y="649"/>
                  </a:lnTo>
                  <a:lnTo>
                    <a:pt x="553" y="648"/>
                  </a:lnTo>
                  <a:lnTo>
                    <a:pt x="550" y="646"/>
                  </a:lnTo>
                  <a:lnTo>
                    <a:pt x="550" y="646"/>
                  </a:lnTo>
                  <a:lnTo>
                    <a:pt x="550" y="646"/>
                  </a:lnTo>
                  <a:lnTo>
                    <a:pt x="550" y="646"/>
                  </a:lnTo>
                  <a:lnTo>
                    <a:pt x="550" y="646"/>
                  </a:lnTo>
                  <a:lnTo>
                    <a:pt x="550" y="646"/>
                  </a:lnTo>
                  <a:lnTo>
                    <a:pt x="548" y="645"/>
                  </a:lnTo>
                  <a:lnTo>
                    <a:pt x="548" y="644"/>
                  </a:lnTo>
                  <a:lnTo>
                    <a:pt x="550" y="642"/>
                  </a:lnTo>
                  <a:lnTo>
                    <a:pt x="551" y="642"/>
                  </a:lnTo>
                  <a:close/>
                  <a:moveTo>
                    <a:pt x="209" y="640"/>
                  </a:moveTo>
                  <a:lnTo>
                    <a:pt x="211" y="641"/>
                  </a:lnTo>
                  <a:lnTo>
                    <a:pt x="211" y="642"/>
                  </a:lnTo>
                  <a:lnTo>
                    <a:pt x="211" y="644"/>
                  </a:lnTo>
                  <a:lnTo>
                    <a:pt x="207" y="648"/>
                  </a:lnTo>
                  <a:lnTo>
                    <a:pt x="207" y="655"/>
                  </a:lnTo>
                  <a:lnTo>
                    <a:pt x="205" y="656"/>
                  </a:lnTo>
                  <a:lnTo>
                    <a:pt x="204" y="658"/>
                  </a:lnTo>
                  <a:lnTo>
                    <a:pt x="202" y="656"/>
                  </a:lnTo>
                  <a:lnTo>
                    <a:pt x="201" y="655"/>
                  </a:lnTo>
                  <a:lnTo>
                    <a:pt x="201" y="646"/>
                  </a:lnTo>
                  <a:lnTo>
                    <a:pt x="201" y="646"/>
                  </a:lnTo>
                  <a:lnTo>
                    <a:pt x="201" y="646"/>
                  </a:lnTo>
                  <a:lnTo>
                    <a:pt x="201" y="646"/>
                  </a:lnTo>
                  <a:lnTo>
                    <a:pt x="201" y="646"/>
                  </a:lnTo>
                  <a:lnTo>
                    <a:pt x="201" y="646"/>
                  </a:lnTo>
                  <a:lnTo>
                    <a:pt x="207" y="641"/>
                  </a:lnTo>
                  <a:lnTo>
                    <a:pt x="209" y="640"/>
                  </a:lnTo>
                  <a:close/>
                  <a:moveTo>
                    <a:pt x="601" y="634"/>
                  </a:moveTo>
                  <a:lnTo>
                    <a:pt x="602" y="634"/>
                  </a:lnTo>
                  <a:lnTo>
                    <a:pt x="604" y="637"/>
                  </a:lnTo>
                  <a:lnTo>
                    <a:pt x="604" y="645"/>
                  </a:lnTo>
                  <a:lnTo>
                    <a:pt x="595" y="645"/>
                  </a:lnTo>
                  <a:lnTo>
                    <a:pt x="594" y="644"/>
                  </a:lnTo>
                  <a:lnTo>
                    <a:pt x="593" y="642"/>
                  </a:lnTo>
                  <a:lnTo>
                    <a:pt x="594" y="641"/>
                  </a:lnTo>
                  <a:lnTo>
                    <a:pt x="595" y="640"/>
                  </a:lnTo>
                  <a:lnTo>
                    <a:pt x="598" y="640"/>
                  </a:lnTo>
                  <a:lnTo>
                    <a:pt x="598" y="637"/>
                  </a:lnTo>
                  <a:lnTo>
                    <a:pt x="600" y="634"/>
                  </a:lnTo>
                  <a:lnTo>
                    <a:pt x="601" y="634"/>
                  </a:lnTo>
                  <a:close/>
                  <a:moveTo>
                    <a:pt x="198" y="622"/>
                  </a:moveTo>
                  <a:lnTo>
                    <a:pt x="201" y="623"/>
                  </a:lnTo>
                  <a:lnTo>
                    <a:pt x="202" y="623"/>
                  </a:lnTo>
                  <a:lnTo>
                    <a:pt x="205" y="626"/>
                  </a:lnTo>
                  <a:lnTo>
                    <a:pt x="205" y="627"/>
                  </a:lnTo>
                  <a:lnTo>
                    <a:pt x="205" y="628"/>
                  </a:lnTo>
                  <a:lnTo>
                    <a:pt x="202" y="628"/>
                  </a:lnTo>
                  <a:lnTo>
                    <a:pt x="201" y="628"/>
                  </a:lnTo>
                  <a:lnTo>
                    <a:pt x="200" y="627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196" y="628"/>
                  </a:lnTo>
                  <a:lnTo>
                    <a:pt x="194" y="630"/>
                  </a:lnTo>
                  <a:lnTo>
                    <a:pt x="191" y="633"/>
                  </a:lnTo>
                  <a:lnTo>
                    <a:pt x="190" y="635"/>
                  </a:lnTo>
                  <a:lnTo>
                    <a:pt x="187" y="635"/>
                  </a:lnTo>
                  <a:lnTo>
                    <a:pt x="186" y="635"/>
                  </a:lnTo>
                  <a:lnTo>
                    <a:pt x="186" y="634"/>
                  </a:lnTo>
                  <a:lnTo>
                    <a:pt x="186" y="631"/>
                  </a:lnTo>
                  <a:lnTo>
                    <a:pt x="189" y="630"/>
                  </a:lnTo>
                  <a:lnTo>
                    <a:pt x="191" y="627"/>
                  </a:lnTo>
                  <a:lnTo>
                    <a:pt x="193" y="624"/>
                  </a:lnTo>
                  <a:lnTo>
                    <a:pt x="194" y="623"/>
                  </a:lnTo>
                  <a:lnTo>
                    <a:pt x="196" y="622"/>
                  </a:lnTo>
                  <a:lnTo>
                    <a:pt x="198" y="622"/>
                  </a:lnTo>
                  <a:close/>
                  <a:moveTo>
                    <a:pt x="604" y="616"/>
                  </a:moveTo>
                  <a:lnTo>
                    <a:pt x="620" y="616"/>
                  </a:lnTo>
                  <a:lnTo>
                    <a:pt x="622" y="617"/>
                  </a:lnTo>
                  <a:lnTo>
                    <a:pt x="623" y="619"/>
                  </a:lnTo>
                  <a:lnTo>
                    <a:pt x="622" y="620"/>
                  </a:lnTo>
                  <a:lnTo>
                    <a:pt x="620" y="622"/>
                  </a:lnTo>
                  <a:lnTo>
                    <a:pt x="604" y="622"/>
                  </a:lnTo>
                  <a:lnTo>
                    <a:pt x="602" y="620"/>
                  </a:lnTo>
                  <a:lnTo>
                    <a:pt x="602" y="619"/>
                  </a:lnTo>
                  <a:lnTo>
                    <a:pt x="602" y="617"/>
                  </a:lnTo>
                  <a:lnTo>
                    <a:pt x="604" y="616"/>
                  </a:lnTo>
                  <a:close/>
                  <a:moveTo>
                    <a:pt x="171" y="612"/>
                  </a:moveTo>
                  <a:lnTo>
                    <a:pt x="172" y="612"/>
                  </a:lnTo>
                  <a:lnTo>
                    <a:pt x="172" y="612"/>
                  </a:lnTo>
                  <a:lnTo>
                    <a:pt x="183" y="624"/>
                  </a:lnTo>
                  <a:lnTo>
                    <a:pt x="183" y="626"/>
                  </a:lnTo>
                  <a:lnTo>
                    <a:pt x="183" y="628"/>
                  </a:lnTo>
                  <a:lnTo>
                    <a:pt x="180" y="628"/>
                  </a:lnTo>
                  <a:lnTo>
                    <a:pt x="180" y="628"/>
                  </a:lnTo>
                  <a:lnTo>
                    <a:pt x="179" y="627"/>
                  </a:lnTo>
                  <a:lnTo>
                    <a:pt x="169" y="615"/>
                  </a:lnTo>
                  <a:lnTo>
                    <a:pt x="168" y="613"/>
                  </a:lnTo>
                  <a:lnTo>
                    <a:pt x="169" y="612"/>
                  </a:lnTo>
                  <a:lnTo>
                    <a:pt x="171" y="612"/>
                  </a:lnTo>
                  <a:close/>
                  <a:moveTo>
                    <a:pt x="629" y="609"/>
                  </a:moveTo>
                  <a:lnTo>
                    <a:pt x="644" y="609"/>
                  </a:lnTo>
                  <a:lnTo>
                    <a:pt x="645" y="609"/>
                  </a:lnTo>
                  <a:lnTo>
                    <a:pt x="645" y="613"/>
                  </a:lnTo>
                  <a:lnTo>
                    <a:pt x="644" y="613"/>
                  </a:lnTo>
                  <a:lnTo>
                    <a:pt x="629" y="613"/>
                  </a:lnTo>
                  <a:lnTo>
                    <a:pt x="626" y="612"/>
                  </a:lnTo>
                  <a:lnTo>
                    <a:pt x="626" y="610"/>
                  </a:lnTo>
                  <a:lnTo>
                    <a:pt x="626" y="609"/>
                  </a:lnTo>
                  <a:lnTo>
                    <a:pt x="629" y="609"/>
                  </a:lnTo>
                  <a:close/>
                  <a:moveTo>
                    <a:pt x="150" y="587"/>
                  </a:moveTo>
                  <a:lnTo>
                    <a:pt x="151" y="587"/>
                  </a:lnTo>
                  <a:lnTo>
                    <a:pt x="153" y="587"/>
                  </a:lnTo>
                  <a:lnTo>
                    <a:pt x="162" y="599"/>
                  </a:lnTo>
                  <a:lnTo>
                    <a:pt x="162" y="602"/>
                  </a:lnTo>
                  <a:lnTo>
                    <a:pt x="162" y="604"/>
                  </a:lnTo>
                  <a:lnTo>
                    <a:pt x="161" y="604"/>
                  </a:lnTo>
                  <a:lnTo>
                    <a:pt x="160" y="604"/>
                  </a:lnTo>
                  <a:lnTo>
                    <a:pt x="158" y="602"/>
                  </a:lnTo>
                  <a:lnTo>
                    <a:pt x="154" y="598"/>
                  </a:lnTo>
                  <a:lnTo>
                    <a:pt x="154" y="598"/>
                  </a:lnTo>
                  <a:lnTo>
                    <a:pt x="154" y="598"/>
                  </a:lnTo>
                  <a:lnTo>
                    <a:pt x="153" y="595"/>
                  </a:lnTo>
                  <a:lnTo>
                    <a:pt x="150" y="592"/>
                  </a:lnTo>
                  <a:lnTo>
                    <a:pt x="149" y="591"/>
                  </a:lnTo>
                  <a:lnTo>
                    <a:pt x="149" y="590"/>
                  </a:lnTo>
                  <a:lnTo>
                    <a:pt x="149" y="588"/>
                  </a:lnTo>
                  <a:lnTo>
                    <a:pt x="149" y="587"/>
                  </a:lnTo>
                  <a:lnTo>
                    <a:pt x="150" y="587"/>
                  </a:lnTo>
                  <a:close/>
                  <a:moveTo>
                    <a:pt x="642" y="580"/>
                  </a:moveTo>
                  <a:lnTo>
                    <a:pt x="644" y="580"/>
                  </a:lnTo>
                  <a:lnTo>
                    <a:pt x="645" y="581"/>
                  </a:lnTo>
                  <a:lnTo>
                    <a:pt x="645" y="598"/>
                  </a:lnTo>
                  <a:lnTo>
                    <a:pt x="644" y="599"/>
                  </a:lnTo>
                  <a:lnTo>
                    <a:pt x="642" y="601"/>
                  </a:lnTo>
                  <a:lnTo>
                    <a:pt x="641" y="599"/>
                  </a:lnTo>
                  <a:lnTo>
                    <a:pt x="640" y="598"/>
                  </a:lnTo>
                  <a:lnTo>
                    <a:pt x="640" y="581"/>
                  </a:lnTo>
                  <a:lnTo>
                    <a:pt x="641" y="580"/>
                  </a:lnTo>
                  <a:lnTo>
                    <a:pt x="642" y="580"/>
                  </a:lnTo>
                  <a:close/>
                  <a:moveTo>
                    <a:pt x="619" y="576"/>
                  </a:moveTo>
                  <a:lnTo>
                    <a:pt x="634" y="576"/>
                  </a:lnTo>
                  <a:lnTo>
                    <a:pt x="637" y="577"/>
                  </a:lnTo>
                  <a:lnTo>
                    <a:pt x="637" y="579"/>
                  </a:lnTo>
                  <a:lnTo>
                    <a:pt x="637" y="580"/>
                  </a:lnTo>
                  <a:lnTo>
                    <a:pt x="634" y="581"/>
                  </a:lnTo>
                  <a:lnTo>
                    <a:pt x="619" y="581"/>
                  </a:lnTo>
                  <a:lnTo>
                    <a:pt x="616" y="580"/>
                  </a:lnTo>
                  <a:lnTo>
                    <a:pt x="616" y="579"/>
                  </a:lnTo>
                  <a:lnTo>
                    <a:pt x="616" y="577"/>
                  </a:lnTo>
                  <a:lnTo>
                    <a:pt x="619" y="576"/>
                  </a:lnTo>
                  <a:close/>
                  <a:moveTo>
                    <a:pt x="129" y="562"/>
                  </a:moveTo>
                  <a:lnTo>
                    <a:pt x="131" y="562"/>
                  </a:lnTo>
                  <a:lnTo>
                    <a:pt x="132" y="562"/>
                  </a:lnTo>
                  <a:lnTo>
                    <a:pt x="142" y="574"/>
                  </a:lnTo>
                  <a:lnTo>
                    <a:pt x="143" y="577"/>
                  </a:lnTo>
                  <a:lnTo>
                    <a:pt x="142" y="579"/>
                  </a:lnTo>
                  <a:lnTo>
                    <a:pt x="140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7" y="577"/>
                  </a:lnTo>
                  <a:lnTo>
                    <a:pt x="136" y="576"/>
                  </a:lnTo>
                  <a:lnTo>
                    <a:pt x="135" y="574"/>
                  </a:lnTo>
                  <a:lnTo>
                    <a:pt x="133" y="572"/>
                  </a:lnTo>
                  <a:lnTo>
                    <a:pt x="132" y="570"/>
                  </a:lnTo>
                  <a:lnTo>
                    <a:pt x="131" y="568"/>
                  </a:lnTo>
                  <a:lnTo>
                    <a:pt x="131" y="568"/>
                  </a:lnTo>
                  <a:lnTo>
                    <a:pt x="131" y="568"/>
                  </a:lnTo>
                  <a:lnTo>
                    <a:pt x="131" y="568"/>
                  </a:lnTo>
                  <a:lnTo>
                    <a:pt x="131" y="568"/>
                  </a:lnTo>
                  <a:lnTo>
                    <a:pt x="131" y="568"/>
                  </a:lnTo>
                  <a:lnTo>
                    <a:pt x="129" y="568"/>
                  </a:lnTo>
                  <a:lnTo>
                    <a:pt x="129" y="568"/>
                  </a:lnTo>
                  <a:lnTo>
                    <a:pt x="129" y="568"/>
                  </a:lnTo>
                  <a:lnTo>
                    <a:pt x="129" y="568"/>
                  </a:lnTo>
                  <a:lnTo>
                    <a:pt x="129" y="568"/>
                  </a:lnTo>
                  <a:lnTo>
                    <a:pt x="128" y="565"/>
                  </a:lnTo>
                  <a:lnTo>
                    <a:pt x="128" y="563"/>
                  </a:lnTo>
                  <a:lnTo>
                    <a:pt x="128" y="562"/>
                  </a:lnTo>
                  <a:lnTo>
                    <a:pt x="129" y="562"/>
                  </a:lnTo>
                  <a:close/>
                  <a:moveTo>
                    <a:pt x="605" y="558"/>
                  </a:moveTo>
                  <a:lnTo>
                    <a:pt x="615" y="558"/>
                  </a:lnTo>
                  <a:lnTo>
                    <a:pt x="615" y="563"/>
                  </a:lnTo>
                  <a:lnTo>
                    <a:pt x="613" y="566"/>
                  </a:lnTo>
                  <a:lnTo>
                    <a:pt x="612" y="566"/>
                  </a:lnTo>
                  <a:lnTo>
                    <a:pt x="611" y="566"/>
                  </a:lnTo>
                  <a:lnTo>
                    <a:pt x="609" y="563"/>
                  </a:lnTo>
                  <a:lnTo>
                    <a:pt x="609" y="562"/>
                  </a:lnTo>
                  <a:lnTo>
                    <a:pt x="605" y="562"/>
                  </a:lnTo>
                  <a:lnTo>
                    <a:pt x="604" y="561"/>
                  </a:lnTo>
                  <a:lnTo>
                    <a:pt x="602" y="559"/>
                  </a:lnTo>
                  <a:lnTo>
                    <a:pt x="604" y="558"/>
                  </a:lnTo>
                  <a:lnTo>
                    <a:pt x="605" y="558"/>
                  </a:lnTo>
                  <a:close/>
                  <a:moveTo>
                    <a:pt x="586" y="545"/>
                  </a:moveTo>
                  <a:lnTo>
                    <a:pt x="598" y="545"/>
                  </a:lnTo>
                  <a:lnTo>
                    <a:pt x="598" y="550"/>
                  </a:lnTo>
                  <a:lnTo>
                    <a:pt x="597" y="550"/>
                  </a:lnTo>
                  <a:lnTo>
                    <a:pt x="597" y="551"/>
                  </a:lnTo>
                  <a:lnTo>
                    <a:pt x="595" y="551"/>
                  </a:lnTo>
                  <a:lnTo>
                    <a:pt x="594" y="551"/>
                  </a:lnTo>
                  <a:lnTo>
                    <a:pt x="593" y="550"/>
                  </a:lnTo>
                  <a:lnTo>
                    <a:pt x="586" y="550"/>
                  </a:lnTo>
                  <a:lnTo>
                    <a:pt x="584" y="550"/>
                  </a:lnTo>
                  <a:lnTo>
                    <a:pt x="583" y="547"/>
                  </a:lnTo>
                  <a:lnTo>
                    <a:pt x="584" y="545"/>
                  </a:lnTo>
                  <a:lnTo>
                    <a:pt x="586" y="545"/>
                  </a:lnTo>
                  <a:close/>
                  <a:moveTo>
                    <a:pt x="110" y="537"/>
                  </a:moveTo>
                  <a:lnTo>
                    <a:pt x="110" y="537"/>
                  </a:lnTo>
                  <a:lnTo>
                    <a:pt x="111" y="537"/>
                  </a:lnTo>
                  <a:lnTo>
                    <a:pt x="121" y="550"/>
                  </a:lnTo>
                  <a:lnTo>
                    <a:pt x="122" y="552"/>
                  </a:lnTo>
                  <a:lnTo>
                    <a:pt x="121" y="554"/>
                  </a:lnTo>
                  <a:lnTo>
                    <a:pt x="119" y="554"/>
                  </a:lnTo>
                  <a:lnTo>
                    <a:pt x="118" y="554"/>
                  </a:lnTo>
                  <a:lnTo>
                    <a:pt x="118" y="552"/>
                  </a:lnTo>
                  <a:lnTo>
                    <a:pt x="107" y="541"/>
                  </a:lnTo>
                  <a:lnTo>
                    <a:pt x="107" y="538"/>
                  </a:lnTo>
                  <a:lnTo>
                    <a:pt x="108" y="537"/>
                  </a:lnTo>
                  <a:lnTo>
                    <a:pt x="110" y="537"/>
                  </a:lnTo>
                  <a:close/>
                  <a:moveTo>
                    <a:pt x="571" y="523"/>
                  </a:moveTo>
                  <a:lnTo>
                    <a:pt x="572" y="525"/>
                  </a:lnTo>
                  <a:lnTo>
                    <a:pt x="572" y="526"/>
                  </a:lnTo>
                  <a:lnTo>
                    <a:pt x="572" y="541"/>
                  </a:lnTo>
                  <a:lnTo>
                    <a:pt x="572" y="544"/>
                  </a:lnTo>
                  <a:lnTo>
                    <a:pt x="571" y="544"/>
                  </a:lnTo>
                  <a:lnTo>
                    <a:pt x="568" y="544"/>
                  </a:lnTo>
                  <a:lnTo>
                    <a:pt x="568" y="541"/>
                  </a:lnTo>
                  <a:lnTo>
                    <a:pt x="568" y="526"/>
                  </a:lnTo>
                  <a:lnTo>
                    <a:pt x="568" y="525"/>
                  </a:lnTo>
                  <a:lnTo>
                    <a:pt x="571" y="523"/>
                  </a:lnTo>
                  <a:close/>
                  <a:moveTo>
                    <a:pt x="97" y="511"/>
                  </a:moveTo>
                  <a:lnTo>
                    <a:pt x="99" y="511"/>
                  </a:lnTo>
                  <a:lnTo>
                    <a:pt x="99" y="514"/>
                  </a:lnTo>
                  <a:lnTo>
                    <a:pt x="99" y="523"/>
                  </a:lnTo>
                  <a:lnTo>
                    <a:pt x="101" y="525"/>
                  </a:lnTo>
                  <a:lnTo>
                    <a:pt x="101" y="527"/>
                  </a:lnTo>
                  <a:lnTo>
                    <a:pt x="100" y="529"/>
                  </a:lnTo>
                  <a:lnTo>
                    <a:pt x="99" y="529"/>
                  </a:lnTo>
                  <a:lnTo>
                    <a:pt x="99" y="529"/>
                  </a:lnTo>
                  <a:lnTo>
                    <a:pt x="97" y="529"/>
                  </a:lnTo>
                  <a:lnTo>
                    <a:pt x="96" y="527"/>
                  </a:lnTo>
                  <a:lnTo>
                    <a:pt x="96" y="527"/>
                  </a:lnTo>
                  <a:lnTo>
                    <a:pt x="96" y="527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6" y="526"/>
                  </a:lnTo>
                  <a:lnTo>
                    <a:pt x="95" y="526"/>
                  </a:lnTo>
                  <a:lnTo>
                    <a:pt x="95" y="526"/>
                  </a:lnTo>
                  <a:lnTo>
                    <a:pt x="95" y="526"/>
                  </a:lnTo>
                  <a:lnTo>
                    <a:pt x="95" y="526"/>
                  </a:lnTo>
                  <a:lnTo>
                    <a:pt x="95" y="526"/>
                  </a:lnTo>
                  <a:lnTo>
                    <a:pt x="95" y="526"/>
                  </a:lnTo>
                  <a:lnTo>
                    <a:pt x="95" y="525"/>
                  </a:lnTo>
                  <a:lnTo>
                    <a:pt x="95" y="525"/>
                  </a:lnTo>
                  <a:lnTo>
                    <a:pt x="95" y="514"/>
                  </a:lnTo>
                  <a:lnTo>
                    <a:pt x="96" y="511"/>
                  </a:lnTo>
                  <a:lnTo>
                    <a:pt x="97" y="511"/>
                  </a:lnTo>
                  <a:close/>
                  <a:moveTo>
                    <a:pt x="571" y="491"/>
                  </a:moveTo>
                  <a:lnTo>
                    <a:pt x="572" y="491"/>
                  </a:lnTo>
                  <a:lnTo>
                    <a:pt x="572" y="493"/>
                  </a:lnTo>
                  <a:lnTo>
                    <a:pt x="572" y="509"/>
                  </a:lnTo>
                  <a:lnTo>
                    <a:pt x="572" y="511"/>
                  </a:lnTo>
                  <a:lnTo>
                    <a:pt x="571" y="512"/>
                  </a:lnTo>
                  <a:lnTo>
                    <a:pt x="568" y="511"/>
                  </a:lnTo>
                  <a:lnTo>
                    <a:pt x="568" y="509"/>
                  </a:lnTo>
                  <a:lnTo>
                    <a:pt x="568" y="493"/>
                  </a:lnTo>
                  <a:lnTo>
                    <a:pt x="568" y="491"/>
                  </a:lnTo>
                  <a:lnTo>
                    <a:pt x="571" y="491"/>
                  </a:lnTo>
                  <a:close/>
                  <a:moveTo>
                    <a:pt x="97" y="479"/>
                  </a:moveTo>
                  <a:lnTo>
                    <a:pt x="99" y="479"/>
                  </a:lnTo>
                  <a:lnTo>
                    <a:pt x="99" y="480"/>
                  </a:lnTo>
                  <a:lnTo>
                    <a:pt x="99" y="497"/>
                  </a:lnTo>
                  <a:lnTo>
                    <a:pt x="99" y="498"/>
                  </a:lnTo>
                  <a:lnTo>
                    <a:pt x="97" y="500"/>
                  </a:lnTo>
                  <a:lnTo>
                    <a:pt x="96" y="498"/>
                  </a:lnTo>
                  <a:lnTo>
                    <a:pt x="95" y="497"/>
                  </a:lnTo>
                  <a:lnTo>
                    <a:pt x="95" y="480"/>
                  </a:lnTo>
                  <a:lnTo>
                    <a:pt x="96" y="479"/>
                  </a:lnTo>
                  <a:lnTo>
                    <a:pt x="97" y="479"/>
                  </a:lnTo>
                  <a:close/>
                  <a:moveTo>
                    <a:pt x="583" y="472"/>
                  </a:moveTo>
                  <a:lnTo>
                    <a:pt x="586" y="473"/>
                  </a:lnTo>
                  <a:lnTo>
                    <a:pt x="586" y="475"/>
                  </a:lnTo>
                  <a:lnTo>
                    <a:pt x="586" y="479"/>
                  </a:lnTo>
                  <a:lnTo>
                    <a:pt x="575" y="479"/>
                  </a:lnTo>
                  <a:lnTo>
                    <a:pt x="573" y="479"/>
                  </a:lnTo>
                  <a:lnTo>
                    <a:pt x="572" y="478"/>
                  </a:lnTo>
                  <a:lnTo>
                    <a:pt x="573" y="475"/>
                  </a:lnTo>
                  <a:lnTo>
                    <a:pt x="575" y="475"/>
                  </a:lnTo>
                  <a:lnTo>
                    <a:pt x="582" y="475"/>
                  </a:lnTo>
                  <a:lnTo>
                    <a:pt x="582" y="475"/>
                  </a:lnTo>
                  <a:lnTo>
                    <a:pt x="582" y="473"/>
                  </a:lnTo>
                  <a:lnTo>
                    <a:pt x="583" y="472"/>
                  </a:lnTo>
                  <a:close/>
                  <a:moveTo>
                    <a:pt x="67" y="472"/>
                  </a:moveTo>
                  <a:lnTo>
                    <a:pt x="82" y="472"/>
                  </a:lnTo>
                  <a:lnTo>
                    <a:pt x="85" y="472"/>
                  </a:lnTo>
                  <a:lnTo>
                    <a:pt x="85" y="473"/>
                  </a:lnTo>
                  <a:lnTo>
                    <a:pt x="85" y="476"/>
                  </a:lnTo>
                  <a:lnTo>
                    <a:pt x="82" y="476"/>
                  </a:lnTo>
                  <a:lnTo>
                    <a:pt x="67" y="476"/>
                  </a:lnTo>
                  <a:lnTo>
                    <a:pt x="65" y="476"/>
                  </a:lnTo>
                  <a:lnTo>
                    <a:pt x="64" y="473"/>
                  </a:lnTo>
                  <a:lnTo>
                    <a:pt x="65" y="472"/>
                  </a:lnTo>
                  <a:lnTo>
                    <a:pt x="67" y="472"/>
                  </a:lnTo>
                  <a:close/>
                  <a:moveTo>
                    <a:pt x="57" y="454"/>
                  </a:moveTo>
                  <a:lnTo>
                    <a:pt x="59" y="454"/>
                  </a:lnTo>
                  <a:lnTo>
                    <a:pt x="60" y="457"/>
                  </a:lnTo>
                  <a:lnTo>
                    <a:pt x="60" y="472"/>
                  </a:lnTo>
                  <a:lnTo>
                    <a:pt x="59" y="473"/>
                  </a:lnTo>
                  <a:lnTo>
                    <a:pt x="57" y="475"/>
                  </a:lnTo>
                  <a:lnTo>
                    <a:pt x="56" y="473"/>
                  </a:lnTo>
                  <a:lnTo>
                    <a:pt x="54" y="472"/>
                  </a:lnTo>
                  <a:lnTo>
                    <a:pt x="54" y="457"/>
                  </a:lnTo>
                  <a:lnTo>
                    <a:pt x="56" y="454"/>
                  </a:lnTo>
                  <a:lnTo>
                    <a:pt x="57" y="454"/>
                  </a:lnTo>
                  <a:close/>
                  <a:moveTo>
                    <a:pt x="583" y="440"/>
                  </a:moveTo>
                  <a:lnTo>
                    <a:pt x="586" y="440"/>
                  </a:lnTo>
                  <a:lnTo>
                    <a:pt x="586" y="443"/>
                  </a:lnTo>
                  <a:lnTo>
                    <a:pt x="586" y="458"/>
                  </a:lnTo>
                  <a:lnTo>
                    <a:pt x="586" y="461"/>
                  </a:lnTo>
                  <a:lnTo>
                    <a:pt x="583" y="461"/>
                  </a:lnTo>
                  <a:lnTo>
                    <a:pt x="582" y="461"/>
                  </a:lnTo>
                  <a:lnTo>
                    <a:pt x="582" y="458"/>
                  </a:lnTo>
                  <a:lnTo>
                    <a:pt x="582" y="443"/>
                  </a:lnTo>
                  <a:lnTo>
                    <a:pt x="582" y="440"/>
                  </a:lnTo>
                  <a:lnTo>
                    <a:pt x="583" y="440"/>
                  </a:lnTo>
                  <a:close/>
                  <a:moveTo>
                    <a:pt x="612" y="433"/>
                  </a:moveTo>
                  <a:lnTo>
                    <a:pt x="629" y="433"/>
                  </a:lnTo>
                  <a:lnTo>
                    <a:pt x="630" y="433"/>
                  </a:lnTo>
                  <a:lnTo>
                    <a:pt x="631" y="436"/>
                  </a:lnTo>
                  <a:lnTo>
                    <a:pt x="630" y="437"/>
                  </a:lnTo>
                  <a:lnTo>
                    <a:pt x="629" y="437"/>
                  </a:lnTo>
                  <a:lnTo>
                    <a:pt x="612" y="437"/>
                  </a:lnTo>
                  <a:lnTo>
                    <a:pt x="611" y="437"/>
                  </a:lnTo>
                  <a:lnTo>
                    <a:pt x="611" y="436"/>
                  </a:lnTo>
                  <a:lnTo>
                    <a:pt x="611" y="433"/>
                  </a:lnTo>
                  <a:lnTo>
                    <a:pt x="612" y="433"/>
                  </a:lnTo>
                  <a:close/>
                  <a:moveTo>
                    <a:pt x="38" y="430"/>
                  </a:moveTo>
                  <a:lnTo>
                    <a:pt x="39" y="430"/>
                  </a:lnTo>
                  <a:lnTo>
                    <a:pt x="53" y="439"/>
                  </a:lnTo>
                  <a:lnTo>
                    <a:pt x="54" y="440"/>
                  </a:lnTo>
                  <a:lnTo>
                    <a:pt x="54" y="442"/>
                  </a:lnTo>
                  <a:lnTo>
                    <a:pt x="53" y="443"/>
                  </a:lnTo>
                  <a:lnTo>
                    <a:pt x="52" y="443"/>
                  </a:lnTo>
                  <a:lnTo>
                    <a:pt x="50" y="443"/>
                  </a:lnTo>
                  <a:lnTo>
                    <a:pt x="36" y="435"/>
                  </a:lnTo>
                  <a:lnTo>
                    <a:pt x="35" y="433"/>
                  </a:lnTo>
                  <a:lnTo>
                    <a:pt x="35" y="432"/>
                  </a:lnTo>
                  <a:lnTo>
                    <a:pt x="36" y="430"/>
                  </a:lnTo>
                  <a:lnTo>
                    <a:pt x="38" y="430"/>
                  </a:lnTo>
                  <a:close/>
                  <a:moveTo>
                    <a:pt x="589" y="425"/>
                  </a:moveTo>
                  <a:lnTo>
                    <a:pt x="605" y="425"/>
                  </a:lnTo>
                  <a:lnTo>
                    <a:pt x="606" y="425"/>
                  </a:lnTo>
                  <a:lnTo>
                    <a:pt x="608" y="426"/>
                  </a:lnTo>
                  <a:lnTo>
                    <a:pt x="606" y="429"/>
                  </a:lnTo>
                  <a:lnTo>
                    <a:pt x="605" y="429"/>
                  </a:lnTo>
                  <a:lnTo>
                    <a:pt x="589" y="429"/>
                  </a:lnTo>
                  <a:lnTo>
                    <a:pt x="587" y="429"/>
                  </a:lnTo>
                  <a:lnTo>
                    <a:pt x="587" y="426"/>
                  </a:lnTo>
                  <a:lnTo>
                    <a:pt x="587" y="425"/>
                  </a:lnTo>
                  <a:lnTo>
                    <a:pt x="589" y="425"/>
                  </a:lnTo>
                  <a:close/>
                  <a:moveTo>
                    <a:pt x="642" y="419"/>
                  </a:moveTo>
                  <a:lnTo>
                    <a:pt x="644" y="421"/>
                  </a:lnTo>
                  <a:lnTo>
                    <a:pt x="645" y="422"/>
                  </a:lnTo>
                  <a:lnTo>
                    <a:pt x="645" y="437"/>
                  </a:lnTo>
                  <a:lnTo>
                    <a:pt x="640" y="437"/>
                  </a:lnTo>
                  <a:lnTo>
                    <a:pt x="640" y="422"/>
                  </a:lnTo>
                  <a:lnTo>
                    <a:pt x="641" y="421"/>
                  </a:lnTo>
                  <a:lnTo>
                    <a:pt x="642" y="419"/>
                  </a:lnTo>
                  <a:close/>
                  <a:moveTo>
                    <a:pt x="27" y="407"/>
                  </a:moveTo>
                  <a:lnTo>
                    <a:pt x="28" y="408"/>
                  </a:lnTo>
                  <a:lnTo>
                    <a:pt x="30" y="410"/>
                  </a:lnTo>
                  <a:lnTo>
                    <a:pt x="30" y="426"/>
                  </a:lnTo>
                  <a:lnTo>
                    <a:pt x="28" y="428"/>
                  </a:lnTo>
                  <a:lnTo>
                    <a:pt x="27" y="428"/>
                  </a:lnTo>
                  <a:lnTo>
                    <a:pt x="25" y="428"/>
                  </a:lnTo>
                  <a:lnTo>
                    <a:pt x="25" y="426"/>
                  </a:lnTo>
                  <a:lnTo>
                    <a:pt x="25" y="410"/>
                  </a:lnTo>
                  <a:lnTo>
                    <a:pt x="25" y="408"/>
                  </a:lnTo>
                  <a:lnTo>
                    <a:pt x="27" y="407"/>
                  </a:lnTo>
                  <a:close/>
                  <a:moveTo>
                    <a:pt x="651" y="407"/>
                  </a:moveTo>
                  <a:lnTo>
                    <a:pt x="666" y="407"/>
                  </a:lnTo>
                  <a:lnTo>
                    <a:pt x="669" y="407"/>
                  </a:lnTo>
                  <a:lnTo>
                    <a:pt x="669" y="408"/>
                  </a:lnTo>
                  <a:lnTo>
                    <a:pt x="669" y="411"/>
                  </a:lnTo>
                  <a:lnTo>
                    <a:pt x="666" y="411"/>
                  </a:lnTo>
                  <a:lnTo>
                    <a:pt x="651" y="411"/>
                  </a:lnTo>
                  <a:lnTo>
                    <a:pt x="648" y="411"/>
                  </a:lnTo>
                  <a:lnTo>
                    <a:pt x="648" y="408"/>
                  </a:lnTo>
                  <a:lnTo>
                    <a:pt x="648" y="407"/>
                  </a:lnTo>
                  <a:lnTo>
                    <a:pt x="651" y="407"/>
                  </a:lnTo>
                  <a:close/>
                  <a:moveTo>
                    <a:pt x="672" y="383"/>
                  </a:moveTo>
                  <a:lnTo>
                    <a:pt x="673" y="385"/>
                  </a:lnTo>
                  <a:lnTo>
                    <a:pt x="674" y="386"/>
                  </a:lnTo>
                  <a:lnTo>
                    <a:pt x="674" y="403"/>
                  </a:lnTo>
                  <a:lnTo>
                    <a:pt x="673" y="404"/>
                  </a:lnTo>
                  <a:lnTo>
                    <a:pt x="672" y="404"/>
                  </a:lnTo>
                  <a:lnTo>
                    <a:pt x="670" y="404"/>
                  </a:lnTo>
                  <a:lnTo>
                    <a:pt x="669" y="403"/>
                  </a:lnTo>
                  <a:lnTo>
                    <a:pt x="669" y="386"/>
                  </a:lnTo>
                  <a:lnTo>
                    <a:pt x="670" y="385"/>
                  </a:lnTo>
                  <a:lnTo>
                    <a:pt x="672" y="383"/>
                  </a:lnTo>
                  <a:close/>
                  <a:moveTo>
                    <a:pt x="27" y="375"/>
                  </a:moveTo>
                  <a:lnTo>
                    <a:pt x="28" y="375"/>
                  </a:lnTo>
                  <a:lnTo>
                    <a:pt x="30" y="378"/>
                  </a:lnTo>
                  <a:lnTo>
                    <a:pt x="30" y="393"/>
                  </a:lnTo>
                  <a:lnTo>
                    <a:pt x="28" y="396"/>
                  </a:lnTo>
                  <a:lnTo>
                    <a:pt x="27" y="396"/>
                  </a:lnTo>
                  <a:lnTo>
                    <a:pt x="25" y="396"/>
                  </a:lnTo>
                  <a:lnTo>
                    <a:pt x="25" y="393"/>
                  </a:lnTo>
                  <a:lnTo>
                    <a:pt x="25" y="378"/>
                  </a:lnTo>
                  <a:lnTo>
                    <a:pt x="25" y="375"/>
                  </a:lnTo>
                  <a:lnTo>
                    <a:pt x="27" y="375"/>
                  </a:lnTo>
                  <a:close/>
                  <a:moveTo>
                    <a:pt x="678" y="367"/>
                  </a:moveTo>
                  <a:lnTo>
                    <a:pt x="680" y="367"/>
                  </a:lnTo>
                  <a:lnTo>
                    <a:pt x="680" y="368"/>
                  </a:lnTo>
                  <a:lnTo>
                    <a:pt x="685" y="374"/>
                  </a:lnTo>
                  <a:lnTo>
                    <a:pt x="677" y="374"/>
                  </a:lnTo>
                  <a:lnTo>
                    <a:pt x="676" y="374"/>
                  </a:lnTo>
                  <a:lnTo>
                    <a:pt x="676" y="371"/>
                  </a:lnTo>
                  <a:lnTo>
                    <a:pt x="676" y="370"/>
                  </a:lnTo>
                  <a:lnTo>
                    <a:pt x="676" y="370"/>
                  </a:lnTo>
                  <a:lnTo>
                    <a:pt x="677" y="368"/>
                  </a:lnTo>
                  <a:lnTo>
                    <a:pt x="677" y="367"/>
                  </a:lnTo>
                  <a:lnTo>
                    <a:pt x="678" y="367"/>
                  </a:lnTo>
                  <a:close/>
                  <a:moveTo>
                    <a:pt x="2" y="363"/>
                  </a:moveTo>
                  <a:lnTo>
                    <a:pt x="18" y="363"/>
                  </a:lnTo>
                  <a:lnTo>
                    <a:pt x="20" y="364"/>
                  </a:lnTo>
                  <a:lnTo>
                    <a:pt x="21" y="365"/>
                  </a:lnTo>
                  <a:lnTo>
                    <a:pt x="20" y="367"/>
                  </a:lnTo>
                  <a:lnTo>
                    <a:pt x="18" y="368"/>
                  </a:lnTo>
                  <a:lnTo>
                    <a:pt x="2" y="368"/>
                  </a:lnTo>
                  <a:lnTo>
                    <a:pt x="0" y="367"/>
                  </a:lnTo>
                  <a:lnTo>
                    <a:pt x="0" y="364"/>
                  </a:lnTo>
                  <a:lnTo>
                    <a:pt x="2" y="363"/>
                  </a:lnTo>
                  <a:close/>
                  <a:moveTo>
                    <a:pt x="7" y="342"/>
                  </a:moveTo>
                  <a:lnTo>
                    <a:pt x="9" y="342"/>
                  </a:lnTo>
                  <a:lnTo>
                    <a:pt x="10" y="343"/>
                  </a:lnTo>
                  <a:lnTo>
                    <a:pt x="10" y="345"/>
                  </a:lnTo>
                  <a:lnTo>
                    <a:pt x="9" y="346"/>
                  </a:lnTo>
                  <a:lnTo>
                    <a:pt x="5" y="347"/>
                  </a:lnTo>
                  <a:lnTo>
                    <a:pt x="5" y="353"/>
                  </a:lnTo>
                  <a:lnTo>
                    <a:pt x="5" y="356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353"/>
                  </a:lnTo>
                  <a:lnTo>
                    <a:pt x="0" y="345"/>
                  </a:lnTo>
                  <a:lnTo>
                    <a:pt x="7" y="342"/>
                  </a:lnTo>
                  <a:lnTo>
                    <a:pt x="7" y="342"/>
                  </a:lnTo>
                  <a:close/>
                  <a:moveTo>
                    <a:pt x="674" y="336"/>
                  </a:moveTo>
                  <a:lnTo>
                    <a:pt x="674" y="336"/>
                  </a:lnTo>
                  <a:lnTo>
                    <a:pt x="676" y="336"/>
                  </a:lnTo>
                  <a:lnTo>
                    <a:pt x="676" y="339"/>
                  </a:lnTo>
                  <a:lnTo>
                    <a:pt x="676" y="339"/>
                  </a:lnTo>
                  <a:lnTo>
                    <a:pt x="676" y="342"/>
                  </a:lnTo>
                  <a:lnTo>
                    <a:pt x="676" y="345"/>
                  </a:lnTo>
                  <a:lnTo>
                    <a:pt x="676" y="345"/>
                  </a:lnTo>
                  <a:lnTo>
                    <a:pt x="676" y="345"/>
                  </a:lnTo>
                  <a:lnTo>
                    <a:pt x="673" y="354"/>
                  </a:lnTo>
                  <a:lnTo>
                    <a:pt x="673" y="356"/>
                  </a:lnTo>
                  <a:lnTo>
                    <a:pt x="672" y="356"/>
                  </a:lnTo>
                  <a:lnTo>
                    <a:pt x="670" y="356"/>
                  </a:lnTo>
                  <a:lnTo>
                    <a:pt x="669" y="356"/>
                  </a:lnTo>
                  <a:lnTo>
                    <a:pt x="669" y="353"/>
                  </a:lnTo>
                  <a:lnTo>
                    <a:pt x="672" y="338"/>
                  </a:lnTo>
                  <a:lnTo>
                    <a:pt x="673" y="336"/>
                  </a:lnTo>
                  <a:lnTo>
                    <a:pt x="674" y="336"/>
                  </a:lnTo>
                  <a:close/>
                  <a:moveTo>
                    <a:pt x="38" y="331"/>
                  </a:moveTo>
                  <a:lnTo>
                    <a:pt x="39" y="331"/>
                  </a:lnTo>
                  <a:lnTo>
                    <a:pt x="41" y="332"/>
                  </a:lnTo>
                  <a:lnTo>
                    <a:pt x="41" y="334"/>
                  </a:lnTo>
                  <a:lnTo>
                    <a:pt x="39" y="335"/>
                  </a:lnTo>
                  <a:lnTo>
                    <a:pt x="24" y="340"/>
                  </a:lnTo>
                  <a:lnTo>
                    <a:pt x="23" y="340"/>
                  </a:lnTo>
                  <a:lnTo>
                    <a:pt x="21" y="340"/>
                  </a:lnTo>
                  <a:lnTo>
                    <a:pt x="21" y="339"/>
                  </a:lnTo>
                  <a:lnTo>
                    <a:pt x="21" y="338"/>
                  </a:lnTo>
                  <a:lnTo>
                    <a:pt x="23" y="336"/>
                  </a:lnTo>
                  <a:lnTo>
                    <a:pt x="38" y="331"/>
                  </a:lnTo>
                  <a:lnTo>
                    <a:pt x="38" y="331"/>
                  </a:lnTo>
                  <a:close/>
                  <a:moveTo>
                    <a:pt x="60" y="310"/>
                  </a:moveTo>
                  <a:lnTo>
                    <a:pt x="61" y="310"/>
                  </a:lnTo>
                  <a:lnTo>
                    <a:pt x="63" y="313"/>
                  </a:lnTo>
                  <a:lnTo>
                    <a:pt x="63" y="322"/>
                  </a:lnTo>
                  <a:lnTo>
                    <a:pt x="61" y="325"/>
                  </a:lnTo>
                  <a:lnTo>
                    <a:pt x="60" y="327"/>
                  </a:lnTo>
                  <a:lnTo>
                    <a:pt x="54" y="329"/>
                  </a:lnTo>
                  <a:lnTo>
                    <a:pt x="53" y="329"/>
                  </a:lnTo>
                  <a:lnTo>
                    <a:pt x="52" y="329"/>
                  </a:lnTo>
                  <a:lnTo>
                    <a:pt x="50" y="328"/>
                  </a:lnTo>
                  <a:lnTo>
                    <a:pt x="50" y="325"/>
                  </a:lnTo>
                  <a:lnTo>
                    <a:pt x="52" y="325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7" y="313"/>
                  </a:lnTo>
                  <a:lnTo>
                    <a:pt x="59" y="310"/>
                  </a:lnTo>
                  <a:lnTo>
                    <a:pt x="60" y="310"/>
                  </a:lnTo>
                  <a:close/>
                  <a:moveTo>
                    <a:pt x="680" y="304"/>
                  </a:moveTo>
                  <a:lnTo>
                    <a:pt x="680" y="304"/>
                  </a:lnTo>
                  <a:lnTo>
                    <a:pt x="681" y="304"/>
                  </a:lnTo>
                  <a:lnTo>
                    <a:pt x="681" y="307"/>
                  </a:lnTo>
                  <a:lnTo>
                    <a:pt x="681" y="307"/>
                  </a:lnTo>
                  <a:lnTo>
                    <a:pt x="681" y="310"/>
                  </a:lnTo>
                  <a:lnTo>
                    <a:pt x="681" y="310"/>
                  </a:lnTo>
                  <a:lnTo>
                    <a:pt x="681" y="310"/>
                  </a:lnTo>
                  <a:lnTo>
                    <a:pt x="678" y="322"/>
                  </a:lnTo>
                  <a:lnTo>
                    <a:pt x="678" y="324"/>
                  </a:lnTo>
                  <a:lnTo>
                    <a:pt x="677" y="325"/>
                  </a:lnTo>
                  <a:lnTo>
                    <a:pt x="676" y="325"/>
                  </a:lnTo>
                  <a:lnTo>
                    <a:pt x="674" y="324"/>
                  </a:lnTo>
                  <a:lnTo>
                    <a:pt x="674" y="322"/>
                  </a:lnTo>
                  <a:lnTo>
                    <a:pt x="677" y="306"/>
                  </a:lnTo>
                  <a:lnTo>
                    <a:pt x="678" y="304"/>
                  </a:lnTo>
                  <a:lnTo>
                    <a:pt x="680" y="304"/>
                  </a:lnTo>
                  <a:close/>
                  <a:moveTo>
                    <a:pt x="49" y="280"/>
                  </a:moveTo>
                  <a:lnTo>
                    <a:pt x="52" y="281"/>
                  </a:lnTo>
                  <a:lnTo>
                    <a:pt x="61" y="291"/>
                  </a:lnTo>
                  <a:lnTo>
                    <a:pt x="63" y="292"/>
                  </a:lnTo>
                  <a:lnTo>
                    <a:pt x="63" y="295"/>
                  </a:lnTo>
                  <a:lnTo>
                    <a:pt x="63" y="296"/>
                  </a:lnTo>
                  <a:lnTo>
                    <a:pt x="61" y="298"/>
                  </a:lnTo>
                  <a:lnTo>
                    <a:pt x="60" y="299"/>
                  </a:lnTo>
                  <a:lnTo>
                    <a:pt x="59" y="298"/>
                  </a:lnTo>
                  <a:lnTo>
                    <a:pt x="57" y="296"/>
                  </a:lnTo>
                  <a:lnTo>
                    <a:pt x="57" y="295"/>
                  </a:lnTo>
                  <a:lnTo>
                    <a:pt x="57" y="295"/>
                  </a:lnTo>
                  <a:lnTo>
                    <a:pt x="57" y="295"/>
                  </a:lnTo>
                  <a:lnTo>
                    <a:pt x="57" y="295"/>
                  </a:lnTo>
                  <a:lnTo>
                    <a:pt x="57" y="295"/>
                  </a:lnTo>
                  <a:lnTo>
                    <a:pt x="48" y="284"/>
                  </a:lnTo>
                  <a:lnTo>
                    <a:pt x="48" y="282"/>
                  </a:lnTo>
                  <a:lnTo>
                    <a:pt x="48" y="281"/>
                  </a:lnTo>
                  <a:lnTo>
                    <a:pt x="49" y="280"/>
                  </a:lnTo>
                  <a:close/>
                  <a:moveTo>
                    <a:pt x="685" y="273"/>
                  </a:moveTo>
                  <a:lnTo>
                    <a:pt x="685" y="273"/>
                  </a:lnTo>
                  <a:lnTo>
                    <a:pt x="687" y="274"/>
                  </a:lnTo>
                  <a:lnTo>
                    <a:pt x="688" y="275"/>
                  </a:lnTo>
                  <a:lnTo>
                    <a:pt x="687" y="275"/>
                  </a:lnTo>
                  <a:lnTo>
                    <a:pt x="687" y="275"/>
                  </a:lnTo>
                  <a:lnTo>
                    <a:pt x="687" y="275"/>
                  </a:lnTo>
                  <a:lnTo>
                    <a:pt x="687" y="277"/>
                  </a:lnTo>
                  <a:lnTo>
                    <a:pt x="687" y="277"/>
                  </a:lnTo>
                  <a:lnTo>
                    <a:pt x="687" y="277"/>
                  </a:lnTo>
                  <a:lnTo>
                    <a:pt x="687" y="277"/>
                  </a:lnTo>
                  <a:lnTo>
                    <a:pt x="687" y="277"/>
                  </a:lnTo>
                  <a:lnTo>
                    <a:pt x="687" y="277"/>
                  </a:lnTo>
                  <a:lnTo>
                    <a:pt x="684" y="291"/>
                  </a:lnTo>
                  <a:lnTo>
                    <a:pt x="684" y="292"/>
                  </a:lnTo>
                  <a:lnTo>
                    <a:pt x="683" y="293"/>
                  </a:lnTo>
                  <a:lnTo>
                    <a:pt x="681" y="293"/>
                  </a:lnTo>
                  <a:lnTo>
                    <a:pt x="680" y="292"/>
                  </a:lnTo>
                  <a:lnTo>
                    <a:pt x="680" y="291"/>
                  </a:lnTo>
                  <a:lnTo>
                    <a:pt x="683" y="274"/>
                  </a:lnTo>
                  <a:lnTo>
                    <a:pt x="684" y="273"/>
                  </a:lnTo>
                  <a:lnTo>
                    <a:pt x="685" y="273"/>
                  </a:lnTo>
                  <a:close/>
                  <a:moveTo>
                    <a:pt x="45" y="252"/>
                  </a:moveTo>
                  <a:lnTo>
                    <a:pt x="46" y="253"/>
                  </a:lnTo>
                  <a:lnTo>
                    <a:pt x="46" y="255"/>
                  </a:lnTo>
                  <a:lnTo>
                    <a:pt x="46" y="270"/>
                  </a:lnTo>
                  <a:lnTo>
                    <a:pt x="46" y="273"/>
                  </a:lnTo>
                  <a:lnTo>
                    <a:pt x="45" y="273"/>
                  </a:lnTo>
                  <a:lnTo>
                    <a:pt x="42" y="273"/>
                  </a:lnTo>
                  <a:lnTo>
                    <a:pt x="42" y="270"/>
                  </a:lnTo>
                  <a:lnTo>
                    <a:pt x="42" y="255"/>
                  </a:lnTo>
                  <a:lnTo>
                    <a:pt x="42" y="253"/>
                  </a:lnTo>
                  <a:lnTo>
                    <a:pt x="45" y="252"/>
                  </a:lnTo>
                  <a:close/>
                  <a:moveTo>
                    <a:pt x="691" y="241"/>
                  </a:moveTo>
                  <a:lnTo>
                    <a:pt x="691" y="241"/>
                  </a:lnTo>
                  <a:lnTo>
                    <a:pt x="692" y="242"/>
                  </a:lnTo>
                  <a:lnTo>
                    <a:pt x="694" y="244"/>
                  </a:lnTo>
                  <a:lnTo>
                    <a:pt x="694" y="244"/>
                  </a:lnTo>
                  <a:lnTo>
                    <a:pt x="692" y="246"/>
                  </a:lnTo>
                  <a:lnTo>
                    <a:pt x="692" y="246"/>
                  </a:lnTo>
                  <a:lnTo>
                    <a:pt x="692" y="246"/>
                  </a:lnTo>
                  <a:lnTo>
                    <a:pt x="692" y="246"/>
                  </a:lnTo>
                  <a:lnTo>
                    <a:pt x="692" y="246"/>
                  </a:lnTo>
                  <a:lnTo>
                    <a:pt x="691" y="259"/>
                  </a:lnTo>
                  <a:lnTo>
                    <a:pt x="690" y="260"/>
                  </a:lnTo>
                  <a:lnTo>
                    <a:pt x="688" y="262"/>
                  </a:lnTo>
                  <a:lnTo>
                    <a:pt x="688" y="262"/>
                  </a:lnTo>
                  <a:lnTo>
                    <a:pt x="685" y="260"/>
                  </a:lnTo>
                  <a:lnTo>
                    <a:pt x="685" y="259"/>
                  </a:lnTo>
                  <a:lnTo>
                    <a:pt x="688" y="242"/>
                  </a:lnTo>
                  <a:lnTo>
                    <a:pt x="690" y="241"/>
                  </a:lnTo>
                  <a:lnTo>
                    <a:pt x="691" y="241"/>
                  </a:lnTo>
                  <a:close/>
                  <a:moveTo>
                    <a:pt x="129" y="238"/>
                  </a:moveTo>
                  <a:lnTo>
                    <a:pt x="129" y="238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44" y="244"/>
                  </a:lnTo>
                  <a:lnTo>
                    <a:pt x="144" y="242"/>
                  </a:lnTo>
                  <a:lnTo>
                    <a:pt x="146" y="242"/>
                  </a:lnTo>
                  <a:lnTo>
                    <a:pt x="147" y="242"/>
                  </a:lnTo>
                  <a:lnTo>
                    <a:pt x="149" y="244"/>
                  </a:lnTo>
                  <a:lnTo>
                    <a:pt x="149" y="245"/>
                  </a:lnTo>
                  <a:lnTo>
                    <a:pt x="149" y="246"/>
                  </a:lnTo>
                  <a:lnTo>
                    <a:pt x="147" y="248"/>
                  </a:lnTo>
                  <a:lnTo>
                    <a:pt x="146" y="249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28" y="242"/>
                  </a:lnTo>
                  <a:lnTo>
                    <a:pt x="126" y="242"/>
                  </a:lnTo>
                  <a:lnTo>
                    <a:pt x="126" y="239"/>
                  </a:lnTo>
                  <a:lnTo>
                    <a:pt x="128" y="238"/>
                  </a:lnTo>
                  <a:lnTo>
                    <a:pt x="129" y="238"/>
                  </a:lnTo>
                  <a:close/>
                  <a:moveTo>
                    <a:pt x="38" y="227"/>
                  </a:moveTo>
                  <a:lnTo>
                    <a:pt x="39" y="227"/>
                  </a:lnTo>
                  <a:lnTo>
                    <a:pt x="39" y="230"/>
                  </a:lnTo>
                  <a:lnTo>
                    <a:pt x="39" y="235"/>
                  </a:lnTo>
                  <a:lnTo>
                    <a:pt x="41" y="235"/>
                  </a:lnTo>
                  <a:lnTo>
                    <a:pt x="42" y="235"/>
                  </a:lnTo>
                  <a:lnTo>
                    <a:pt x="42" y="238"/>
                  </a:lnTo>
                  <a:lnTo>
                    <a:pt x="42" y="239"/>
                  </a:lnTo>
                  <a:lnTo>
                    <a:pt x="41" y="239"/>
                  </a:lnTo>
                  <a:lnTo>
                    <a:pt x="35" y="239"/>
                  </a:lnTo>
                  <a:lnTo>
                    <a:pt x="35" y="230"/>
                  </a:lnTo>
                  <a:lnTo>
                    <a:pt x="35" y="227"/>
                  </a:lnTo>
                  <a:lnTo>
                    <a:pt x="38" y="227"/>
                  </a:lnTo>
                  <a:close/>
                  <a:moveTo>
                    <a:pt x="99" y="226"/>
                  </a:moveTo>
                  <a:lnTo>
                    <a:pt x="100" y="226"/>
                  </a:lnTo>
                  <a:lnTo>
                    <a:pt x="101" y="226"/>
                  </a:lnTo>
                  <a:lnTo>
                    <a:pt x="103" y="227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7" y="235"/>
                  </a:lnTo>
                  <a:lnTo>
                    <a:pt x="115" y="237"/>
                  </a:lnTo>
                  <a:lnTo>
                    <a:pt x="114" y="237"/>
                  </a:lnTo>
                  <a:lnTo>
                    <a:pt x="113" y="237"/>
                  </a:lnTo>
                  <a:lnTo>
                    <a:pt x="99" y="230"/>
                  </a:lnTo>
                  <a:lnTo>
                    <a:pt x="97" y="228"/>
                  </a:lnTo>
                  <a:lnTo>
                    <a:pt x="97" y="227"/>
                  </a:lnTo>
                  <a:lnTo>
                    <a:pt x="99" y="226"/>
                  </a:lnTo>
                  <a:lnTo>
                    <a:pt x="99" y="226"/>
                  </a:lnTo>
                  <a:close/>
                  <a:moveTo>
                    <a:pt x="147" y="210"/>
                  </a:moveTo>
                  <a:lnTo>
                    <a:pt x="149" y="212"/>
                  </a:lnTo>
                  <a:lnTo>
                    <a:pt x="150" y="212"/>
                  </a:lnTo>
                  <a:lnTo>
                    <a:pt x="155" y="223"/>
                  </a:lnTo>
                  <a:lnTo>
                    <a:pt x="155" y="226"/>
                  </a:lnTo>
                  <a:lnTo>
                    <a:pt x="155" y="227"/>
                  </a:lnTo>
                  <a:lnTo>
                    <a:pt x="154" y="231"/>
                  </a:lnTo>
                  <a:lnTo>
                    <a:pt x="153" y="231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0" y="231"/>
                  </a:lnTo>
                  <a:lnTo>
                    <a:pt x="150" y="228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46" y="214"/>
                  </a:lnTo>
                  <a:lnTo>
                    <a:pt x="144" y="213"/>
                  </a:lnTo>
                  <a:lnTo>
                    <a:pt x="146" y="212"/>
                  </a:lnTo>
                  <a:lnTo>
                    <a:pt x="147" y="210"/>
                  </a:lnTo>
                  <a:close/>
                  <a:moveTo>
                    <a:pt x="696" y="209"/>
                  </a:moveTo>
                  <a:lnTo>
                    <a:pt x="696" y="209"/>
                  </a:lnTo>
                  <a:lnTo>
                    <a:pt x="698" y="210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6" y="227"/>
                  </a:lnTo>
                  <a:lnTo>
                    <a:pt x="695" y="228"/>
                  </a:lnTo>
                  <a:lnTo>
                    <a:pt x="694" y="230"/>
                  </a:lnTo>
                  <a:lnTo>
                    <a:pt x="694" y="230"/>
                  </a:lnTo>
                  <a:lnTo>
                    <a:pt x="692" y="228"/>
                  </a:lnTo>
                  <a:lnTo>
                    <a:pt x="691" y="227"/>
                  </a:lnTo>
                  <a:lnTo>
                    <a:pt x="694" y="210"/>
                  </a:lnTo>
                  <a:lnTo>
                    <a:pt x="695" y="209"/>
                  </a:lnTo>
                  <a:lnTo>
                    <a:pt x="696" y="209"/>
                  </a:lnTo>
                  <a:close/>
                  <a:moveTo>
                    <a:pt x="85" y="208"/>
                  </a:moveTo>
                  <a:lnTo>
                    <a:pt x="95" y="208"/>
                  </a:lnTo>
                  <a:lnTo>
                    <a:pt x="95" y="213"/>
                  </a:lnTo>
                  <a:lnTo>
                    <a:pt x="93" y="214"/>
                  </a:lnTo>
                  <a:lnTo>
                    <a:pt x="92" y="216"/>
                  </a:lnTo>
                  <a:lnTo>
                    <a:pt x="90" y="214"/>
                  </a:lnTo>
                  <a:lnTo>
                    <a:pt x="90" y="213"/>
                  </a:lnTo>
                  <a:lnTo>
                    <a:pt x="90" y="212"/>
                  </a:lnTo>
                  <a:lnTo>
                    <a:pt x="85" y="212"/>
                  </a:lnTo>
                  <a:lnTo>
                    <a:pt x="82" y="212"/>
                  </a:lnTo>
                  <a:lnTo>
                    <a:pt x="82" y="209"/>
                  </a:lnTo>
                  <a:lnTo>
                    <a:pt x="82" y="208"/>
                  </a:lnTo>
                  <a:lnTo>
                    <a:pt x="85" y="208"/>
                  </a:lnTo>
                  <a:close/>
                  <a:moveTo>
                    <a:pt x="219" y="198"/>
                  </a:moveTo>
                  <a:lnTo>
                    <a:pt x="220" y="199"/>
                  </a:lnTo>
                  <a:lnTo>
                    <a:pt x="220" y="201"/>
                  </a:lnTo>
                  <a:lnTo>
                    <a:pt x="220" y="202"/>
                  </a:lnTo>
                  <a:lnTo>
                    <a:pt x="218" y="205"/>
                  </a:lnTo>
                  <a:lnTo>
                    <a:pt x="216" y="206"/>
                  </a:lnTo>
                  <a:lnTo>
                    <a:pt x="214" y="206"/>
                  </a:lnTo>
                  <a:lnTo>
                    <a:pt x="202" y="206"/>
                  </a:lnTo>
                  <a:lnTo>
                    <a:pt x="200" y="206"/>
                  </a:lnTo>
                  <a:lnTo>
                    <a:pt x="200" y="203"/>
                  </a:lnTo>
                  <a:lnTo>
                    <a:pt x="200" y="202"/>
                  </a:lnTo>
                  <a:lnTo>
                    <a:pt x="202" y="202"/>
                  </a:lnTo>
                  <a:lnTo>
                    <a:pt x="214" y="202"/>
                  </a:lnTo>
                  <a:lnTo>
                    <a:pt x="216" y="199"/>
                  </a:lnTo>
                  <a:lnTo>
                    <a:pt x="219" y="198"/>
                  </a:lnTo>
                  <a:close/>
                  <a:moveTo>
                    <a:pt x="136" y="196"/>
                  </a:moveTo>
                  <a:lnTo>
                    <a:pt x="147" y="202"/>
                  </a:lnTo>
                  <a:lnTo>
                    <a:pt x="149" y="203"/>
                  </a:lnTo>
                  <a:lnTo>
                    <a:pt x="149" y="205"/>
                  </a:lnTo>
                  <a:lnTo>
                    <a:pt x="149" y="206"/>
                  </a:lnTo>
                  <a:lnTo>
                    <a:pt x="147" y="206"/>
                  </a:lnTo>
                  <a:lnTo>
                    <a:pt x="146" y="206"/>
                  </a:lnTo>
                  <a:lnTo>
                    <a:pt x="140" y="203"/>
                  </a:lnTo>
                  <a:lnTo>
                    <a:pt x="136" y="196"/>
                  </a:lnTo>
                  <a:close/>
                  <a:moveTo>
                    <a:pt x="81" y="195"/>
                  </a:moveTo>
                  <a:lnTo>
                    <a:pt x="88" y="195"/>
                  </a:lnTo>
                  <a:lnTo>
                    <a:pt x="83" y="201"/>
                  </a:lnTo>
                  <a:lnTo>
                    <a:pt x="82" y="201"/>
                  </a:lnTo>
                  <a:lnTo>
                    <a:pt x="82" y="201"/>
                  </a:lnTo>
                  <a:lnTo>
                    <a:pt x="82" y="201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79" y="202"/>
                  </a:lnTo>
                  <a:lnTo>
                    <a:pt x="78" y="202"/>
                  </a:lnTo>
                  <a:lnTo>
                    <a:pt x="78" y="199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79" y="195"/>
                  </a:lnTo>
                  <a:lnTo>
                    <a:pt x="81" y="195"/>
                  </a:lnTo>
                  <a:close/>
                  <a:moveTo>
                    <a:pt x="49" y="195"/>
                  </a:moveTo>
                  <a:lnTo>
                    <a:pt x="65" y="195"/>
                  </a:lnTo>
                  <a:lnTo>
                    <a:pt x="67" y="195"/>
                  </a:lnTo>
                  <a:lnTo>
                    <a:pt x="67" y="198"/>
                  </a:lnTo>
                  <a:lnTo>
                    <a:pt x="67" y="199"/>
                  </a:lnTo>
                  <a:lnTo>
                    <a:pt x="65" y="199"/>
                  </a:lnTo>
                  <a:lnTo>
                    <a:pt x="49" y="199"/>
                  </a:lnTo>
                  <a:lnTo>
                    <a:pt x="48" y="199"/>
                  </a:lnTo>
                  <a:lnTo>
                    <a:pt x="46" y="198"/>
                  </a:lnTo>
                  <a:lnTo>
                    <a:pt x="48" y="195"/>
                  </a:lnTo>
                  <a:lnTo>
                    <a:pt x="49" y="195"/>
                  </a:lnTo>
                  <a:close/>
                  <a:moveTo>
                    <a:pt x="36" y="195"/>
                  </a:moveTo>
                  <a:lnTo>
                    <a:pt x="39" y="195"/>
                  </a:lnTo>
                  <a:lnTo>
                    <a:pt x="39" y="196"/>
                  </a:lnTo>
                  <a:lnTo>
                    <a:pt x="39" y="213"/>
                  </a:lnTo>
                  <a:lnTo>
                    <a:pt x="39" y="214"/>
                  </a:lnTo>
                  <a:lnTo>
                    <a:pt x="38" y="216"/>
                  </a:lnTo>
                  <a:lnTo>
                    <a:pt x="35" y="214"/>
                  </a:lnTo>
                  <a:lnTo>
                    <a:pt x="35" y="213"/>
                  </a:lnTo>
                  <a:lnTo>
                    <a:pt x="35" y="196"/>
                  </a:lnTo>
                  <a:lnTo>
                    <a:pt x="36" y="195"/>
                  </a:lnTo>
                  <a:close/>
                  <a:moveTo>
                    <a:pt x="175" y="188"/>
                  </a:moveTo>
                  <a:lnTo>
                    <a:pt x="176" y="188"/>
                  </a:lnTo>
                  <a:lnTo>
                    <a:pt x="178" y="190"/>
                  </a:lnTo>
                  <a:lnTo>
                    <a:pt x="184" y="202"/>
                  </a:lnTo>
                  <a:lnTo>
                    <a:pt x="186" y="202"/>
                  </a:lnTo>
                  <a:lnTo>
                    <a:pt x="187" y="202"/>
                  </a:lnTo>
                  <a:lnTo>
                    <a:pt x="189" y="203"/>
                  </a:lnTo>
                  <a:lnTo>
                    <a:pt x="187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0" y="203"/>
                  </a:lnTo>
                  <a:lnTo>
                    <a:pt x="173" y="191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5" y="188"/>
                  </a:lnTo>
                  <a:close/>
                  <a:moveTo>
                    <a:pt x="171" y="181"/>
                  </a:moveTo>
                  <a:lnTo>
                    <a:pt x="172" y="181"/>
                  </a:lnTo>
                  <a:lnTo>
                    <a:pt x="173" y="183"/>
                  </a:lnTo>
                  <a:lnTo>
                    <a:pt x="172" y="185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61" y="198"/>
                  </a:lnTo>
                  <a:lnTo>
                    <a:pt x="160" y="198"/>
                  </a:lnTo>
                  <a:lnTo>
                    <a:pt x="158" y="196"/>
                  </a:lnTo>
                  <a:lnTo>
                    <a:pt x="160" y="195"/>
                  </a:lnTo>
                  <a:lnTo>
                    <a:pt x="169" y="181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702" y="177"/>
                  </a:moveTo>
                  <a:lnTo>
                    <a:pt x="702" y="177"/>
                  </a:lnTo>
                  <a:lnTo>
                    <a:pt x="705" y="178"/>
                  </a:lnTo>
                  <a:lnTo>
                    <a:pt x="705" y="180"/>
                  </a:lnTo>
                  <a:lnTo>
                    <a:pt x="705" y="181"/>
                  </a:lnTo>
                  <a:lnTo>
                    <a:pt x="705" y="181"/>
                  </a:lnTo>
                  <a:lnTo>
                    <a:pt x="705" y="181"/>
                  </a:lnTo>
                  <a:lnTo>
                    <a:pt x="705" y="181"/>
                  </a:lnTo>
                  <a:lnTo>
                    <a:pt x="703" y="185"/>
                  </a:lnTo>
                  <a:lnTo>
                    <a:pt x="703" y="188"/>
                  </a:lnTo>
                  <a:lnTo>
                    <a:pt x="702" y="192"/>
                  </a:lnTo>
                  <a:lnTo>
                    <a:pt x="702" y="195"/>
                  </a:lnTo>
                  <a:lnTo>
                    <a:pt x="702" y="196"/>
                  </a:lnTo>
                  <a:lnTo>
                    <a:pt x="701" y="198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8" y="196"/>
                  </a:lnTo>
                  <a:lnTo>
                    <a:pt x="696" y="195"/>
                  </a:lnTo>
                  <a:lnTo>
                    <a:pt x="699" y="178"/>
                  </a:lnTo>
                  <a:lnTo>
                    <a:pt x="701" y="177"/>
                  </a:lnTo>
                  <a:lnTo>
                    <a:pt x="702" y="177"/>
                  </a:lnTo>
                  <a:close/>
                  <a:moveTo>
                    <a:pt x="241" y="173"/>
                  </a:moveTo>
                  <a:lnTo>
                    <a:pt x="243" y="173"/>
                  </a:lnTo>
                  <a:lnTo>
                    <a:pt x="243" y="174"/>
                  </a:lnTo>
                  <a:lnTo>
                    <a:pt x="244" y="176"/>
                  </a:lnTo>
                  <a:lnTo>
                    <a:pt x="244" y="178"/>
                  </a:lnTo>
                  <a:lnTo>
                    <a:pt x="243" y="180"/>
                  </a:lnTo>
                  <a:lnTo>
                    <a:pt x="232" y="191"/>
                  </a:lnTo>
                  <a:lnTo>
                    <a:pt x="230" y="192"/>
                  </a:lnTo>
                  <a:lnTo>
                    <a:pt x="229" y="191"/>
                  </a:lnTo>
                  <a:lnTo>
                    <a:pt x="227" y="190"/>
                  </a:lnTo>
                  <a:lnTo>
                    <a:pt x="229" y="188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7"/>
                  </a:lnTo>
                  <a:lnTo>
                    <a:pt x="238" y="176"/>
                  </a:lnTo>
                  <a:lnTo>
                    <a:pt x="238" y="174"/>
                  </a:lnTo>
                  <a:lnTo>
                    <a:pt x="240" y="173"/>
                  </a:lnTo>
                  <a:lnTo>
                    <a:pt x="241" y="173"/>
                  </a:lnTo>
                  <a:close/>
                  <a:moveTo>
                    <a:pt x="691" y="149"/>
                  </a:moveTo>
                  <a:lnTo>
                    <a:pt x="692" y="149"/>
                  </a:lnTo>
                  <a:lnTo>
                    <a:pt x="692" y="151"/>
                  </a:lnTo>
                  <a:lnTo>
                    <a:pt x="699" y="165"/>
                  </a:lnTo>
                  <a:lnTo>
                    <a:pt x="699" y="167"/>
                  </a:lnTo>
                  <a:lnTo>
                    <a:pt x="699" y="169"/>
                  </a:lnTo>
                  <a:lnTo>
                    <a:pt x="698" y="169"/>
                  </a:lnTo>
                  <a:lnTo>
                    <a:pt x="696" y="169"/>
                  </a:lnTo>
                  <a:lnTo>
                    <a:pt x="695" y="167"/>
                  </a:lnTo>
                  <a:lnTo>
                    <a:pt x="688" y="152"/>
                  </a:lnTo>
                  <a:lnTo>
                    <a:pt x="688" y="151"/>
                  </a:lnTo>
                  <a:lnTo>
                    <a:pt x="690" y="149"/>
                  </a:lnTo>
                  <a:lnTo>
                    <a:pt x="691" y="149"/>
                  </a:lnTo>
                  <a:close/>
                  <a:moveTo>
                    <a:pt x="233" y="142"/>
                  </a:moveTo>
                  <a:lnTo>
                    <a:pt x="234" y="142"/>
                  </a:lnTo>
                  <a:lnTo>
                    <a:pt x="234" y="144"/>
                  </a:lnTo>
                  <a:lnTo>
                    <a:pt x="238" y="159"/>
                  </a:lnTo>
                  <a:lnTo>
                    <a:pt x="238" y="160"/>
                  </a:lnTo>
                  <a:lnTo>
                    <a:pt x="237" y="162"/>
                  </a:lnTo>
                  <a:lnTo>
                    <a:pt x="237" y="162"/>
                  </a:lnTo>
                  <a:lnTo>
                    <a:pt x="236" y="162"/>
                  </a:lnTo>
                  <a:lnTo>
                    <a:pt x="234" y="160"/>
                  </a:lnTo>
                  <a:lnTo>
                    <a:pt x="230" y="145"/>
                  </a:lnTo>
                  <a:lnTo>
                    <a:pt x="230" y="142"/>
                  </a:lnTo>
                  <a:lnTo>
                    <a:pt x="232" y="142"/>
                  </a:lnTo>
                  <a:lnTo>
                    <a:pt x="233" y="142"/>
                  </a:lnTo>
                  <a:close/>
                  <a:moveTo>
                    <a:pt x="219" y="133"/>
                  </a:moveTo>
                  <a:lnTo>
                    <a:pt x="220" y="134"/>
                  </a:lnTo>
                  <a:lnTo>
                    <a:pt x="222" y="136"/>
                  </a:lnTo>
                  <a:lnTo>
                    <a:pt x="222" y="149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36"/>
                  </a:lnTo>
                  <a:lnTo>
                    <a:pt x="218" y="134"/>
                  </a:lnTo>
                  <a:lnTo>
                    <a:pt x="219" y="133"/>
                  </a:lnTo>
                  <a:close/>
                  <a:moveTo>
                    <a:pt x="672" y="131"/>
                  </a:moveTo>
                  <a:lnTo>
                    <a:pt x="673" y="133"/>
                  </a:lnTo>
                  <a:lnTo>
                    <a:pt x="674" y="134"/>
                  </a:lnTo>
                  <a:lnTo>
                    <a:pt x="674" y="142"/>
                  </a:lnTo>
                  <a:lnTo>
                    <a:pt x="681" y="142"/>
                  </a:lnTo>
                  <a:lnTo>
                    <a:pt x="684" y="142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1" y="147"/>
                  </a:lnTo>
                  <a:lnTo>
                    <a:pt x="674" y="147"/>
                  </a:lnTo>
                  <a:lnTo>
                    <a:pt x="672" y="147"/>
                  </a:lnTo>
                  <a:lnTo>
                    <a:pt x="670" y="144"/>
                  </a:lnTo>
                  <a:lnTo>
                    <a:pt x="669" y="142"/>
                  </a:lnTo>
                  <a:lnTo>
                    <a:pt x="669" y="134"/>
                  </a:lnTo>
                  <a:lnTo>
                    <a:pt x="670" y="133"/>
                  </a:lnTo>
                  <a:lnTo>
                    <a:pt x="672" y="131"/>
                  </a:lnTo>
                  <a:close/>
                  <a:moveTo>
                    <a:pt x="214" y="109"/>
                  </a:moveTo>
                  <a:lnTo>
                    <a:pt x="215" y="109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1" y="120"/>
                  </a:lnTo>
                  <a:lnTo>
                    <a:pt x="211" y="122"/>
                  </a:lnTo>
                  <a:lnTo>
                    <a:pt x="211" y="123"/>
                  </a:lnTo>
                  <a:lnTo>
                    <a:pt x="208" y="124"/>
                  </a:lnTo>
                  <a:lnTo>
                    <a:pt x="207" y="123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211" y="111"/>
                  </a:lnTo>
                  <a:lnTo>
                    <a:pt x="212" y="109"/>
                  </a:lnTo>
                  <a:lnTo>
                    <a:pt x="214" y="109"/>
                  </a:lnTo>
                  <a:close/>
                  <a:moveTo>
                    <a:pt x="695" y="106"/>
                  </a:moveTo>
                  <a:lnTo>
                    <a:pt x="696" y="106"/>
                  </a:lnTo>
                  <a:lnTo>
                    <a:pt x="710" y="109"/>
                  </a:lnTo>
                  <a:lnTo>
                    <a:pt x="710" y="115"/>
                  </a:lnTo>
                  <a:lnTo>
                    <a:pt x="705" y="113"/>
                  </a:lnTo>
                  <a:lnTo>
                    <a:pt x="702" y="112"/>
                  </a:lnTo>
                  <a:lnTo>
                    <a:pt x="699" y="112"/>
                  </a:lnTo>
                  <a:lnTo>
                    <a:pt x="696" y="111"/>
                  </a:lnTo>
                  <a:lnTo>
                    <a:pt x="695" y="111"/>
                  </a:lnTo>
                  <a:lnTo>
                    <a:pt x="695" y="111"/>
                  </a:lnTo>
                  <a:lnTo>
                    <a:pt x="694" y="109"/>
                  </a:lnTo>
                  <a:lnTo>
                    <a:pt x="692" y="108"/>
                  </a:lnTo>
                  <a:lnTo>
                    <a:pt x="694" y="106"/>
                  </a:lnTo>
                  <a:lnTo>
                    <a:pt x="695" y="106"/>
                  </a:lnTo>
                  <a:close/>
                  <a:moveTo>
                    <a:pt x="674" y="102"/>
                  </a:moveTo>
                  <a:lnTo>
                    <a:pt x="678" y="102"/>
                  </a:lnTo>
                  <a:lnTo>
                    <a:pt x="681" y="104"/>
                  </a:lnTo>
                  <a:lnTo>
                    <a:pt x="681" y="105"/>
                  </a:lnTo>
                  <a:lnTo>
                    <a:pt x="681" y="106"/>
                  </a:lnTo>
                  <a:lnTo>
                    <a:pt x="678" y="108"/>
                  </a:lnTo>
                  <a:lnTo>
                    <a:pt x="674" y="108"/>
                  </a:lnTo>
                  <a:lnTo>
                    <a:pt x="674" y="118"/>
                  </a:lnTo>
                  <a:lnTo>
                    <a:pt x="673" y="120"/>
                  </a:lnTo>
                  <a:lnTo>
                    <a:pt x="672" y="120"/>
                  </a:lnTo>
                  <a:lnTo>
                    <a:pt x="670" y="120"/>
                  </a:lnTo>
                  <a:lnTo>
                    <a:pt x="669" y="118"/>
                  </a:lnTo>
                  <a:lnTo>
                    <a:pt x="669" y="108"/>
                  </a:lnTo>
                  <a:lnTo>
                    <a:pt x="670" y="105"/>
                  </a:lnTo>
                  <a:lnTo>
                    <a:pt x="672" y="104"/>
                  </a:lnTo>
                  <a:lnTo>
                    <a:pt x="674" y="102"/>
                  </a:lnTo>
                  <a:close/>
                  <a:moveTo>
                    <a:pt x="281" y="95"/>
                  </a:moveTo>
                  <a:lnTo>
                    <a:pt x="283" y="97"/>
                  </a:lnTo>
                  <a:lnTo>
                    <a:pt x="283" y="97"/>
                  </a:lnTo>
                  <a:lnTo>
                    <a:pt x="283" y="100"/>
                  </a:lnTo>
                  <a:lnTo>
                    <a:pt x="283" y="101"/>
                  </a:lnTo>
                  <a:lnTo>
                    <a:pt x="268" y="106"/>
                  </a:lnTo>
                  <a:lnTo>
                    <a:pt x="266" y="106"/>
                  </a:lnTo>
                  <a:lnTo>
                    <a:pt x="265" y="106"/>
                  </a:lnTo>
                  <a:lnTo>
                    <a:pt x="265" y="105"/>
                  </a:lnTo>
                  <a:lnTo>
                    <a:pt x="265" y="104"/>
                  </a:lnTo>
                  <a:lnTo>
                    <a:pt x="266" y="102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0" y="101"/>
                  </a:lnTo>
                  <a:lnTo>
                    <a:pt x="273" y="100"/>
                  </a:lnTo>
                  <a:lnTo>
                    <a:pt x="276" y="98"/>
                  </a:lnTo>
                  <a:lnTo>
                    <a:pt x="279" y="97"/>
                  </a:lnTo>
                  <a:lnTo>
                    <a:pt x="280" y="97"/>
                  </a:lnTo>
                  <a:lnTo>
                    <a:pt x="280" y="95"/>
                  </a:lnTo>
                  <a:lnTo>
                    <a:pt x="281" y="95"/>
                  </a:lnTo>
                  <a:close/>
                  <a:moveTo>
                    <a:pt x="247" y="94"/>
                  </a:moveTo>
                  <a:lnTo>
                    <a:pt x="248" y="95"/>
                  </a:lnTo>
                  <a:lnTo>
                    <a:pt x="248" y="97"/>
                  </a:lnTo>
                  <a:lnTo>
                    <a:pt x="248" y="111"/>
                  </a:lnTo>
                  <a:lnTo>
                    <a:pt x="251" y="109"/>
                  </a:lnTo>
                  <a:lnTo>
                    <a:pt x="252" y="109"/>
                  </a:lnTo>
                  <a:lnTo>
                    <a:pt x="252" y="109"/>
                  </a:lnTo>
                  <a:lnTo>
                    <a:pt x="254" y="111"/>
                  </a:lnTo>
                  <a:lnTo>
                    <a:pt x="254" y="112"/>
                  </a:lnTo>
                  <a:lnTo>
                    <a:pt x="252" y="113"/>
                  </a:lnTo>
                  <a:lnTo>
                    <a:pt x="251" y="115"/>
                  </a:lnTo>
                  <a:lnTo>
                    <a:pt x="248" y="115"/>
                  </a:lnTo>
                  <a:lnTo>
                    <a:pt x="245" y="115"/>
                  </a:lnTo>
                  <a:lnTo>
                    <a:pt x="244" y="112"/>
                  </a:lnTo>
                  <a:lnTo>
                    <a:pt x="244" y="111"/>
                  </a:lnTo>
                  <a:lnTo>
                    <a:pt x="244" y="97"/>
                  </a:lnTo>
                  <a:lnTo>
                    <a:pt x="244" y="95"/>
                  </a:lnTo>
                  <a:lnTo>
                    <a:pt x="247" y="94"/>
                  </a:lnTo>
                  <a:close/>
                  <a:moveTo>
                    <a:pt x="215" y="86"/>
                  </a:moveTo>
                  <a:lnTo>
                    <a:pt x="216" y="86"/>
                  </a:lnTo>
                  <a:lnTo>
                    <a:pt x="216" y="87"/>
                  </a:lnTo>
                  <a:lnTo>
                    <a:pt x="216" y="90"/>
                  </a:lnTo>
                  <a:lnTo>
                    <a:pt x="215" y="91"/>
                  </a:lnTo>
                  <a:lnTo>
                    <a:pt x="218" y="94"/>
                  </a:lnTo>
                  <a:lnTo>
                    <a:pt x="218" y="95"/>
                  </a:lnTo>
                  <a:lnTo>
                    <a:pt x="218" y="97"/>
                  </a:lnTo>
                  <a:lnTo>
                    <a:pt x="215" y="98"/>
                  </a:lnTo>
                  <a:lnTo>
                    <a:pt x="214" y="97"/>
                  </a:lnTo>
                  <a:lnTo>
                    <a:pt x="208" y="91"/>
                  </a:lnTo>
                  <a:lnTo>
                    <a:pt x="212" y="86"/>
                  </a:lnTo>
                  <a:lnTo>
                    <a:pt x="215" y="86"/>
                  </a:lnTo>
                  <a:close/>
                  <a:moveTo>
                    <a:pt x="705" y="80"/>
                  </a:moveTo>
                  <a:lnTo>
                    <a:pt x="706" y="82"/>
                  </a:lnTo>
                  <a:lnTo>
                    <a:pt x="708" y="82"/>
                  </a:lnTo>
                  <a:lnTo>
                    <a:pt x="710" y="90"/>
                  </a:lnTo>
                  <a:lnTo>
                    <a:pt x="710" y="98"/>
                  </a:lnTo>
                  <a:lnTo>
                    <a:pt x="709" y="100"/>
                  </a:lnTo>
                  <a:lnTo>
                    <a:pt x="708" y="100"/>
                  </a:lnTo>
                  <a:lnTo>
                    <a:pt x="706" y="100"/>
                  </a:lnTo>
                  <a:lnTo>
                    <a:pt x="705" y="98"/>
                  </a:lnTo>
                  <a:lnTo>
                    <a:pt x="705" y="90"/>
                  </a:lnTo>
                  <a:lnTo>
                    <a:pt x="702" y="84"/>
                  </a:lnTo>
                  <a:lnTo>
                    <a:pt x="702" y="82"/>
                  </a:lnTo>
                  <a:lnTo>
                    <a:pt x="703" y="80"/>
                  </a:lnTo>
                  <a:lnTo>
                    <a:pt x="705" y="80"/>
                  </a:lnTo>
                  <a:close/>
                  <a:moveTo>
                    <a:pt x="312" y="80"/>
                  </a:moveTo>
                  <a:lnTo>
                    <a:pt x="313" y="82"/>
                  </a:lnTo>
                  <a:lnTo>
                    <a:pt x="315" y="83"/>
                  </a:lnTo>
                  <a:lnTo>
                    <a:pt x="315" y="83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297" y="94"/>
                  </a:lnTo>
                  <a:lnTo>
                    <a:pt x="295" y="94"/>
                  </a:lnTo>
                  <a:lnTo>
                    <a:pt x="295" y="94"/>
                  </a:lnTo>
                  <a:lnTo>
                    <a:pt x="294" y="93"/>
                  </a:lnTo>
                  <a:lnTo>
                    <a:pt x="294" y="91"/>
                  </a:lnTo>
                  <a:lnTo>
                    <a:pt x="295" y="90"/>
                  </a:lnTo>
                  <a:lnTo>
                    <a:pt x="295" y="90"/>
                  </a:lnTo>
                  <a:lnTo>
                    <a:pt x="309" y="83"/>
                  </a:lnTo>
                  <a:lnTo>
                    <a:pt x="309" y="83"/>
                  </a:lnTo>
                  <a:lnTo>
                    <a:pt x="310" y="82"/>
                  </a:lnTo>
                  <a:lnTo>
                    <a:pt x="312" y="80"/>
                  </a:lnTo>
                  <a:close/>
                  <a:moveTo>
                    <a:pt x="233" y="73"/>
                  </a:moveTo>
                  <a:lnTo>
                    <a:pt x="234" y="73"/>
                  </a:lnTo>
                  <a:lnTo>
                    <a:pt x="234" y="73"/>
                  </a:lnTo>
                  <a:lnTo>
                    <a:pt x="237" y="75"/>
                  </a:lnTo>
                  <a:lnTo>
                    <a:pt x="240" y="76"/>
                  </a:lnTo>
                  <a:lnTo>
                    <a:pt x="243" y="77"/>
                  </a:lnTo>
                  <a:lnTo>
                    <a:pt x="245" y="79"/>
                  </a:lnTo>
                  <a:lnTo>
                    <a:pt x="247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8" y="82"/>
                  </a:lnTo>
                  <a:lnTo>
                    <a:pt x="248" y="83"/>
                  </a:lnTo>
                  <a:lnTo>
                    <a:pt x="247" y="84"/>
                  </a:lnTo>
                  <a:lnTo>
                    <a:pt x="232" y="77"/>
                  </a:lnTo>
                  <a:lnTo>
                    <a:pt x="232" y="76"/>
                  </a:lnTo>
                  <a:lnTo>
                    <a:pt x="232" y="75"/>
                  </a:lnTo>
                  <a:lnTo>
                    <a:pt x="232" y="73"/>
                  </a:lnTo>
                  <a:lnTo>
                    <a:pt x="233" y="73"/>
                  </a:lnTo>
                  <a:close/>
                  <a:moveTo>
                    <a:pt x="312" y="69"/>
                  </a:moveTo>
                  <a:lnTo>
                    <a:pt x="328" y="69"/>
                  </a:lnTo>
                  <a:lnTo>
                    <a:pt x="330" y="70"/>
                  </a:lnTo>
                  <a:lnTo>
                    <a:pt x="331" y="72"/>
                  </a:lnTo>
                  <a:lnTo>
                    <a:pt x="330" y="73"/>
                  </a:lnTo>
                  <a:lnTo>
                    <a:pt x="328" y="75"/>
                  </a:lnTo>
                  <a:lnTo>
                    <a:pt x="312" y="75"/>
                  </a:lnTo>
                  <a:lnTo>
                    <a:pt x="310" y="73"/>
                  </a:lnTo>
                  <a:lnTo>
                    <a:pt x="309" y="72"/>
                  </a:lnTo>
                  <a:lnTo>
                    <a:pt x="310" y="70"/>
                  </a:lnTo>
                  <a:lnTo>
                    <a:pt x="312" y="69"/>
                  </a:lnTo>
                  <a:close/>
                  <a:moveTo>
                    <a:pt x="667" y="66"/>
                  </a:moveTo>
                  <a:lnTo>
                    <a:pt x="669" y="66"/>
                  </a:lnTo>
                  <a:lnTo>
                    <a:pt x="669" y="68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3" y="76"/>
                  </a:lnTo>
                  <a:lnTo>
                    <a:pt x="674" y="77"/>
                  </a:lnTo>
                  <a:lnTo>
                    <a:pt x="674" y="77"/>
                  </a:lnTo>
                  <a:lnTo>
                    <a:pt x="674" y="77"/>
                  </a:lnTo>
                  <a:lnTo>
                    <a:pt x="674" y="77"/>
                  </a:lnTo>
                  <a:lnTo>
                    <a:pt x="674" y="77"/>
                  </a:lnTo>
                  <a:lnTo>
                    <a:pt x="674" y="77"/>
                  </a:lnTo>
                  <a:lnTo>
                    <a:pt x="678" y="73"/>
                  </a:lnTo>
                  <a:lnTo>
                    <a:pt x="680" y="73"/>
                  </a:lnTo>
                  <a:lnTo>
                    <a:pt x="681" y="73"/>
                  </a:lnTo>
                  <a:lnTo>
                    <a:pt x="681" y="75"/>
                  </a:lnTo>
                  <a:lnTo>
                    <a:pt x="683" y="76"/>
                  </a:lnTo>
                  <a:lnTo>
                    <a:pt x="681" y="77"/>
                  </a:lnTo>
                  <a:lnTo>
                    <a:pt x="676" y="80"/>
                  </a:lnTo>
                  <a:lnTo>
                    <a:pt x="674" y="82"/>
                  </a:lnTo>
                  <a:lnTo>
                    <a:pt x="673" y="82"/>
                  </a:lnTo>
                  <a:lnTo>
                    <a:pt x="670" y="80"/>
                  </a:lnTo>
                  <a:lnTo>
                    <a:pt x="669" y="79"/>
                  </a:lnTo>
                  <a:lnTo>
                    <a:pt x="665" y="69"/>
                  </a:lnTo>
                  <a:lnTo>
                    <a:pt x="665" y="68"/>
                  </a:lnTo>
                  <a:lnTo>
                    <a:pt x="666" y="66"/>
                  </a:lnTo>
                  <a:lnTo>
                    <a:pt x="667" y="66"/>
                  </a:lnTo>
                  <a:close/>
                  <a:moveTo>
                    <a:pt x="218" y="64"/>
                  </a:moveTo>
                  <a:lnTo>
                    <a:pt x="225" y="64"/>
                  </a:lnTo>
                  <a:lnTo>
                    <a:pt x="225" y="68"/>
                  </a:lnTo>
                  <a:lnTo>
                    <a:pt x="222" y="68"/>
                  </a:lnTo>
                  <a:lnTo>
                    <a:pt x="222" y="72"/>
                  </a:lnTo>
                  <a:lnTo>
                    <a:pt x="222" y="73"/>
                  </a:lnTo>
                  <a:lnTo>
                    <a:pt x="219" y="75"/>
                  </a:lnTo>
                  <a:lnTo>
                    <a:pt x="218" y="73"/>
                  </a:lnTo>
                  <a:lnTo>
                    <a:pt x="218" y="72"/>
                  </a:lnTo>
                  <a:lnTo>
                    <a:pt x="218" y="64"/>
                  </a:lnTo>
                  <a:close/>
                  <a:moveTo>
                    <a:pt x="698" y="59"/>
                  </a:moveTo>
                  <a:lnTo>
                    <a:pt x="701" y="65"/>
                  </a:lnTo>
                  <a:lnTo>
                    <a:pt x="701" y="66"/>
                  </a:lnTo>
                  <a:lnTo>
                    <a:pt x="701" y="66"/>
                  </a:lnTo>
                  <a:lnTo>
                    <a:pt x="701" y="69"/>
                  </a:lnTo>
                  <a:lnTo>
                    <a:pt x="699" y="70"/>
                  </a:lnTo>
                  <a:lnTo>
                    <a:pt x="699" y="70"/>
                  </a:lnTo>
                  <a:lnTo>
                    <a:pt x="698" y="70"/>
                  </a:lnTo>
                  <a:lnTo>
                    <a:pt x="696" y="69"/>
                  </a:lnTo>
                  <a:lnTo>
                    <a:pt x="696" y="68"/>
                  </a:lnTo>
                  <a:lnTo>
                    <a:pt x="694" y="68"/>
                  </a:lnTo>
                  <a:lnTo>
                    <a:pt x="692" y="69"/>
                  </a:lnTo>
                  <a:lnTo>
                    <a:pt x="692" y="69"/>
                  </a:lnTo>
                  <a:lnTo>
                    <a:pt x="691" y="68"/>
                  </a:lnTo>
                  <a:lnTo>
                    <a:pt x="691" y="66"/>
                  </a:lnTo>
                  <a:lnTo>
                    <a:pt x="692" y="65"/>
                  </a:lnTo>
                  <a:lnTo>
                    <a:pt x="698" y="59"/>
                  </a:lnTo>
                  <a:close/>
                  <a:moveTo>
                    <a:pt x="351" y="55"/>
                  </a:moveTo>
                  <a:lnTo>
                    <a:pt x="352" y="55"/>
                  </a:lnTo>
                  <a:lnTo>
                    <a:pt x="353" y="57"/>
                  </a:lnTo>
                  <a:lnTo>
                    <a:pt x="353" y="69"/>
                  </a:lnTo>
                  <a:lnTo>
                    <a:pt x="352" y="72"/>
                  </a:lnTo>
                  <a:lnTo>
                    <a:pt x="351" y="73"/>
                  </a:lnTo>
                  <a:lnTo>
                    <a:pt x="348" y="75"/>
                  </a:lnTo>
                  <a:lnTo>
                    <a:pt x="344" y="75"/>
                  </a:lnTo>
                  <a:lnTo>
                    <a:pt x="342" y="73"/>
                  </a:lnTo>
                  <a:lnTo>
                    <a:pt x="342" y="72"/>
                  </a:lnTo>
                  <a:lnTo>
                    <a:pt x="342" y="70"/>
                  </a:lnTo>
                  <a:lnTo>
                    <a:pt x="344" y="69"/>
                  </a:lnTo>
                  <a:lnTo>
                    <a:pt x="348" y="69"/>
                  </a:lnTo>
                  <a:lnTo>
                    <a:pt x="348" y="57"/>
                  </a:lnTo>
                  <a:lnTo>
                    <a:pt x="349" y="55"/>
                  </a:lnTo>
                  <a:lnTo>
                    <a:pt x="351" y="55"/>
                  </a:lnTo>
                  <a:close/>
                  <a:moveTo>
                    <a:pt x="377" y="46"/>
                  </a:moveTo>
                  <a:lnTo>
                    <a:pt x="378" y="47"/>
                  </a:lnTo>
                  <a:lnTo>
                    <a:pt x="378" y="47"/>
                  </a:lnTo>
                  <a:lnTo>
                    <a:pt x="378" y="50"/>
                  </a:lnTo>
                  <a:lnTo>
                    <a:pt x="377" y="51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0" y="54"/>
                  </a:lnTo>
                  <a:lnTo>
                    <a:pt x="359" y="54"/>
                  </a:lnTo>
                  <a:lnTo>
                    <a:pt x="359" y="51"/>
                  </a:lnTo>
                  <a:lnTo>
                    <a:pt x="360" y="50"/>
                  </a:lnTo>
                  <a:lnTo>
                    <a:pt x="375" y="46"/>
                  </a:lnTo>
                  <a:lnTo>
                    <a:pt x="377" y="46"/>
                  </a:lnTo>
                  <a:close/>
                  <a:moveTo>
                    <a:pt x="577" y="41"/>
                  </a:moveTo>
                  <a:lnTo>
                    <a:pt x="579" y="41"/>
                  </a:lnTo>
                  <a:lnTo>
                    <a:pt x="580" y="43"/>
                  </a:lnTo>
                  <a:lnTo>
                    <a:pt x="580" y="44"/>
                  </a:lnTo>
                  <a:lnTo>
                    <a:pt x="579" y="46"/>
                  </a:lnTo>
                  <a:lnTo>
                    <a:pt x="564" y="51"/>
                  </a:lnTo>
                  <a:lnTo>
                    <a:pt x="562" y="51"/>
                  </a:lnTo>
                  <a:lnTo>
                    <a:pt x="561" y="51"/>
                  </a:lnTo>
                  <a:lnTo>
                    <a:pt x="559" y="50"/>
                  </a:lnTo>
                  <a:lnTo>
                    <a:pt x="561" y="47"/>
                  </a:lnTo>
                  <a:lnTo>
                    <a:pt x="562" y="47"/>
                  </a:lnTo>
                  <a:lnTo>
                    <a:pt x="577" y="41"/>
                  </a:lnTo>
                  <a:lnTo>
                    <a:pt x="577" y="41"/>
                  </a:lnTo>
                  <a:close/>
                  <a:moveTo>
                    <a:pt x="659" y="36"/>
                  </a:moveTo>
                  <a:lnTo>
                    <a:pt x="660" y="36"/>
                  </a:lnTo>
                  <a:lnTo>
                    <a:pt x="662" y="39"/>
                  </a:lnTo>
                  <a:lnTo>
                    <a:pt x="660" y="40"/>
                  </a:lnTo>
                  <a:lnTo>
                    <a:pt x="658" y="43"/>
                  </a:lnTo>
                  <a:lnTo>
                    <a:pt x="662" y="52"/>
                  </a:lnTo>
                  <a:lnTo>
                    <a:pt x="662" y="55"/>
                  </a:lnTo>
                  <a:lnTo>
                    <a:pt x="660" y="57"/>
                  </a:lnTo>
                  <a:lnTo>
                    <a:pt x="660" y="57"/>
                  </a:lnTo>
                  <a:lnTo>
                    <a:pt x="659" y="57"/>
                  </a:lnTo>
                  <a:lnTo>
                    <a:pt x="658" y="55"/>
                  </a:lnTo>
                  <a:lnTo>
                    <a:pt x="654" y="46"/>
                  </a:lnTo>
                  <a:lnTo>
                    <a:pt x="652" y="43"/>
                  </a:lnTo>
                  <a:lnTo>
                    <a:pt x="654" y="40"/>
                  </a:lnTo>
                  <a:lnTo>
                    <a:pt x="658" y="36"/>
                  </a:lnTo>
                  <a:lnTo>
                    <a:pt x="659" y="36"/>
                  </a:lnTo>
                  <a:close/>
                  <a:moveTo>
                    <a:pt x="608" y="32"/>
                  </a:moveTo>
                  <a:lnTo>
                    <a:pt x="609" y="32"/>
                  </a:lnTo>
                  <a:lnTo>
                    <a:pt x="611" y="33"/>
                  </a:lnTo>
                  <a:lnTo>
                    <a:pt x="611" y="34"/>
                  </a:lnTo>
                  <a:lnTo>
                    <a:pt x="609" y="36"/>
                  </a:lnTo>
                  <a:lnTo>
                    <a:pt x="594" y="41"/>
                  </a:lnTo>
                  <a:lnTo>
                    <a:pt x="593" y="41"/>
                  </a:lnTo>
                  <a:lnTo>
                    <a:pt x="591" y="40"/>
                  </a:lnTo>
                  <a:lnTo>
                    <a:pt x="591" y="39"/>
                  </a:lnTo>
                  <a:lnTo>
                    <a:pt x="591" y="37"/>
                  </a:lnTo>
                  <a:lnTo>
                    <a:pt x="593" y="36"/>
                  </a:lnTo>
                  <a:lnTo>
                    <a:pt x="593" y="36"/>
                  </a:lnTo>
                  <a:lnTo>
                    <a:pt x="595" y="36"/>
                  </a:lnTo>
                  <a:lnTo>
                    <a:pt x="598" y="34"/>
                  </a:lnTo>
                  <a:lnTo>
                    <a:pt x="601" y="33"/>
                  </a:lnTo>
                  <a:lnTo>
                    <a:pt x="601" y="33"/>
                  </a:lnTo>
                  <a:lnTo>
                    <a:pt x="601" y="33"/>
                  </a:lnTo>
                  <a:lnTo>
                    <a:pt x="608" y="32"/>
                  </a:lnTo>
                  <a:lnTo>
                    <a:pt x="608" y="32"/>
                  </a:lnTo>
                  <a:close/>
                  <a:moveTo>
                    <a:pt x="393" y="22"/>
                  </a:moveTo>
                  <a:lnTo>
                    <a:pt x="395" y="23"/>
                  </a:lnTo>
                  <a:lnTo>
                    <a:pt x="395" y="25"/>
                  </a:lnTo>
                  <a:lnTo>
                    <a:pt x="395" y="41"/>
                  </a:lnTo>
                  <a:lnTo>
                    <a:pt x="395" y="43"/>
                  </a:lnTo>
                  <a:lnTo>
                    <a:pt x="393" y="43"/>
                  </a:lnTo>
                  <a:lnTo>
                    <a:pt x="392" y="43"/>
                  </a:lnTo>
                  <a:lnTo>
                    <a:pt x="391" y="41"/>
                  </a:lnTo>
                  <a:lnTo>
                    <a:pt x="391" y="25"/>
                  </a:lnTo>
                  <a:lnTo>
                    <a:pt x="392" y="23"/>
                  </a:lnTo>
                  <a:lnTo>
                    <a:pt x="393" y="22"/>
                  </a:lnTo>
                  <a:close/>
                  <a:moveTo>
                    <a:pt x="638" y="21"/>
                  </a:moveTo>
                  <a:lnTo>
                    <a:pt x="640" y="21"/>
                  </a:lnTo>
                  <a:lnTo>
                    <a:pt x="641" y="22"/>
                  </a:lnTo>
                  <a:lnTo>
                    <a:pt x="641" y="25"/>
                  </a:lnTo>
                  <a:lnTo>
                    <a:pt x="640" y="26"/>
                  </a:lnTo>
                  <a:lnTo>
                    <a:pt x="624" y="30"/>
                  </a:lnTo>
                  <a:lnTo>
                    <a:pt x="623" y="30"/>
                  </a:lnTo>
                  <a:lnTo>
                    <a:pt x="622" y="30"/>
                  </a:lnTo>
                  <a:lnTo>
                    <a:pt x="622" y="29"/>
                  </a:lnTo>
                  <a:lnTo>
                    <a:pt x="622" y="28"/>
                  </a:lnTo>
                  <a:lnTo>
                    <a:pt x="623" y="26"/>
                  </a:lnTo>
                  <a:lnTo>
                    <a:pt x="633" y="23"/>
                  </a:lnTo>
                  <a:lnTo>
                    <a:pt x="636" y="22"/>
                  </a:lnTo>
                  <a:lnTo>
                    <a:pt x="637" y="21"/>
                  </a:lnTo>
                  <a:lnTo>
                    <a:pt x="638" y="21"/>
                  </a:lnTo>
                  <a:lnTo>
                    <a:pt x="638" y="21"/>
                  </a:lnTo>
                  <a:close/>
                  <a:moveTo>
                    <a:pt x="414" y="15"/>
                  </a:moveTo>
                  <a:lnTo>
                    <a:pt x="414" y="15"/>
                  </a:lnTo>
                  <a:lnTo>
                    <a:pt x="416" y="16"/>
                  </a:lnTo>
                  <a:lnTo>
                    <a:pt x="417" y="18"/>
                  </a:lnTo>
                  <a:lnTo>
                    <a:pt x="416" y="19"/>
                  </a:lnTo>
                  <a:lnTo>
                    <a:pt x="414" y="21"/>
                  </a:lnTo>
                  <a:lnTo>
                    <a:pt x="398" y="21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6" y="18"/>
                  </a:lnTo>
                  <a:lnTo>
                    <a:pt x="396" y="16"/>
                  </a:lnTo>
                  <a:lnTo>
                    <a:pt x="398" y="16"/>
                  </a:lnTo>
                  <a:lnTo>
                    <a:pt x="414" y="15"/>
                  </a:lnTo>
                  <a:close/>
                  <a:moveTo>
                    <a:pt x="446" y="15"/>
                  </a:moveTo>
                  <a:lnTo>
                    <a:pt x="446" y="15"/>
                  </a:lnTo>
                  <a:lnTo>
                    <a:pt x="447" y="15"/>
                  </a:lnTo>
                  <a:lnTo>
                    <a:pt x="449" y="18"/>
                  </a:lnTo>
                  <a:lnTo>
                    <a:pt x="449" y="19"/>
                  </a:lnTo>
                  <a:lnTo>
                    <a:pt x="446" y="19"/>
                  </a:lnTo>
                  <a:lnTo>
                    <a:pt x="431" y="21"/>
                  </a:lnTo>
                  <a:lnTo>
                    <a:pt x="431" y="21"/>
                  </a:lnTo>
                  <a:lnTo>
                    <a:pt x="428" y="19"/>
                  </a:lnTo>
                  <a:lnTo>
                    <a:pt x="428" y="18"/>
                  </a:lnTo>
                  <a:lnTo>
                    <a:pt x="428" y="16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34" y="15"/>
                  </a:lnTo>
                  <a:lnTo>
                    <a:pt x="436" y="15"/>
                  </a:lnTo>
                  <a:lnTo>
                    <a:pt x="439" y="15"/>
                  </a:lnTo>
                  <a:lnTo>
                    <a:pt x="439" y="15"/>
                  </a:lnTo>
                  <a:lnTo>
                    <a:pt x="439" y="15"/>
                  </a:lnTo>
                  <a:lnTo>
                    <a:pt x="439" y="15"/>
                  </a:lnTo>
                  <a:lnTo>
                    <a:pt x="446" y="15"/>
                  </a:lnTo>
                  <a:close/>
                  <a:moveTo>
                    <a:pt x="658" y="15"/>
                  </a:moveTo>
                  <a:lnTo>
                    <a:pt x="658" y="15"/>
                  </a:lnTo>
                  <a:lnTo>
                    <a:pt x="658" y="15"/>
                  </a:lnTo>
                  <a:lnTo>
                    <a:pt x="658" y="15"/>
                  </a:lnTo>
                  <a:lnTo>
                    <a:pt x="658" y="15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6"/>
                  </a:lnTo>
                  <a:lnTo>
                    <a:pt x="658" y="18"/>
                  </a:lnTo>
                  <a:lnTo>
                    <a:pt x="658" y="18"/>
                  </a:lnTo>
                  <a:lnTo>
                    <a:pt x="658" y="18"/>
                  </a:lnTo>
                  <a:lnTo>
                    <a:pt x="658" y="18"/>
                  </a:lnTo>
                  <a:lnTo>
                    <a:pt x="658" y="18"/>
                  </a:lnTo>
                  <a:lnTo>
                    <a:pt x="658" y="18"/>
                  </a:lnTo>
                  <a:lnTo>
                    <a:pt x="658" y="18"/>
                  </a:lnTo>
                  <a:lnTo>
                    <a:pt x="658" y="18"/>
                  </a:lnTo>
                  <a:lnTo>
                    <a:pt x="662" y="26"/>
                  </a:lnTo>
                  <a:lnTo>
                    <a:pt x="662" y="28"/>
                  </a:lnTo>
                  <a:lnTo>
                    <a:pt x="660" y="29"/>
                  </a:lnTo>
                  <a:lnTo>
                    <a:pt x="659" y="29"/>
                  </a:lnTo>
                  <a:lnTo>
                    <a:pt x="658" y="29"/>
                  </a:lnTo>
                  <a:lnTo>
                    <a:pt x="658" y="28"/>
                  </a:lnTo>
                  <a:lnTo>
                    <a:pt x="655" y="21"/>
                  </a:lnTo>
                  <a:lnTo>
                    <a:pt x="654" y="21"/>
                  </a:lnTo>
                  <a:lnTo>
                    <a:pt x="652" y="21"/>
                  </a:lnTo>
                  <a:lnTo>
                    <a:pt x="652" y="19"/>
                  </a:lnTo>
                  <a:lnTo>
                    <a:pt x="652" y="16"/>
                  </a:lnTo>
                  <a:lnTo>
                    <a:pt x="654" y="16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6" y="15"/>
                  </a:lnTo>
                  <a:lnTo>
                    <a:pt x="658" y="15"/>
                  </a:lnTo>
                  <a:lnTo>
                    <a:pt x="658" y="15"/>
                  </a:lnTo>
                  <a:close/>
                  <a:moveTo>
                    <a:pt x="551" y="15"/>
                  </a:moveTo>
                  <a:lnTo>
                    <a:pt x="553" y="15"/>
                  </a:lnTo>
                  <a:lnTo>
                    <a:pt x="554" y="16"/>
                  </a:lnTo>
                  <a:lnTo>
                    <a:pt x="554" y="16"/>
                  </a:lnTo>
                  <a:lnTo>
                    <a:pt x="554" y="19"/>
                  </a:lnTo>
                  <a:lnTo>
                    <a:pt x="555" y="22"/>
                  </a:lnTo>
                  <a:lnTo>
                    <a:pt x="555" y="26"/>
                  </a:lnTo>
                  <a:lnTo>
                    <a:pt x="557" y="29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2"/>
                  </a:lnTo>
                  <a:lnTo>
                    <a:pt x="557" y="33"/>
                  </a:lnTo>
                  <a:lnTo>
                    <a:pt x="555" y="34"/>
                  </a:lnTo>
                  <a:lnTo>
                    <a:pt x="555" y="34"/>
                  </a:lnTo>
                  <a:lnTo>
                    <a:pt x="554" y="34"/>
                  </a:lnTo>
                  <a:lnTo>
                    <a:pt x="553" y="33"/>
                  </a:lnTo>
                  <a:lnTo>
                    <a:pt x="548" y="18"/>
                  </a:lnTo>
                  <a:lnTo>
                    <a:pt x="550" y="15"/>
                  </a:lnTo>
                  <a:lnTo>
                    <a:pt x="551" y="15"/>
                  </a:lnTo>
                  <a:lnTo>
                    <a:pt x="551" y="15"/>
                  </a:lnTo>
                  <a:close/>
                  <a:moveTo>
                    <a:pt x="478" y="10"/>
                  </a:moveTo>
                  <a:lnTo>
                    <a:pt x="479" y="10"/>
                  </a:lnTo>
                  <a:lnTo>
                    <a:pt x="481" y="11"/>
                  </a:lnTo>
                  <a:lnTo>
                    <a:pt x="481" y="12"/>
                  </a:lnTo>
                  <a:lnTo>
                    <a:pt x="479" y="14"/>
                  </a:lnTo>
                  <a:lnTo>
                    <a:pt x="465" y="19"/>
                  </a:lnTo>
                  <a:lnTo>
                    <a:pt x="464" y="19"/>
                  </a:lnTo>
                  <a:lnTo>
                    <a:pt x="463" y="19"/>
                  </a:lnTo>
                  <a:lnTo>
                    <a:pt x="463" y="19"/>
                  </a:lnTo>
                  <a:lnTo>
                    <a:pt x="461" y="19"/>
                  </a:lnTo>
                  <a:lnTo>
                    <a:pt x="460" y="16"/>
                  </a:lnTo>
                  <a:lnTo>
                    <a:pt x="461" y="15"/>
                  </a:lnTo>
                  <a:lnTo>
                    <a:pt x="463" y="15"/>
                  </a:lnTo>
                  <a:lnTo>
                    <a:pt x="464" y="15"/>
                  </a:lnTo>
                  <a:lnTo>
                    <a:pt x="478" y="10"/>
                  </a:lnTo>
                  <a:lnTo>
                    <a:pt x="478" y="10"/>
                  </a:lnTo>
                  <a:close/>
                  <a:moveTo>
                    <a:pt x="550" y="3"/>
                  </a:moveTo>
                  <a:lnTo>
                    <a:pt x="550" y="3"/>
                  </a:lnTo>
                  <a:lnTo>
                    <a:pt x="551" y="7"/>
                  </a:lnTo>
                  <a:lnTo>
                    <a:pt x="551" y="7"/>
                  </a:lnTo>
                  <a:lnTo>
                    <a:pt x="536" y="12"/>
                  </a:lnTo>
                  <a:lnTo>
                    <a:pt x="535" y="12"/>
                  </a:lnTo>
                  <a:lnTo>
                    <a:pt x="533" y="12"/>
                  </a:lnTo>
                  <a:lnTo>
                    <a:pt x="533" y="11"/>
                  </a:lnTo>
                  <a:lnTo>
                    <a:pt x="533" y="10"/>
                  </a:lnTo>
                  <a:lnTo>
                    <a:pt x="535" y="8"/>
                  </a:lnTo>
                  <a:lnTo>
                    <a:pt x="535" y="8"/>
                  </a:lnTo>
                  <a:lnTo>
                    <a:pt x="535" y="8"/>
                  </a:lnTo>
                  <a:lnTo>
                    <a:pt x="548" y="3"/>
                  </a:lnTo>
                  <a:lnTo>
                    <a:pt x="550" y="3"/>
                  </a:lnTo>
                  <a:close/>
                  <a:moveTo>
                    <a:pt x="508" y="0"/>
                  </a:moveTo>
                  <a:lnTo>
                    <a:pt x="510" y="4"/>
                  </a:lnTo>
                  <a:lnTo>
                    <a:pt x="510" y="4"/>
                  </a:lnTo>
                  <a:lnTo>
                    <a:pt x="511" y="4"/>
                  </a:lnTo>
                  <a:lnTo>
                    <a:pt x="515" y="12"/>
                  </a:lnTo>
                  <a:lnTo>
                    <a:pt x="515" y="12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5" y="15"/>
                  </a:lnTo>
                  <a:lnTo>
                    <a:pt x="515" y="15"/>
                  </a:lnTo>
                  <a:lnTo>
                    <a:pt x="515" y="15"/>
                  </a:lnTo>
                  <a:lnTo>
                    <a:pt x="515" y="15"/>
                  </a:lnTo>
                  <a:lnTo>
                    <a:pt x="515" y="15"/>
                  </a:lnTo>
                  <a:lnTo>
                    <a:pt x="515" y="15"/>
                  </a:lnTo>
                  <a:lnTo>
                    <a:pt x="515" y="15"/>
                  </a:lnTo>
                  <a:lnTo>
                    <a:pt x="517" y="15"/>
                  </a:lnTo>
                  <a:lnTo>
                    <a:pt x="517" y="15"/>
                  </a:lnTo>
                  <a:lnTo>
                    <a:pt x="517" y="15"/>
                  </a:lnTo>
                  <a:lnTo>
                    <a:pt x="518" y="15"/>
                  </a:lnTo>
                  <a:lnTo>
                    <a:pt x="519" y="14"/>
                  </a:lnTo>
                  <a:lnTo>
                    <a:pt x="519" y="14"/>
                  </a:lnTo>
                  <a:lnTo>
                    <a:pt x="521" y="14"/>
                  </a:lnTo>
                  <a:lnTo>
                    <a:pt x="522" y="15"/>
                  </a:lnTo>
                  <a:lnTo>
                    <a:pt x="522" y="18"/>
                  </a:lnTo>
                  <a:lnTo>
                    <a:pt x="521" y="19"/>
                  </a:lnTo>
                  <a:lnTo>
                    <a:pt x="518" y="19"/>
                  </a:lnTo>
                  <a:lnTo>
                    <a:pt x="517" y="21"/>
                  </a:lnTo>
                  <a:lnTo>
                    <a:pt x="514" y="19"/>
                  </a:lnTo>
                  <a:lnTo>
                    <a:pt x="511" y="18"/>
                  </a:lnTo>
                  <a:lnTo>
                    <a:pt x="505" y="5"/>
                  </a:lnTo>
                  <a:lnTo>
                    <a:pt x="505" y="5"/>
                  </a:lnTo>
                  <a:lnTo>
                    <a:pt x="494" y="10"/>
                  </a:lnTo>
                  <a:lnTo>
                    <a:pt x="494" y="10"/>
                  </a:lnTo>
                  <a:lnTo>
                    <a:pt x="493" y="8"/>
                  </a:lnTo>
                  <a:lnTo>
                    <a:pt x="492" y="8"/>
                  </a:lnTo>
                  <a:lnTo>
                    <a:pt x="492" y="5"/>
                  </a:lnTo>
                  <a:lnTo>
                    <a:pt x="493" y="4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54" name="Freeform 227">
              <a:extLst>
                <a:ext uri="{FF2B5EF4-FFF2-40B4-BE49-F238E27FC236}">
                  <a16:creationId xmlns:a16="http://schemas.microsoft.com/office/drawing/2014/main" xmlns="" id="{299A8BC4-0D81-4B4F-BFD7-BB642A010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526" y="4960938"/>
              <a:ext cx="711200" cy="703263"/>
            </a:xfrm>
            <a:custGeom>
              <a:avLst/>
              <a:gdLst>
                <a:gd name="T0" fmla="*/ 113 w 448"/>
                <a:gd name="T1" fmla="*/ 0 h 443"/>
                <a:gd name="T2" fmla="*/ 159 w 448"/>
                <a:gd name="T3" fmla="*/ 15 h 443"/>
                <a:gd name="T4" fmla="*/ 176 w 448"/>
                <a:gd name="T5" fmla="*/ 33 h 443"/>
                <a:gd name="T6" fmla="*/ 223 w 448"/>
                <a:gd name="T7" fmla="*/ 42 h 443"/>
                <a:gd name="T8" fmla="*/ 239 w 448"/>
                <a:gd name="T9" fmla="*/ 37 h 443"/>
                <a:gd name="T10" fmla="*/ 268 w 448"/>
                <a:gd name="T11" fmla="*/ 79 h 443"/>
                <a:gd name="T12" fmla="*/ 347 w 448"/>
                <a:gd name="T13" fmla="*/ 123 h 443"/>
                <a:gd name="T14" fmla="*/ 396 w 448"/>
                <a:gd name="T15" fmla="*/ 111 h 443"/>
                <a:gd name="T16" fmla="*/ 416 w 448"/>
                <a:gd name="T17" fmla="*/ 133 h 443"/>
                <a:gd name="T18" fmla="*/ 443 w 448"/>
                <a:gd name="T19" fmla="*/ 150 h 443"/>
                <a:gd name="T20" fmla="*/ 411 w 448"/>
                <a:gd name="T21" fmla="*/ 184 h 443"/>
                <a:gd name="T22" fmla="*/ 448 w 448"/>
                <a:gd name="T23" fmla="*/ 206 h 443"/>
                <a:gd name="T24" fmla="*/ 407 w 448"/>
                <a:gd name="T25" fmla="*/ 248 h 443"/>
                <a:gd name="T26" fmla="*/ 401 w 448"/>
                <a:gd name="T27" fmla="*/ 305 h 443"/>
                <a:gd name="T28" fmla="*/ 375 w 448"/>
                <a:gd name="T29" fmla="*/ 348 h 443"/>
                <a:gd name="T30" fmla="*/ 336 w 448"/>
                <a:gd name="T31" fmla="*/ 331 h 443"/>
                <a:gd name="T32" fmla="*/ 303 w 448"/>
                <a:gd name="T33" fmla="*/ 350 h 443"/>
                <a:gd name="T34" fmla="*/ 209 w 448"/>
                <a:gd name="T35" fmla="*/ 432 h 443"/>
                <a:gd name="T36" fmla="*/ 145 w 448"/>
                <a:gd name="T37" fmla="*/ 421 h 443"/>
                <a:gd name="T38" fmla="*/ 173 w 448"/>
                <a:gd name="T39" fmla="*/ 373 h 443"/>
                <a:gd name="T40" fmla="*/ 123 w 448"/>
                <a:gd name="T41" fmla="*/ 359 h 443"/>
                <a:gd name="T42" fmla="*/ 111 w 448"/>
                <a:gd name="T43" fmla="*/ 269 h 443"/>
                <a:gd name="T44" fmla="*/ 122 w 448"/>
                <a:gd name="T45" fmla="*/ 249 h 443"/>
                <a:gd name="T46" fmla="*/ 0 w 448"/>
                <a:gd name="T47" fmla="*/ 248 h 443"/>
                <a:gd name="T48" fmla="*/ 14 w 448"/>
                <a:gd name="T49" fmla="*/ 241 h 443"/>
                <a:gd name="T50" fmla="*/ 32 w 448"/>
                <a:gd name="T51" fmla="*/ 234 h 443"/>
                <a:gd name="T52" fmla="*/ 55 w 448"/>
                <a:gd name="T53" fmla="*/ 211 h 443"/>
                <a:gd name="T54" fmla="*/ 57 w 448"/>
                <a:gd name="T55" fmla="*/ 208 h 443"/>
                <a:gd name="T56" fmla="*/ 57 w 448"/>
                <a:gd name="T57" fmla="*/ 204 h 443"/>
                <a:gd name="T58" fmla="*/ 55 w 448"/>
                <a:gd name="T59" fmla="*/ 202 h 443"/>
                <a:gd name="T60" fmla="*/ 73 w 448"/>
                <a:gd name="T61" fmla="*/ 165 h 443"/>
                <a:gd name="T62" fmla="*/ 43 w 448"/>
                <a:gd name="T63" fmla="*/ 147 h 443"/>
                <a:gd name="T64" fmla="*/ 26 w 448"/>
                <a:gd name="T65" fmla="*/ 134 h 443"/>
                <a:gd name="T66" fmla="*/ 0 w 448"/>
                <a:gd name="T67" fmla="*/ 68 h 443"/>
                <a:gd name="T68" fmla="*/ 14 w 448"/>
                <a:gd name="T69" fmla="*/ 18 h 443"/>
                <a:gd name="T70" fmla="*/ 37 w 448"/>
                <a:gd name="T71" fmla="*/ 26 h 443"/>
                <a:gd name="T72" fmla="*/ 73 w 448"/>
                <a:gd name="T73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8" h="443">
                  <a:moveTo>
                    <a:pt x="73" y="0"/>
                  </a:moveTo>
                  <a:lnTo>
                    <a:pt x="113" y="0"/>
                  </a:lnTo>
                  <a:lnTo>
                    <a:pt x="113" y="29"/>
                  </a:lnTo>
                  <a:lnTo>
                    <a:pt x="159" y="15"/>
                  </a:lnTo>
                  <a:lnTo>
                    <a:pt x="159" y="33"/>
                  </a:lnTo>
                  <a:lnTo>
                    <a:pt x="176" y="33"/>
                  </a:lnTo>
                  <a:lnTo>
                    <a:pt x="176" y="42"/>
                  </a:lnTo>
                  <a:lnTo>
                    <a:pt x="223" y="42"/>
                  </a:lnTo>
                  <a:lnTo>
                    <a:pt x="239" y="58"/>
                  </a:lnTo>
                  <a:lnTo>
                    <a:pt x="239" y="37"/>
                  </a:lnTo>
                  <a:lnTo>
                    <a:pt x="268" y="37"/>
                  </a:lnTo>
                  <a:lnTo>
                    <a:pt x="268" y="79"/>
                  </a:lnTo>
                  <a:lnTo>
                    <a:pt x="296" y="108"/>
                  </a:lnTo>
                  <a:lnTo>
                    <a:pt x="347" y="123"/>
                  </a:lnTo>
                  <a:lnTo>
                    <a:pt x="347" y="111"/>
                  </a:lnTo>
                  <a:lnTo>
                    <a:pt x="396" y="111"/>
                  </a:lnTo>
                  <a:lnTo>
                    <a:pt x="396" y="125"/>
                  </a:lnTo>
                  <a:lnTo>
                    <a:pt x="416" y="133"/>
                  </a:lnTo>
                  <a:lnTo>
                    <a:pt x="412" y="150"/>
                  </a:lnTo>
                  <a:lnTo>
                    <a:pt x="443" y="150"/>
                  </a:lnTo>
                  <a:lnTo>
                    <a:pt x="447" y="184"/>
                  </a:lnTo>
                  <a:lnTo>
                    <a:pt x="411" y="184"/>
                  </a:lnTo>
                  <a:lnTo>
                    <a:pt x="411" y="206"/>
                  </a:lnTo>
                  <a:lnTo>
                    <a:pt x="448" y="206"/>
                  </a:lnTo>
                  <a:lnTo>
                    <a:pt x="448" y="248"/>
                  </a:lnTo>
                  <a:lnTo>
                    <a:pt x="407" y="248"/>
                  </a:lnTo>
                  <a:lnTo>
                    <a:pt x="418" y="320"/>
                  </a:lnTo>
                  <a:lnTo>
                    <a:pt x="401" y="305"/>
                  </a:lnTo>
                  <a:lnTo>
                    <a:pt x="375" y="316"/>
                  </a:lnTo>
                  <a:lnTo>
                    <a:pt x="375" y="348"/>
                  </a:lnTo>
                  <a:lnTo>
                    <a:pt x="336" y="348"/>
                  </a:lnTo>
                  <a:lnTo>
                    <a:pt x="336" y="331"/>
                  </a:lnTo>
                  <a:lnTo>
                    <a:pt x="303" y="331"/>
                  </a:lnTo>
                  <a:lnTo>
                    <a:pt x="303" y="350"/>
                  </a:lnTo>
                  <a:lnTo>
                    <a:pt x="209" y="403"/>
                  </a:lnTo>
                  <a:lnTo>
                    <a:pt x="209" y="432"/>
                  </a:lnTo>
                  <a:lnTo>
                    <a:pt x="167" y="443"/>
                  </a:lnTo>
                  <a:lnTo>
                    <a:pt x="145" y="421"/>
                  </a:lnTo>
                  <a:lnTo>
                    <a:pt x="173" y="393"/>
                  </a:lnTo>
                  <a:lnTo>
                    <a:pt x="173" y="373"/>
                  </a:lnTo>
                  <a:lnTo>
                    <a:pt x="123" y="373"/>
                  </a:lnTo>
                  <a:lnTo>
                    <a:pt x="123" y="359"/>
                  </a:lnTo>
                  <a:lnTo>
                    <a:pt x="142" y="345"/>
                  </a:lnTo>
                  <a:lnTo>
                    <a:pt x="111" y="269"/>
                  </a:lnTo>
                  <a:lnTo>
                    <a:pt x="124" y="270"/>
                  </a:lnTo>
                  <a:lnTo>
                    <a:pt x="122" y="249"/>
                  </a:lnTo>
                  <a:lnTo>
                    <a:pt x="7" y="252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14" y="241"/>
                  </a:lnTo>
                  <a:lnTo>
                    <a:pt x="14" y="234"/>
                  </a:lnTo>
                  <a:lnTo>
                    <a:pt x="32" y="234"/>
                  </a:lnTo>
                  <a:lnTo>
                    <a:pt x="32" y="211"/>
                  </a:lnTo>
                  <a:lnTo>
                    <a:pt x="55" y="211"/>
                  </a:lnTo>
                  <a:lnTo>
                    <a:pt x="57" y="209"/>
                  </a:lnTo>
                  <a:lnTo>
                    <a:pt x="57" y="208"/>
                  </a:lnTo>
                  <a:lnTo>
                    <a:pt x="57" y="206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5" y="202"/>
                  </a:lnTo>
                  <a:lnTo>
                    <a:pt x="73" y="202"/>
                  </a:lnTo>
                  <a:lnTo>
                    <a:pt x="73" y="165"/>
                  </a:lnTo>
                  <a:lnTo>
                    <a:pt x="43" y="165"/>
                  </a:lnTo>
                  <a:lnTo>
                    <a:pt x="43" y="147"/>
                  </a:lnTo>
                  <a:lnTo>
                    <a:pt x="26" y="147"/>
                  </a:lnTo>
                  <a:lnTo>
                    <a:pt x="26" y="134"/>
                  </a:lnTo>
                  <a:lnTo>
                    <a:pt x="0" y="134"/>
                  </a:lnTo>
                  <a:lnTo>
                    <a:pt x="0" y="68"/>
                  </a:lnTo>
                  <a:lnTo>
                    <a:pt x="14" y="68"/>
                  </a:lnTo>
                  <a:lnTo>
                    <a:pt x="14" y="18"/>
                  </a:lnTo>
                  <a:lnTo>
                    <a:pt x="37" y="18"/>
                  </a:lnTo>
                  <a:lnTo>
                    <a:pt x="37" y="26"/>
                  </a:lnTo>
                  <a:lnTo>
                    <a:pt x="73" y="26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55" name="Freeform 228">
              <a:extLst>
                <a:ext uri="{FF2B5EF4-FFF2-40B4-BE49-F238E27FC236}">
                  <a16:creationId xmlns:a16="http://schemas.microsoft.com/office/drawing/2014/main" xmlns="" id="{D6621167-46D2-4E47-B5F7-D933E424F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4526" y="4960938"/>
              <a:ext cx="711200" cy="703263"/>
            </a:xfrm>
            <a:custGeom>
              <a:avLst/>
              <a:gdLst>
                <a:gd name="T0" fmla="*/ 163 w 448"/>
                <a:gd name="T1" fmla="*/ 439 h 443"/>
                <a:gd name="T2" fmla="*/ 191 w 448"/>
                <a:gd name="T3" fmla="*/ 436 h 443"/>
                <a:gd name="T4" fmla="*/ 148 w 448"/>
                <a:gd name="T5" fmla="*/ 424 h 443"/>
                <a:gd name="T6" fmla="*/ 147 w 448"/>
                <a:gd name="T7" fmla="*/ 422 h 443"/>
                <a:gd name="T8" fmla="*/ 147 w 448"/>
                <a:gd name="T9" fmla="*/ 422 h 443"/>
                <a:gd name="T10" fmla="*/ 145 w 448"/>
                <a:gd name="T11" fmla="*/ 421 h 443"/>
                <a:gd name="T12" fmla="*/ 209 w 448"/>
                <a:gd name="T13" fmla="*/ 403 h 443"/>
                <a:gd name="T14" fmla="*/ 177 w 448"/>
                <a:gd name="T15" fmla="*/ 395 h 443"/>
                <a:gd name="T16" fmla="*/ 235 w 448"/>
                <a:gd name="T17" fmla="*/ 388 h 443"/>
                <a:gd name="T18" fmla="*/ 177 w 448"/>
                <a:gd name="T19" fmla="*/ 370 h 443"/>
                <a:gd name="T20" fmla="*/ 129 w 448"/>
                <a:gd name="T21" fmla="*/ 371 h 443"/>
                <a:gd name="T22" fmla="*/ 137 w 448"/>
                <a:gd name="T23" fmla="*/ 353 h 443"/>
                <a:gd name="T24" fmla="*/ 296 w 448"/>
                <a:gd name="T25" fmla="*/ 350 h 443"/>
                <a:gd name="T26" fmla="*/ 338 w 448"/>
                <a:gd name="T27" fmla="*/ 345 h 443"/>
                <a:gd name="T28" fmla="*/ 342 w 448"/>
                <a:gd name="T29" fmla="*/ 331 h 443"/>
                <a:gd name="T30" fmla="*/ 302 w 448"/>
                <a:gd name="T31" fmla="*/ 345 h 443"/>
                <a:gd name="T32" fmla="*/ 138 w 448"/>
                <a:gd name="T33" fmla="*/ 337 h 443"/>
                <a:gd name="T34" fmla="*/ 376 w 448"/>
                <a:gd name="T35" fmla="*/ 316 h 443"/>
                <a:gd name="T36" fmla="*/ 376 w 448"/>
                <a:gd name="T37" fmla="*/ 316 h 443"/>
                <a:gd name="T38" fmla="*/ 412 w 448"/>
                <a:gd name="T39" fmla="*/ 292 h 443"/>
                <a:gd name="T40" fmla="*/ 404 w 448"/>
                <a:gd name="T41" fmla="*/ 302 h 443"/>
                <a:gd name="T42" fmla="*/ 127 w 448"/>
                <a:gd name="T43" fmla="*/ 309 h 443"/>
                <a:gd name="T44" fmla="*/ 111 w 448"/>
                <a:gd name="T45" fmla="*/ 269 h 443"/>
                <a:gd name="T46" fmla="*/ 411 w 448"/>
                <a:gd name="T47" fmla="*/ 276 h 443"/>
                <a:gd name="T48" fmla="*/ 411 w 448"/>
                <a:gd name="T49" fmla="*/ 277 h 443"/>
                <a:gd name="T50" fmla="*/ 412 w 448"/>
                <a:gd name="T51" fmla="*/ 278 h 443"/>
                <a:gd name="T52" fmla="*/ 412 w 448"/>
                <a:gd name="T53" fmla="*/ 278 h 443"/>
                <a:gd name="T54" fmla="*/ 411 w 448"/>
                <a:gd name="T55" fmla="*/ 280 h 443"/>
                <a:gd name="T56" fmla="*/ 26 w 448"/>
                <a:gd name="T57" fmla="*/ 252 h 443"/>
                <a:gd name="T58" fmla="*/ 55 w 448"/>
                <a:gd name="T59" fmla="*/ 251 h 443"/>
                <a:gd name="T60" fmla="*/ 122 w 448"/>
                <a:gd name="T61" fmla="*/ 245 h 443"/>
                <a:gd name="T62" fmla="*/ 122 w 448"/>
                <a:gd name="T63" fmla="*/ 245 h 443"/>
                <a:gd name="T64" fmla="*/ 7 w 448"/>
                <a:gd name="T65" fmla="*/ 252 h 443"/>
                <a:gd name="T66" fmla="*/ 29 w 448"/>
                <a:gd name="T67" fmla="*/ 235 h 443"/>
                <a:gd name="T68" fmla="*/ 32 w 448"/>
                <a:gd name="T69" fmla="*/ 211 h 443"/>
                <a:gd name="T70" fmla="*/ 415 w 448"/>
                <a:gd name="T71" fmla="*/ 208 h 443"/>
                <a:gd name="T72" fmla="*/ 55 w 448"/>
                <a:gd name="T73" fmla="*/ 211 h 443"/>
                <a:gd name="T74" fmla="*/ 76 w 448"/>
                <a:gd name="T75" fmla="*/ 181 h 443"/>
                <a:gd name="T76" fmla="*/ 409 w 448"/>
                <a:gd name="T77" fmla="*/ 198 h 443"/>
                <a:gd name="T78" fmla="*/ 58 w 448"/>
                <a:gd name="T79" fmla="*/ 163 h 443"/>
                <a:gd name="T80" fmla="*/ 443 w 448"/>
                <a:gd name="T81" fmla="*/ 170 h 443"/>
                <a:gd name="T82" fmla="*/ 429 w 448"/>
                <a:gd name="T83" fmla="*/ 150 h 443"/>
                <a:gd name="T84" fmla="*/ 32 w 448"/>
                <a:gd name="T85" fmla="*/ 145 h 443"/>
                <a:gd name="T86" fmla="*/ 407 w 448"/>
                <a:gd name="T87" fmla="*/ 129 h 443"/>
                <a:gd name="T88" fmla="*/ 12 w 448"/>
                <a:gd name="T89" fmla="*/ 133 h 443"/>
                <a:gd name="T90" fmla="*/ 333 w 448"/>
                <a:gd name="T91" fmla="*/ 119 h 443"/>
                <a:gd name="T92" fmla="*/ 344 w 448"/>
                <a:gd name="T93" fmla="*/ 123 h 443"/>
                <a:gd name="T94" fmla="*/ 344 w 448"/>
                <a:gd name="T95" fmla="*/ 123 h 443"/>
                <a:gd name="T96" fmla="*/ 346 w 448"/>
                <a:gd name="T97" fmla="*/ 123 h 443"/>
                <a:gd name="T98" fmla="*/ 382 w 448"/>
                <a:gd name="T99" fmla="*/ 114 h 443"/>
                <a:gd name="T100" fmla="*/ 318 w 448"/>
                <a:gd name="T101" fmla="*/ 119 h 443"/>
                <a:gd name="T102" fmla="*/ 279 w 448"/>
                <a:gd name="T103" fmla="*/ 91 h 443"/>
                <a:gd name="T104" fmla="*/ 7 w 448"/>
                <a:gd name="T105" fmla="*/ 72 h 443"/>
                <a:gd name="T106" fmla="*/ 221 w 448"/>
                <a:gd name="T107" fmla="*/ 43 h 443"/>
                <a:gd name="T108" fmla="*/ 18 w 448"/>
                <a:gd name="T109" fmla="*/ 62 h 443"/>
                <a:gd name="T110" fmla="*/ 268 w 448"/>
                <a:gd name="T111" fmla="*/ 46 h 443"/>
                <a:gd name="T112" fmla="*/ 241 w 448"/>
                <a:gd name="T113" fmla="*/ 50 h 443"/>
                <a:gd name="T114" fmla="*/ 141 w 448"/>
                <a:gd name="T115" fmla="*/ 25 h 443"/>
                <a:gd name="T116" fmla="*/ 58 w 448"/>
                <a:gd name="T117" fmla="*/ 28 h 443"/>
                <a:gd name="T118" fmla="*/ 19 w 448"/>
                <a:gd name="T119" fmla="*/ 18 h 443"/>
                <a:gd name="T120" fmla="*/ 153 w 448"/>
                <a:gd name="T121" fmla="*/ 22 h 443"/>
                <a:gd name="T122" fmla="*/ 95 w 448"/>
                <a:gd name="T123" fmla="*/ 4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" h="443">
                  <a:moveTo>
                    <a:pt x="165" y="435"/>
                  </a:moveTo>
                  <a:lnTo>
                    <a:pt x="166" y="435"/>
                  </a:lnTo>
                  <a:lnTo>
                    <a:pt x="169" y="438"/>
                  </a:lnTo>
                  <a:lnTo>
                    <a:pt x="176" y="436"/>
                  </a:lnTo>
                  <a:lnTo>
                    <a:pt x="176" y="435"/>
                  </a:lnTo>
                  <a:lnTo>
                    <a:pt x="177" y="436"/>
                  </a:lnTo>
                  <a:lnTo>
                    <a:pt x="178" y="438"/>
                  </a:lnTo>
                  <a:lnTo>
                    <a:pt x="178" y="439"/>
                  </a:lnTo>
                  <a:lnTo>
                    <a:pt x="177" y="440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7" y="443"/>
                  </a:lnTo>
                  <a:lnTo>
                    <a:pt x="163" y="439"/>
                  </a:lnTo>
                  <a:lnTo>
                    <a:pt x="162" y="438"/>
                  </a:lnTo>
                  <a:lnTo>
                    <a:pt x="163" y="435"/>
                  </a:lnTo>
                  <a:lnTo>
                    <a:pt x="165" y="435"/>
                  </a:lnTo>
                  <a:close/>
                  <a:moveTo>
                    <a:pt x="207" y="428"/>
                  </a:moveTo>
                  <a:lnTo>
                    <a:pt x="209" y="428"/>
                  </a:lnTo>
                  <a:lnTo>
                    <a:pt x="209" y="431"/>
                  </a:lnTo>
                  <a:lnTo>
                    <a:pt x="207" y="432"/>
                  </a:lnTo>
                  <a:lnTo>
                    <a:pt x="202" y="433"/>
                  </a:lnTo>
                  <a:lnTo>
                    <a:pt x="202" y="433"/>
                  </a:lnTo>
                  <a:lnTo>
                    <a:pt x="202" y="433"/>
                  </a:lnTo>
                  <a:lnTo>
                    <a:pt x="202" y="433"/>
                  </a:lnTo>
                  <a:lnTo>
                    <a:pt x="202" y="433"/>
                  </a:lnTo>
                  <a:lnTo>
                    <a:pt x="202" y="433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5" y="435"/>
                  </a:lnTo>
                  <a:lnTo>
                    <a:pt x="194" y="436"/>
                  </a:lnTo>
                  <a:lnTo>
                    <a:pt x="192" y="436"/>
                  </a:lnTo>
                  <a:lnTo>
                    <a:pt x="192" y="436"/>
                  </a:lnTo>
                  <a:lnTo>
                    <a:pt x="191" y="436"/>
                  </a:lnTo>
                  <a:lnTo>
                    <a:pt x="189" y="435"/>
                  </a:lnTo>
                  <a:lnTo>
                    <a:pt x="189" y="432"/>
                  </a:lnTo>
                  <a:lnTo>
                    <a:pt x="191" y="432"/>
                  </a:lnTo>
                  <a:lnTo>
                    <a:pt x="206" y="428"/>
                  </a:lnTo>
                  <a:lnTo>
                    <a:pt x="207" y="428"/>
                  </a:lnTo>
                  <a:close/>
                  <a:moveTo>
                    <a:pt x="152" y="415"/>
                  </a:moveTo>
                  <a:lnTo>
                    <a:pt x="153" y="415"/>
                  </a:lnTo>
                  <a:lnTo>
                    <a:pt x="155" y="418"/>
                  </a:lnTo>
                  <a:lnTo>
                    <a:pt x="153" y="420"/>
                  </a:lnTo>
                  <a:lnTo>
                    <a:pt x="152" y="421"/>
                  </a:lnTo>
                  <a:lnTo>
                    <a:pt x="155" y="424"/>
                  </a:lnTo>
                  <a:lnTo>
                    <a:pt x="155" y="425"/>
                  </a:lnTo>
                  <a:lnTo>
                    <a:pt x="155" y="428"/>
                  </a:lnTo>
                  <a:lnTo>
                    <a:pt x="153" y="428"/>
                  </a:lnTo>
                  <a:lnTo>
                    <a:pt x="151" y="428"/>
                  </a:lnTo>
                  <a:lnTo>
                    <a:pt x="148" y="424"/>
                  </a:lnTo>
                  <a:lnTo>
                    <a:pt x="148" y="424"/>
                  </a:lnTo>
                  <a:lnTo>
                    <a:pt x="148" y="424"/>
                  </a:lnTo>
                  <a:lnTo>
                    <a:pt x="148" y="424"/>
                  </a:lnTo>
                  <a:lnTo>
                    <a:pt x="148" y="424"/>
                  </a:lnTo>
                  <a:lnTo>
                    <a:pt x="147" y="424"/>
                  </a:lnTo>
                  <a:lnTo>
                    <a:pt x="147" y="424"/>
                  </a:lnTo>
                  <a:lnTo>
                    <a:pt x="147" y="424"/>
                  </a:lnTo>
                  <a:lnTo>
                    <a:pt x="147" y="424"/>
                  </a:lnTo>
                  <a:lnTo>
                    <a:pt x="147" y="424"/>
                  </a:lnTo>
                  <a:lnTo>
                    <a:pt x="147" y="424"/>
                  </a:lnTo>
                  <a:lnTo>
                    <a:pt x="147" y="424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7" y="422"/>
                  </a:lnTo>
                  <a:lnTo>
                    <a:pt x="145" y="422"/>
                  </a:lnTo>
                  <a:lnTo>
                    <a:pt x="145" y="422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51" y="415"/>
                  </a:lnTo>
                  <a:lnTo>
                    <a:pt x="152" y="415"/>
                  </a:lnTo>
                  <a:close/>
                  <a:moveTo>
                    <a:pt x="210" y="397"/>
                  </a:moveTo>
                  <a:lnTo>
                    <a:pt x="212" y="397"/>
                  </a:lnTo>
                  <a:lnTo>
                    <a:pt x="212" y="399"/>
                  </a:lnTo>
                  <a:lnTo>
                    <a:pt x="212" y="400"/>
                  </a:lnTo>
                  <a:lnTo>
                    <a:pt x="212" y="402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03"/>
                  </a:lnTo>
                  <a:lnTo>
                    <a:pt x="209" y="417"/>
                  </a:lnTo>
                  <a:lnTo>
                    <a:pt x="209" y="418"/>
                  </a:lnTo>
                  <a:lnTo>
                    <a:pt x="206" y="420"/>
                  </a:lnTo>
                  <a:lnTo>
                    <a:pt x="205" y="418"/>
                  </a:lnTo>
                  <a:lnTo>
                    <a:pt x="205" y="417"/>
                  </a:lnTo>
                  <a:lnTo>
                    <a:pt x="205" y="403"/>
                  </a:lnTo>
                  <a:lnTo>
                    <a:pt x="205" y="400"/>
                  </a:lnTo>
                  <a:lnTo>
                    <a:pt x="206" y="399"/>
                  </a:lnTo>
                  <a:lnTo>
                    <a:pt x="209" y="397"/>
                  </a:lnTo>
                  <a:lnTo>
                    <a:pt x="210" y="397"/>
                  </a:lnTo>
                  <a:close/>
                  <a:moveTo>
                    <a:pt x="176" y="391"/>
                  </a:moveTo>
                  <a:lnTo>
                    <a:pt x="177" y="392"/>
                  </a:lnTo>
                  <a:lnTo>
                    <a:pt x="178" y="393"/>
                  </a:lnTo>
                  <a:lnTo>
                    <a:pt x="178" y="393"/>
                  </a:lnTo>
                  <a:lnTo>
                    <a:pt x="177" y="395"/>
                  </a:lnTo>
                  <a:lnTo>
                    <a:pt x="177" y="396"/>
                  </a:lnTo>
                  <a:lnTo>
                    <a:pt x="165" y="407"/>
                  </a:lnTo>
                  <a:lnTo>
                    <a:pt x="163" y="409"/>
                  </a:lnTo>
                  <a:lnTo>
                    <a:pt x="162" y="407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73" y="393"/>
                  </a:lnTo>
                  <a:lnTo>
                    <a:pt x="173" y="393"/>
                  </a:lnTo>
                  <a:lnTo>
                    <a:pt x="174" y="392"/>
                  </a:lnTo>
                  <a:lnTo>
                    <a:pt x="176" y="391"/>
                  </a:lnTo>
                  <a:close/>
                  <a:moveTo>
                    <a:pt x="238" y="382"/>
                  </a:moveTo>
                  <a:lnTo>
                    <a:pt x="239" y="382"/>
                  </a:lnTo>
                  <a:lnTo>
                    <a:pt x="241" y="382"/>
                  </a:lnTo>
                  <a:lnTo>
                    <a:pt x="241" y="385"/>
                  </a:lnTo>
                  <a:lnTo>
                    <a:pt x="239" y="386"/>
                  </a:lnTo>
                  <a:lnTo>
                    <a:pt x="239" y="386"/>
                  </a:lnTo>
                  <a:lnTo>
                    <a:pt x="238" y="388"/>
                  </a:lnTo>
                  <a:lnTo>
                    <a:pt x="235" y="388"/>
                  </a:lnTo>
                  <a:lnTo>
                    <a:pt x="235" y="388"/>
                  </a:lnTo>
                  <a:lnTo>
                    <a:pt x="235" y="388"/>
                  </a:lnTo>
                  <a:lnTo>
                    <a:pt x="235" y="388"/>
                  </a:lnTo>
                  <a:lnTo>
                    <a:pt x="235" y="388"/>
                  </a:lnTo>
                  <a:lnTo>
                    <a:pt x="235" y="388"/>
                  </a:lnTo>
                  <a:lnTo>
                    <a:pt x="235" y="388"/>
                  </a:lnTo>
                  <a:lnTo>
                    <a:pt x="235" y="388"/>
                  </a:lnTo>
                  <a:lnTo>
                    <a:pt x="235" y="388"/>
                  </a:lnTo>
                  <a:lnTo>
                    <a:pt x="235" y="388"/>
                  </a:lnTo>
                  <a:lnTo>
                    <a:pt x="235" y="388"/>
                  </a:lnTo>
                  <a:lnTo>
                    <a:pt x="225" y="393"/>
                  </a:lnTo>
                  <a:lnTo>
                    <a:pt x="224" y="395"/>
                  </a:lnTo>
                  <a:lnTo>
                    <a:pt x="223" y="393"/>
                  </a:lnTo>
                  <a:lnTo>
                    <a:pt x="221" y="393"/>
                  </a:lnTo>
                  <a:lnTo>
                    <a:pt x="221" y="392"/>
                  </a:lnTo>
                  <a:lnTo>
                    <a:pt x="223" y="389"/>
                  </a:lnTo>
                  <a:lnTo>
                    <a:pt x="237" y="382"/>
                  </a:lnTo>
                  <a:lnTo>
                    <a:pt x="238" y="382"/>
                  </a:lnTo>
                  <a:close/>
                  <a:moveTo>
                    <a:pt x="162" y="367"/>
                  </a:moveTo>
                  <a:lnTo>
                    <a:pt x="173" y="367"/>
                  </a:lnTo>
                  <a:lnTo>
                    <a:pt x="176" y="368"/>
                  </a:lnTo>
                  <a:lnTo>
                    <a:pt x="177" y="370"/>
                  </a:lnTo>
                  <a:lnTo>
                    <a:pt x="178" y="373"/>
                  </a:lnTo>
                  <a:lnTo>
                    <a:pt x="178" y="377"/>
                  </a:lnTo>
                  <a:lnTo>
                    <a:pt x="177" y="378"/>
                  </a:lnTo>
                  <a:lnTo>
                    <a:pt x="176" y="379"/>
                  </a:lnTo>
                  <a:lnTo>
                    <a:pt x="174" y="378"/>
                  </a:lnTo>
                  <a:lnTo>
                    <a:pt x="173" y="377"/>
                  </a:lnTo>
                  <a:lnTo>
                    <a:pt x="173" y="373"/>
                  </a:lnTo>
                  <a:lnTo>
                    <a:pt x="162" y="373"/>
                  </a:lnTo>
                  <a:lnTo>
                    <a:pt x="160" y="371"/>
                  </a:lnTo>
                  <a:lnTo>
                    <a:pt x="159" y="370"/>
                  </a:lnTo>
                  <a:lnTo>
                    <a:pt x="160" y="368"/>
                  </a:lnTo>
                  <a:lnTo>
                    <a:pt x="162" y="367"/>
                  </a:lnTo>
                  <a:close/>
                  <a:moveTo>
                    <a:pt x="130" y="367"/>
                  </a:moveTo>
                  <a:lnTo>
                    <a:pt x="145" y="367"/>
                  </a:lnTo>
                  <a:lnTo>
                    <a:pt x="148" y="368"/>
                  </a:lnTo>
                  <a:lnTo>
                    <a:pt x="148" y="370"/>
                  </a:lnTo>
                  <a:lnTo>
                    <a:pt x="148" y="371"/>
                  </a:lnTo>
                  <a:lnTo>
                    <a:pt x="145" y="373"/>
                  </a:lnTo>
                  <a:lnTo>
                    <a:pt x="130" y="373"/>
                  </a:lnTo>
                  <a:lnTo>
                    <a:pt x="129" y="371"/>
                  </a:lnTo>
                  <a:lnTo>
                    <a:pt x="127" y="370"/>
                  </a:lnTo>
                  <a:lnTo>
                    <a:pt x="129" y="368"/>
                  </a:lnTo>
                  <a:lnTo>
                    <a:pt x="130" y="367"/>
                  </a:lnTo>
                  <a:close/>
                  <a:moveTo>
                    <a:pt x="266" y="366"/>
                  </a:moveTo>
                  <a:lnTo>
                    <a:pt x="267" y="366"/>
                  </a:lnTo>
                  <a:lnTo>
                    <a:pt x="268" y="367"/>
                  </a:lnTo>
                  <a:lnTo>
                    <a:pt x="268" y="368"/>
                  </a:lnTo>
                  <a:lnTo>
                    <a:pt x="267" y="370"/>
                  </a:lnTo>
                  <a:lnTo>
                    <a:pt x="253" y="378"/>
                  </a:lnTo>
                  <a:lnTo>
                    <a:pt x="252" y="378"/>
                  </a:lnTo>
                  <a:lnTo>
                    <a:pt x="250" y="378"/>
                  </a:lnTo>
                  <a:lnTo>
                    <a:pt x="250" y="377"/>
                  </a:lnTo>
                  <a:lnTo>
                    <a:pt x="250" y="375"/>
                  </a:lnTo>
                  <a:lnTo>
                    <a:pt x="250" y="374"/>
                  </a:lnTo>
                  <a:lnTo>
                    <a:pt x="266" y="366"/>
                  </a:lnTo>
                  <a:lnTo>
                    <a:pt x="266" y="366"/>
                  </a:lnTo>
                  <a:close/>
                  <a:moveTo>
                    <a:pt x="136" y="350"/>
                  </a:moveTo>
                  <a:lnTo>
                    <a:pt x="136" y="350"/>
                  </a:lnTo>
                  <a:lnTo>
                    <a:pt x="137" y="352"/>
                  </a:lnTo>
                  <a:lnTo>
                    <a:pt x="137" y="353"/>
                  </a:lnTo>
                  <a:lnTo>
                    <a:pt x="137" y="355"/>
                  </a:lnTo>
                  <a:lnTo>
                    <a:pt x="129" y="361"/>
                  </a:lnTo>
                  <a:lnTo>
                    <a:pt x="129" y="363"/>
                  </a:lnTo>
                  <a:lnTo>
                    <a:pt x="127" y="364"/>
                  </a:lnTo>
                  <a:lnTo>
                    <a:pt x="126" y="364"/>
                  </a:lnTo>
                  <a:lnTo>
                    <a:pt x="124" y="364"/>
                  </a:lnTo>
                  <a:lnTo>
                    <a:pt x="123" y="363"/>
                  </a:lnTo>
                  <a:lnTo>
                    <a:pt x="123" y="359"/>
                  </a:lnTo>
                  <a:lnTo>
                    <a:pt x="123" y="359"/>
                  </a:lnTo>
                  <a:lnTo>
                    <a:pt x="123" y="359"/>
                  </a:lnTo>
                  <a:lnTo>
                    <a:pt x="123" y="359"/>
                  </a:lnTo>
                  <a:lnTo>
                    <a:pt x="123" y="359"/>
                  </a:lnTo>
                  <a:lnTo>
                    <a:pt x="123" y="359"/>
                  </a:lnTo>
                  <a:lnTo>
                    <a:pt x="123" y="359"/>
                  </a:lnTo>
                  <a:lnTo>
                    <a:pt x="123" y="359"/>
                  </a:lnTo>
                  <a:lnTo>
                    <a:pt x="123" y="359"/>
                  </a:lnTo>
                  <a:lnTo>
                    <a:pt x="134" y="352"/>
                  </a:lnTo>
                  <a:lnTo>
                    <a:pt x="136" y="350"/>
                  </a:lnTo>
                  <a:close/>
                  <a:moveTo>
                    <a:pt x="295" y="350"/>
                  </a:moveTo>
                  <a:lnTo>
                    <a:pt x="296" y="350"/>
                  </a:lnTo>
                  <a:lnTo>
                    <a:pt x="296" y="352"/>
                  </a:lnTo>
                  <a:lnTo>
                    <a:pt x="296" y="353"/>
                  </a:lnTo>
                  <a:lnTo>
                    <a:pt x="296" y="355"/>
                  </a:lnTo>
                  <a:lnTo>
                    <a:pt x="281" y="363"/>
                  </a:lnTo>
                  <a:lnTo>
                    <a:pt x="281" y="363"/>
                  </a:lnTo>
                  <a:lnTo>
                    <a:pt x="279" y="363"/>
                  </a:lnTo>
                  <a:lnTo>
                    <a:pt x="278" y="361"/>
                  </a:lnTo>
                  <a:lnTo>
                    <a:pt x="278" y="360"/>
                  </a:lnTo>
                  <a:lnTo>
                    <a:pt x="279" y="359"/>
                  </a:lnTo>
                  <a:lnTo>
                    <a:pt x="293" y="350"/>
                  </a:lnTo>
                  <a:lnTo>
                    <a:pt x="295" y="350"/>
                  </a:lnTo>
                  <a:close/>
                  <a:moveTo>
                    <a:pt x="340" y="343"/>
                  </a:moveTo>
                  <a:lnTo>
                    <a:pt x="356" y="343"/>
                  </a:lnTo>
                  <a:lnTo>
                    <a:pt x="357" y="343"/>
                  </a:lnTo>
                  <a:lnTo>
                    <a:pt x="358" y="345"/>
                  </a:lnTo>
                  <a:lnTo>
                    <a:pt x="357" y="348"/>
                  </a:lnTo>
                  <a:lnTo>
                    <a:pt x="356" y="348"/>
                  </a:lnTo>
                  <a:lnTo>
                    <a:pt x="340" y="348"/>
                  </a:lnTo>
                  <a:lnTo>
                    <a:pt x="338" y="348"/>
                  </a:lnTo>
                  <a:lnTo>
                    <a:pt x="338" y="345"/>
                  </a:lnTo>
                  <a:lnTo>
                    <a:pt x="338" y="343"/>
                  </a:lnTo>
                  <a:lnTo>
                    <a:pt x="340" y="343"/>
                  </a:lnTo>
                  <a:close/>
                  <a:moveTo>
                    <a:pt x="373" y="332"/>
                  </a:moveTo>
                  <a:lnTo>
                    <a:pt x="375" y="334"/>
                  </a:lnTo>
                  <a:lnTo>
                    <a:pt x="375" y="335"/>
                  </a:lnTo>
                  <a:lnTo>
                    <a:pt x="375" y="348"/>
                  </a:lnTo>
                  <a:lnTo>
                    <a:pt x="371" y="348"/>
                  </a:lnTo>
                  <a:lnTo>
                    <a:pt x="371" y="348"/>
                  </a:lnTo>
                  <a:lnTo>
                    <a:pt x="369" y="346"/>
                  </a:lnTo>
                  <a:lnTo>
                    <a:pt x="369" y="345"/>
                  </a:lnTo>
                  <a:lnTo>
                    <a:pt x="369" y="343"/>
                  </a:lnTo>
                  <a:lnTo>
                    <a:pt x="371" y="343"/>
                  </a:lnTo>
                  <a:lnTo>
                    <a:pt x="371" y="335"/>
                  </a:lnTo>
                  <a:lnTo>
                    <a:pt x="372" y="334"/>
                  </a:lnTo>
                  <a:lnTo>
                    <a:pt x="373" y="332"/>
                  </a:lnTo>
                  <a:close/>
                  <a:moveTo>
                    <a:pt x="324" y="327"/>
                  </a:moveTo>
                  <a:lnTo>
                    <a:pt x="336" y="327"/>
                  </a:lnTo>
                  <a:lnTo>
                    <a:pt x="339" y="327"/>
                  </a:lnTo>
                  <a:lnTo>
                    <a:pt x="340" y="330"/>
                  </a:lnTo>
                  <a:lnTo>
                    <a:pt x="342" y="331"/>
                  </a:lnTo>
                  <a:lnTo>
                    <a:pt x="342" y="335"/>
                  </a:lnTo>
                  <a:lnTo>
                    <a:pt x="340" y="337"/>
                  </a:lnTo>
                  <a:lnTo>
                    <a:pt x="339" y="337"/>
                  </a:lnTo>
                  <a:lnTo>
                    <a:pt x="338" y="337"/>
                  </a:lnTo>
                  <a:lnTo>
                    <a:pt x="336" y="335"/>
                  </a:lnTo>
                  <a:lnTo>
                    <a:pt x="336" y="331"/>
                  </a:lnTo>
                  <a:lnTo>
                    <a:pt x="324" y="331"/>
                  </a:lnTo>
                  <a:lnTo>
                    <a:pt x="322" y="331"/>
                  </a:lnTo>
                  <a:lnTo>
                    <a:pt x="321" y="330"/>
                  </a:lnTo>
                  <a:lnTo>
                    <a:pt x="322" y="327"/>
                  </a:lnTo>
                  <a:lnTo>
                    <a:pt x="324" y="327"/>
                  </a:lnTo>
                  <a:close/>
                  <a:moveTo>
                    <a:pt x="303" y="327"/>
                  </a:moveTo>
                  <a:lnTo>
                    <a:pt x="307" y="327"/>
                  </a:lnTo>
                  <a:lnTo>
                    <a:pt x="310" y="327"/>
                  </a:lnTo>
                  <a:lnTo>
                    <a:pt x="310" y="330"/>
                  </a:lnTo>
                  <a:lnTo>
                    <a:pt x="310" y="331"/>
                  </a:lnTo>
                  <a:lnTo>
                    <a:pt x="307" y="331"/>
                  </a:lnTo>
                  <a:lnTo>
                    <a:pt x="303" y="331"/>
                  </a:lnTo>
                  <a:lnTo>
                    <a:pt x="303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9" y="345"/>
                  </a:lnTo>
                  <a:lnTo>
                    <a:pt x="299" y="343"/>
                  </a:lnTo>
                  <a:lnTo>
                    <a:pt x="299" y="331"/>
                  </a:lnTo>
                  <a:lnTo>
                    <a:pt x="299" y="330"/>
                  </a:lnTo>
                  <a:lnTo>
                    <a:pt x="300" y="327"/>
                  </a:lnTo>
                  <a:lnTo>
                    <a:pt x="303" y="327"/>
                  </a:lnTo>
                  <a:close/>
                  <a:moveTo>
                    <a:pt x="136" y="321"/>
                  </a:moveTo>
                  <a:lnTo>
                    <a:pt x="137" y="321"/>
                  </a:lnTo>
                  <a:lnTo>
                    <a:pt x="138" y="323"/>
                  </a:lnTo>
                  <a:lnTo>
                    <a:pt x="144" y="338"/>
                  </a:lnTo>
                  <a:lnTo>
                    <a:pt x="144" y="339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1" y="341"/>
                  </a:lnTo>
                  <a:lnTo>
                    <a:pt x="140" y="339"/>
                  </a:lnTo>
                  <a:lnTo>
                    <a:pt x="140" y="339"/>
                  </a:lnTo>
                  <a:lnTo>
                    <a:pt x="140" y="338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8" y="337"/>
                  </a:lnTo>
                  <a:lnTo>
                    <a:pt x="134" y="324"/>
                  </a:lnTo>
                  <a:lnTo>
                    <a:pt x="134" y="323"/>
                  </a:lnTo>
                  <a:lnTo>
                    <a:pt x="136" y="321"/>
                  </a:lnTo>
                  <a:lnTo>
                    <a:pt x="136" y="321"/>
                  </a:lnTo>
                  <a:close/>
                  <a:moveTo>
                    <a:pt x="387" y="306"/>
                  </a:moveTo>
                  <a:lnTo>
                    <a:pt x="389" y="306"/>
                  </a:lnTo>
                  <a:lnTo>
                    <a:pt x="389" y="307"/>
                  </a:lnTo>
                  <a:lnTo>
                    <a:pt x="389" y="309"/>
                  </a:lnTo>
                  <a:lnTo>
                    <a:pt x="387" y="310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6" y="316"/>
                  </a:lnTo>
                  <a:lnTo>
                    <a:pt x="375" y="316"/>
                  </a:lnTo>
                  <a:lnTo>
                    <a:pt x="375" y="319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2" y="321"/>
                  </a:lnTo>
                  <a:lnTo>
                    <a:pt x="371" y="319"/>
                  </a:lnTo>
                  <a:lnTo>
                    <a:pt x="371" y="316"/>
                  </a:lnTo>
                  <a:lnTo>
                    <a:pt x="372" y="313"/>
                  </a:lnTo>
                  <a:lnTo>
                    <a:pt x="373" y="312"/>
                  </a:lnTo>
                  <a:lnTo>
                    <a:pt x="386" y="306"/>
                  </a:lnTo>
                  <a:lnTo>
                    <a:pt x="387" y="306"/>
                  </a:lnTo>
                  <a:close/>
                  <a:moveTo>
                    <a:pt x="412" y="292"/>
                  </a:moveTo>
                  <a:lnTo>
                    <a:pt x="414" y="294"/>
                  </a:lnTo>
                  <a:lnTo>
                    <a:pt x="414" y="295"/>
                  </a:lnTo>
                  <a:lnTo>
                    <a:pt x="416" y="310"/>
                  </a:lnTo>
                  <a:lnTo>
                    <a:pt x="416" y="312"/>
                  </a:lnTo>
                  <a:lnTo>
                    <a:pt x="418" y="313"/>
                  </a:lnTo>
                  <a:lnTo>
                    <a:pt x="418" y="316"/>
                  </a:lnTo>
                  <a:lnTo>
                    <a:pt x="418" y="317"/>
                  </a:lnTo>
                  <a:lnTo>
                    <a:pt x="415" y="317"/>
                  </a:lnTo>
                  <a:lnTo>
                    <a:pt x="414" y="317"/>
                  </a:lnTo>
                  <a:lnTo>
                    <a:pt x="414" y="316"/>
                  </a:lnTo>
                  <a:lnTo>
                    <a:pt x="412" y="314"/>
                  </a:lnTo>
                  <a:lnTo>
                    <a:pt x="409" y="313"/>
                  </a:lnTo>
                  <a:lnTo>
                    <a:pt x="407" y="310"/>
                  </a:lnTo>
                  <a:lnTo>
                    <a:pt x="405" y="307"/>
                  </a:lnTo>
                  <a:lnTo>
                    <a:pt x="405" y="307"/>
                  </a:lnTo>
                  <a:lnTo>
                    <a:pt x="404" y="307"/>
                  </a:lnTo>
                  <a:lnTo>
                    <a:pt x="403" y="306"/>
                  </a:lnTo>
                  <a:lnTo>
                    <a:pt x="401" y="305"/>
                  </a:lnTo>
                  <a:lnTo>
                    <a:pt x="403" y="302"/>
                  </a:lnTo>
                  <a:lnTo>
                    <a:pt x="404" y="302"/>
                  </a:lnTo>
                  <a:lnTo>
                    <a:pt x="405" y="302"/>
                  </a:lnTo>
                  <a:lnTo>
                    <a:pt x="411" y="307"/>
                  </a:lnTo>
                  <a:lnTo>
                    <a:pt x="409" y="295"/>
                  </a:lnTo>
                  <a:lnTo>
                    <a:pt x="409" y="294"/>
                  </a:lnTo>
                  <a:lnTo>
                    <a:pt x="411" y="292"/>
                  </a:lnTo>
                  <a:lnTo>
                    <a:pt x="412" y="292"/>
                  </a:lnTo>
                  <a:close/>
                  <a:moveTo>
                    <a:pt x="123" y="292"/>
                  </a:moveTo>
                  <a:lnTo>
                    <a:pt x="124" y="292"/>
                  </a:lnTo>
                  <a:lnTo>
                    <a:pt x="126" y="294"/>
                  </a:lnTo>
                  <a:lnTo>
                    <a:pt x="131" y="307"/>
                  </a:lnTo>
                  <a:lnTo>
                    <a:pt x="131" y="310"/>
                  </a:lnTo>
                  <a:lnTo>
                    <a:pt x="130" y="312"/>
                  </a:lnTo>
                  <a:lnTo>
                    <a:pt x="130" y="312"/>
                  </a:lnTo>
                  <a:lnTo>
                    <a:pt x="129" y="310"/>
                  </a:lnTo>
                  <a:lnTo>
                    <a:pt x="127" y="310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7" y="309"/>
                  </a:lnTo>
                  <a:lnTo>
                    <a:pt x="126" y="306"/>
                  </a:lnTo>
                  <a:lnTo>
                    <a:pt x="124" y="303"/>
                  </a:lnTo>
                  <a:lnTo>
                    <a:pt x="123" y="301"/>
                  </a:lnTo>
                  <a:lnTo>
                    <a:pt x="123" y="298"/>
                  </a:lnTo>
                  <a:lnTo>
                    <a:pt x="122" y="296"/>
                  </a:lnTo>
                  <a:lnTo>
                    <a:pt x="122" y="295"/>
                  </a:lnTo>
                  <a:lnTo>
                    <a:pt x="122" y="294"/>
                  </a:lnTo>
                  <a:lnTo>
                    <a:pt x="123" y="292"/>
                  </a:lnTo>
                  <a:lnTo>
                    <a:pt x="123" y="292"/>
                  </a:lnTo>
                  <a:close/>
                  <a:moveTo>
                    <a:pt x="111" y="269"/>
                  </a:moveTo>
                  <a:lnTo>
                    <a:pt x="116" y="270"/>
                  </a:lnTo>
                  <a:lnTo>
                    <a:pt x="116" y="270"/>
                  </a:lnTo>
                  <a:lnTo>
                    <a:pt x="118" y="270"/>
                  </a:lnTo>
                  <a:lnTo>
                    <a:pt x="118" y="271"/>
                  </a:lnTo>
                  <a:lnTo>
                    <a:pt x="118" y="273"/>
                  </a:lnTo>
                  <a:lnTo>
                    <a:pt x="119" y="278"/>
                  </a:lnTo>
                  <a:lnTo>
                    <a:pt x="119" y="280"/>
                  </a:lnTo>
                  <a:lnTo>
                    <a:pt x="119" y="281"/>
                  </a:lnTo>
                  <a:lnTo>
                    <a:pt x="118" y="281"/>
                  </a:lnTo>
                  <a:lnTo>
                    <a:pt x="116" y="281"/>
                  </a:lnTo>
                  <a:lnTo>
                    <a:pt x="115" y="280"/>
                  </a:lnTo>
                  <a:lnTo>
                    <a:pt x="111" y="269"/>
                  </a:lnTo>
                  <a:close/>
                  <a:moveTo>
                    <a:pt x="407" y="260"/>
                  </a:moveTo>
                  <a:lnTo>
                    <a:pt x="408" y="262"/>
                  </a:lnTo>
                  <a:lnTo>
                    <a:pt x="409" y="263"/>
                  </a:lnTo>
                  <a:lnTo>
                    <a:pt x="411" y="276"/>
                  </a:lnTo>
                  <a:lnTo>
                    <a:pt x="411" y="276"/>
                  </a:lnTo>
                  <a:lnTo>
                    <a:pt x="411" y="276"/>
                  </a:lnTo>
                  <a:lnTo>
                    <a:pt x="411" y="276"/>
                  </a:lnTo>
                  <a:lnTo>
                    <a:pt x="411" y="276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1" y="277"/>
                  </a:lnTo>
                  <a:lnTo>
                    <a:pt x="412" y="277"/>
                  </a:lnTo>
                  <a:lnTo>
                    <a:pt x="412" y="277"/>
                  </a:lnTo>
                  <a:lnTo>
                    <a:pt x="412" y="277"/>
                  </a:lnTo>
                  <a:lnTo>
                    <a:pt x="412" y="277"/>
                  </a:lnTo>
                  <a:lnTo>
                    <a:pt x="412" y="277"/>
                  </a:lnTo>
                  <a:lnTo>
                    <a:pt x="412" y="277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1" y="280"/>
                  </a:lnTo>
                  <a:lnTo>
                    <a:pt x="409" y="281"/>
                  </a:lnTo>
                  <a:lnTo>
                    <a:pt x="409" y="281"/>
                  </a:lnTo>
                  <a:lnTo>
                    <a:pt x="408" y="281"/>
                  </a:lnTo>
                  <a:lnTo>
                    <a:pt x="407" y="280"/>
                  </a:lnTo>
                  <a:lnTo>
                    <a:pt x="404" y="263"/>
                  </a:lnTo>
                  <a:lnTo>
                    <a:pt x="405" y="262"/>
                  </a:lnTo>
                  <a:lnTo>
                    <a:pt x="407" y="260"/>
                  </a:lnTo>
                  <a:lnTo>
                    <a:pt x="407" y="260"/>
                  </a:lnTo>
                  <a:close/>
                  <a:moveTo>
                    <a:pt x="39" y="247"/>
                  </a:moveTo>
                  <a:lnTo>
                    <a:pt x="39" y="247"/>
                  </a:lnTo>
                  <a:lnTo>
                    <a:pt x="41" y="248"/>
                  </a:lnTo>
                  <a:lnTo>
                    <a:pt x="41" y="249"/>
                  </a:lnTo>
                  <a:lnTo>
                    <a:pt x="41" y="251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36" y="252"/>
                  </a:lnTo>
                  <a:lnTo>
                    <a:pt x="32" y="252"/>
                  </a:lnTo>
                  <a:lnTo>
                    <a:pt x="29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3" y="252"/>
                  </a:lnTo>
                  <a:lnTo>
                    <a:pt x="23" y="252"/>
                  </a:lnTo>
                  <a:lnTo>
                    <a:pt x="22" y="251"/>
                  </a:lnTo>
                  <a:lnTo>
                    <a:pt x="21" y="249"/>
                  </a:lnTo>
                  <a:lnTo>
                    <a:pt x="22" y="248"/>
                  </a:lnTo>
                  <a:lnTo>
                    <a:pt x="23" y="247"/>
                  </a:lnTo>
                  <a:lnTo>
                    <a:pt x="39" y="247"/>
                  </a:lnTo>
                  <a:close/>
                  <a:moveTo>
                    <a:pt x="72" y="247"/>
                  </a:moveTo>
                  <a:lnTo>
                    <a:pt x="72" y="247"/>
                  </a:lnTo>
                  <a:lnTo>
                    <a:pt x="73" y="247"/>
                  </a:lnTo>
                  <a:lnTo>
                    <a:pt x="73" y="248"/>
                  </a:lnTo>
                  <a:lnTo>
                    <a:pt x="73" y="251"/>
                  </a:lnTo>
                  <a:lnTo>
                    <a:pt x="72" y="251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7"/>
                  </a:lnTo>
                  <a:lnTo>
                    <a:pt x="55" y="247"/>
                  </a:lnTo>
                  <a:lnTo>
                    <a:pt x="72" y="247"/>
                  </a:lnTo>
                  <a:close/>
                  <a:moveTo>
                    <a:pt x="104" y="245"/>
                  </a:moveTo>
                  <a:lnTo>
                    <a:pt x="104" y="245"/>
                  </a:lnTo>
                  <a:lnTo>
                    <a:pt x="105" y="247"/>
                  </a:lnTo>
                  <a:lnTo>
                    <a:pt x="106" y="248"/>
                  </a:lnTo>
                  <a:lnTo>
                    <a:pt x="105" y="249"/>
                  </a:lnTo>
                  <a:lnTo>
                    <a:pt x="104" y="251"/>
                  </a:lnTo>
                  <a:lnTo>
                    <a:pt x="87" y="251"/>
                  </a:lnTo>
                  <a:lnTo>
                    <a:pt x="87" y="251"/>
                  </a:lnTo>
                  <a:lnTo>
                    <a:pt x="86" y="249"/>
                  </a:lnTo>
                  <a:lnTo>
                    <a:pt x="86" y="248"/>
                  </a:lnTo>
                  <a:lnTo>
                    <a:pt x="86" y="247"/>
                  </a:lnTo>
                  <a:lnTo>
                    <a:pt x="87" y="245"/>
                  </a:lnTo>
                  <a:lnTo>
                    <a:pt x="104" y="245"/>
                  </a:lnTo>
                  <a:close/>
                  <a:moveTo>
                    <a:pt x="122" y="245"/>
                  </a:moveTo>
                  <a:lnTo>
                    <a:pt x="122" y="245"/>
                  </a:lnTo>
                  <a:lnTo>
                    <a:pt x="123" y="245"/>
                  </a:lnTo>
                  <a:lnTo>
                    <a:pt x="126" y="247"/>
                  </a:lnTo>
                  <a:lnTo>
                    <a:pt x="126" y="249"/>
                  </a:lnTo>
                  <a:lnTo>
                    <a:pt x="129" y="263"/>
                  </a:lnTo>
                  <a:lnTo>
                    <a:pt x="129" y="265"/>
                  </a:lnTo>
                  <a:lnTo>
                    <a:pt x="127" y="266"/>
                  </a:lnTo>
                  <a:lnTo>
                    <a:pt x="126" y="266"/>
                  </a:lnTo>
                  <a:lnTo>
                    <a:pt x="124" y="266"/>
                  </a:lnTo>
                  <a:lnTo>
                    <a:pt x="124" y="265"/>
                  </a:lnTo>
                  <a:lnTo>
                    <a:pt x="122" y="249"/>
                  </a:lnTo>
                  <a:lnTo>
                    <a:pt x="122" y="249"/>
                  </a:lnTo>
                  <a:lnTo>
                    <a:pt x="122" y="249"/>
                  </a:lnTo>
                  <a:lnTo>
                    <a:pt x="120" y="249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8" y="248"/>
                  </a:lnTo>
                  <a:lnTo>
                    <a:pt x="118" y="245"/>
                  </a:lnTo>
                  <a:lnTo>
                    <a:pt x="120" y="245"/>
                  </a:lnTo>
                  <a:lnTo>
                    <a:pt x="122" y="245"/>
                  </a:lnTo>
                  <a:close/>
                  <a:moveTo>
                    <a:pt x="408" y="242"/>
                  </a:moveTo>
                  <a:lnTo>
                    <a:pt x="425" y="242"/>
                  </a:lnTo>
                  <a:lnTo>
                    <a:pt x="426" y="244"/>
                  </a:lnTo>
                  <a:lnTo>
                    <a:pt x="426" y="245"/>
                  </a:lnTo>
                  <a:lnTo>
                    <a:pt x="426" y="247"/>
                  </a:lnTo>
                  <a:lnTo>
                    <a:pt x="425" y="248"/>
                  </a:lnTo>
                  <a:lnTo>
                    <a:pt x="408" y="248"/>
                  </a:lnTo>
                  <a:lnTo>
                    <a:pt x="407" y="247"/>
                  </a:lnTo>
                  <a:lnTo>
                    <a:pt x="405" y="245"/>
                  </a:lnTo>
                  <a:lnTo>
                    <a:pt x="407" y="244"/>
                  </a:lnTo>
                  <a:lnTo>
                    <a:pt x="408" y="242"/>
                  </a:lnTo>
                  <a:close/>
                  <a:moveTo>
                    <a:pt x="0" y="241"/>
                  </a:moveTo>
                  <a:lnTo>
                    <a:pt x="5" y="241"/>
                  </a:lnTo>
                  <a:lnTo>
                    <a:pt x="5" y="245"/>
                  </a:lnTo>
                  <a:lnTo>
                    <a:pt x="10" y="248"/>
                  </a:lnTo>
                  <a:lnTo>
                    <a:pt x="8" y="248"/>
                  </a:lnTo>
                  <a:lnTo>
                    <a:pt x="10" y="249"/>
                  </a:lnTo>
                  <a:lnTo>
                    <a:pt x="8" y="251"/>
                  </a:lnTo>
                  <a:lnTo>
                    <a:pt x="7" y="252"/>
                  </a:lnTo>
                  <a:lnTo>
                    <a:pt x="7" y="252"/>
                  </a:lnTo>
                  <a:lnTo>
                    <a:pt x="7" y="252"/>
                  </a:lnTo>
                  <a:lnTo>
                    <a:pt x="0" y="248"/>
                  </a:lnTo>
                  <a:lnTo>
                    <a:pt x="0" y="241"/>
                  </a:lnTo>
                  <a:close/>
                  <a:moveTo>
                    <a:pt x="445" y="237"/>
                  </a:moveTo>
                  <a:lnTo>
                    <a:pt x="447" y="238"/>
                  </a:lnTo>
                  <a:lnTo>
                    <a:pt x="448" y="240"/>
                  </a:lnTo>
                  <a:lnTo>
                    <a:pt x="448" y="248"/>
                  </a:lnTo>
                  <a:lnTo>
                    <a:pt x="440" y="248"/>
                  </a:lnTo>
                  <a:lnTo>
                    <a:pt x="439" y="247"/>
                  </a:lnTo>
                  <a:lnTo>
                    <a:pt x="439" y="245"/>
                  </a:lnTo>
                  <a:lnTo>
                    <a:pt x="439" y="244"/>
                  </a:lnTo>
                  <a:lnTo>
                    <a:pt x="440" y="242"/>
                  </a:lnTo>
                  <a:lnTo>
                    <a:pt x="444" y="242"/>
                  </a:lnTo>
                  <a:lnTo>
                    <a:pt x="444" y="240"/>
                  </a:lnTo>
                  <a:lnTo>
                    <a:pt x="444" y="238"/>
                  </a:lnTo>
                  <a:lnTo>
                    <a:pt x="445" y="237"/>
                  </a:lnTo>
                  <a:close/>
                  <a:moveTo>
                    <a:pt x="14" y="234"/>
                  </a:moveTo>
                  <a:lnTo>
                    <a:pt x="26" y="234"/>
                  </a:lnTo>
                  <a:lnTo>
                    <a:pt x="28" y="234"/>
                  </a:lnTo>
                  <a:lnTo>
                    <a:pt x="29" y="235"/>
                  </a:lnTo>
                  <a:lnTo>
                    <a:pt x="28" y="238"/>
                  </a:lnTo>
                  <a:lnTo>
                    <a:pt x="26" y="238"/>
                  </a:lnTo>
                  <a:lnTo>
                    <a:pt x="18" y="238"/>
                  </a:lnTo>
                  <a:lnTo>
                    <a:pt x="15" y="240"/>
                  </a:lnTo>
                  <a:lnTo>
                    <a:pt x="14" y="238"/>
                  </a:lnTo>
                  <a:lnTo>
                    <a:pt x="14" y="238"/>
                  </a:lnTo>
                  <a:lnTo>
                    <a:pt x="14" y="234"/>
                  </a:lnTo>
                  <a:close/>
                  <a:moveTo>
                    <a:pt x="32" y="211"/>
                  </a:moveTo>
                  <a:lnTo>
                    <a:pt x="36" y="211"/>
                  </a:lnTo>
                  <a:lnTo>
                    <a:pt x="36" y="211"/>
                  </a:lnTo>
                  <a:lnTo>
                    <a:pt x="37" y="211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6" y="215"/>
                  </a:lnTo>
                  <a:lnTo>
                    <a:pt x="36" y="223"/>
                  </a:lnTo>
                  <a:lnTo>
                    <a:pt x="34" y="224"/>
                  </a:lnTo>
                  <a:lnTo>
                    <a:pt x="33" y="224"/>
                  </a:lnTo>
                  <a:lnTo>
                    <a:pt x="32" y="224"/>
                  </a:lnTo>
                  <a:lnTo>
                    <a:pt x="32" y="223"/>
                  </a:lnTo>
                  <a:lnTo>
                    <a:pt x="32" y="211"/>
                  </a:lnTo>
                  <a:close/>
                  <a:moveTo>
                    <a:pt x="444" y="206"/>
                  </a:moveTo>
                  <a:lnTo>
                    <a:pt x="448" y="206"/>
                  </a:lnTo>
                  <a:lnTo>
                    <a:pt x="448" y="208"/>
                  </a:lnTo>
                  <a:lnTo>
                    <a:pt x="448" y="223"/>
                  </a:lnTo>
                  <a:lnTo>
                    <a:pt x="447" y="226"/>
                  </a:lnTo>
                  <a:lnTo>
                    <a:pt x="445" y="226"/>
                  </a:lnTo>
                  <a:lnTo>
                    <a:pt x="444" y="226"/>
                  </a:lnTo>
                  <a:lnTo>
                    <a:pt x="444" y="223"/>
                  </a:lnTo>
                  <a:lnTo>
                    <a:pt x="444" y="208"/>
                  </a:lnTo>
                  <a:lnTo>
                    <a:pt x="444" y="206"/>
                  </a:lnTo>
                  <a:close/>
                  <a:moveTo>
                    <a:pt x="416" y="206"/>
                  </a:moveTo>
                  <a:lnTo>
                    <a:pt x="433" y="206"/>
                  </a:lnTo>
                  <a:lnTo>
                    <a:pt x="434" y="208"/>
                  </a:lnTo>
                  <a:lnTo>
                    <a:pt x="436" y="209"/>
                  </a:lnTo>
                  <a:lnTo>
                    <a:pt x="434" y="211"/>
                  </a:lnTo>
                  <a:lnTo>
                    <a:pt x="433" y="211"/>
                  </a:lnTo>
                  <a:lnTo>
                    <a:pt x="416" y="211"/>
                  </a:lnTo>
                  <a:lnTo>
                    <a:pt x="415" y="211"/>
                  </a:lnTo>
                  <a:lnTo>
                    <a:pt x="415" y="209"/>
                  </a:lnTo>
                  <a:lnTo>
                    <a:pt x="415" y="208"/>
                  </a:lnTo>
                  <a:lnTo>
                    <a:pt x="416" y="206"/>
                  </a:lnTo>
                  <a:close/>
                  <a:moveTo>
                    <a:pt x="55" y="202"/>
                  </a:moveTo>
                  <a:lnTo>
                    <a:pt x="61" y="202"/>
                  </a:lnTo>
                  <a:lnTo>
                    <a:pt x="62" y="205"/>
                  </a:lnTo>
                  <a:lnTo>
                    <a:pt x="61" y="208"/>
                  </a:lnTo>
                  <a:lnTo>
                    <a:pt x="61" y="212"/>
                  </a:lnTo>
                  <a:lnTo>
                    <a:pt x="59" y="213"/>
                  </a:lnTo>
                  <a:lnTo>
                    <a:pt x="58" y="215"/>
                  </a:lnTo>
                  <a:lnTo>
                    <a:pt x="55" y="215"/>
                  </a:lnTo>
                  <a:lnTo>
                    <a:pt x="51" y="215"/>
                  </a:lnTo>
                  <a:lnTo>
                    <a:pt x="50" y="215"/>
                  </a:lnTo>
                  <a:lnTo>
                    <a:pt x="48" y="212"/>
                  </a:lnTo>
                  <a:lnTo>
                    <a:pt x="50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7" y="209"/>
                  </a:lnTo>
                  <a:lnTo>
                    <a:pt x="57" y="206"/>
                  </a:lnTo>
                  <a:lnTo>
                    <a:pt x="57" y="205"/>
                  </a:lnTo>
                  <a:lnTo>
                    <a:pt x="57" y="204"/>
                  </a:lnTo>
                  <a:lnTo>
                    <a:pt x="55" y="202"/>
                  </a:lnTo>
                  <a:close/>
                  <a:moveTo>
                    <a:pt x="76" y="181"/>
                  </a:moveTo>
                  <a:lnTo>
                    <a:pt x="77" y="183"/>
                  </a:lnTo>
                  <a:lnTo>
                    <a:pt x="77" y="184"/>
                  </a:lnTo>
                  <a:lnTo>
                    <a:pt x="77" y="201"/>
                  </a:lnTo>
                  <a:lnTo>
                    <a:pt x="77" y="202"/>
                  </a:lnTo>
                  <a:lnTo>
                    <a:pt x="76" y="202"/>
                  </a:lnTo>
                  <a:lnTo>
                    <a:pt x="73" y="202"/>
                  </a:lnTo>
                  <a:lnTo>
                    <a:pt x="73" y="201"/>
                  </a:lnTo>
                  <a:lnTo>
                    <a:pt x="73" y="184"/>
                  </a:lnTo>
                  <a:lnTo>
                    <a:pt x="73" y="183"/>
                  </a:lnTo>
                  <a:lnTo>
                    <a:pt x="76" y="181"/>
                  </a:lnTo>
                  <a:close/>
                  <a:moveTo>
                    <a:pt x="432" y="179"/>
                  </a:moveTo>
                  <a:lnTo>
                    <a:pt x="447" y="179"/>
                  </a:lnTo>
                  <a:lnTo>
                    <a:pt x="447" y="184"/>
                  </a:lnTo>
                  <a:lnTo>
                    <a:pt x="434" y="184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29" y="183"/>
                  </a:lnTo>
                  <a:lnTo>
                    <a:pt x="429" y="181"/>
                  </a:lnTo>
                  <a:lnTo>
                    <a:pt x="429" y="180"/>
                  </a:lnTo>
                  <a:lnTo>
                    <a:pt x="432" y="179"/>
                  </a:lnTo>
                  <a:close/>
                  <a:moveTo>
                    <a:pt x="411" y="179"/>
                  </a:moveTo>
                  <a:lnTo>
                    <a:pt x="415" y="179"/>
                  </a:lnTo>
                  <a:lnTo>
                    <a:pt x="416" y="180"/>
                  </a:lnTo>
                  <a:lnTo>
                    <a:pt x="418" y="181"/>
                  </a:lnTo>
                  <a:lnTo>
                    <a:pt x="416" y="183"/>
                  </a:lnTo>
                  <a:lnTo>
                    <a:pt x="415" y="184"/>
                  </a:lnTo>
                  <a:lnTo>
                    <a:pt x="411" y="184"/>
                  </a:lnTo>
                  <a:lnTo>
                    <a:pt x="411" y="197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7" y="198"/>
                  </a:lnTo>
                  <a:lnTo>
                    <a:pt x="407" y="197"/>
                  </a:lnTo>
                  <a:lnTo>
                    <a:pt x="407" y="184"/>
                  </a:lnTo>
                  <a:lnTo>
                    <a:pt x="407" y="181"/>
                  </a:lnTo>
                  <a:lnTo>
                    <a:pt x="409" y="180"/>
                  </a:lnTo>
                  <a:lnTo>
                    <a:pt x="411" y="179"/>
                  </a:lnTo>
                  <a:close/>
                  <a:moveTo>
                    <a:pt x="59" y="161"/>
                  </a:moveTo>
                  <a:lnTo>
                    <a:pt x="73" y="161"/>
                  </a:lnTo>
                  <a:lnTo>
                    <a:pt x="76" y="161"/>
                  </a:lnTo>
                  <a:lnTo>
                    <a:pt x="77" y="162"/>
                  </a:lnTo>
                  <a:lnTo>
                    <a:pt x="77" y="165"/>
                  </a:lnTo>
                  <a:lnTo>
                    <a:pt x="77" y="168"/>
                  </a:lnTo>
                  <a:lnTo>
                    <a:pt x="77" y="170"/>
                  </a:lnTo>
                  <a:lnTo>
                    <a:pt x="76" y="170"/>
                  </a:lnTo>
                  <a:lnTo>
                    <a:pt x="73" y="170"/>
                  </a:lnTo>
                  <a:lnTo>
                    <a:pt x="73" y="168"/>
                  </a:lnTo>
                  <a:lnTo>
                    <a:pt x="73" y="165"/>
                  </a:lnTo>
                  <a:lnTo>
                    <a:pt x="59" y="165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58" y="161"/>
                  </a:lnTo>
                  <a:lnTo>
                    <a:pt x="59" y="161"/>
                  </a:lnTo>
                  <a:close/>
                  <a:moveTo>
                    <a:pt x="440" y="150"/>
                  </a:moveTo>
                  <a:lnTo>
                    <a:pt x="441" y="150"/>
                  </a:lnTo>
                  <a:lnTo>
                    <a:pt x="443" y="150"/>
                  </a:lnTo>
                  <a:lnTo>
                    <a:pt x="443" y="151"/>
                  </a:lnTo>
                  <a:lnTo>
                    <a:pt x="444" y="162"/>
                  </a:lnTo>
                  <a:lnTo>
                    <a:pt x="444" y="162"/>
                  </a:lnTo>
                  <a:lnTo>
                    <a:pt x="444" y="162"/>
                  </a:lnTo>
                  <a:lnTo>
                    <a:pt x="444" y="162"/>
                  </a:lnTo>
                  <a:lnTo>
                    <a:pt x="444" y="162"/>
                  </a:lnTo>
                  <a:lnTo>
                    <a:pt x="444" y="162"/>
                  </a:lnTo>
                  <a:lnTo>
                    <a:pt x="444" y="162"/>
                  </a:lnTo>
                  <a:lnTo>
                    <a:pt x="444" y="162"/>
                  </a:lnTo>
                  <a:lnTo>
                    <a:pt x="444" y="165"/>
                  </a:lnTo>
                  <a:lnTo>
                    <a:pt x="444" y="166"/>
                  </a:lnTo>
                  <a:lnTo>
                    <a:pt x="444" y="168"/>
                  </a:lnTo>
                  <a:lnTo>
                    <a:pt x="444" y="169"/>
                  </a:lnTo>
                  <a:lnTo>
                    <a:pt x="443" y="170"/>
                  </a:lnTo>
                  <a:lnTo>
                    <a:pt x="443" y="170"/>
                  </a:lnTo>
                  <a:lnTo>
                    <a:pt x="441" y="169"/>
                  </a:lnTo>
                  <a:lnTo>
                    <a:pt x="440" y="168"/>
                  </a:lnTo>
                  <a:lnTo>
                    <a:pt x="439" y="152"/>
                  </a:lnTo>
                  <a:lnTo>
                    <a:pt x="439" y="151"/>
                  </a:lnTo>
                  <a:lnTo>
                    <a:pt x="440" y="150"/>
                  </a:lnTo>
                  <a:close/>
                  <a:moveTo>
                    <a:pt x="46" y="148"/>
                  </a:moveTo>
                  <a:lnTo>
                    <a:pt x="47" y="148"/>
                  </a:lnTo>
                  <a:lnTo>
                    <a:pt x="47" y="150"/>
                  </a:lnTo>
                  <a:lnTo>
                    <a:pt x="47" y="165"/>
                  </a:lnTo>
                  <a:lnTo>
                    <a:pt x="43" y="165"/>
                  </a:lnTo>
                  <a:lnTo>
                    <a:pt x="43" y="150"/>
                  </a:lnTo>
                  <a:lnTo>
                    <a:pt x="43" y="148"/>
                  </a:lnTo>
                  <a:lnTo>
                    <a:pt x="46" y="148"/>
                  </a:lnTo>
                  <a:close/>
                  <a:moveTo>
                    <a:pt x="411" y="145"/>
                  </a:moveTo>
                  <a:lnTo>
                    <a:pt x="411" y="147"/>
                  </a:lnTo>
                  <a:lnTo>
                    <a:pt x="412" y="147"/>
                  </a:lnTo>
                  <a:lnTo>
                    <a:pt x="412" y="150"/>
                  </a:lnTo>
                  <a:lnTo>
                    <a:pt x="412" y="150"/>
                  </a:lnTo>
                  <a:lnTo>
                    <a:pt x="412" y="150"/>
                  </a:lnTo>
                  <a:lnTo>
                    <a:pt x="429" y="150"/>
                  </a:lnTo>
                  <a:lnTo>
                    <a:pt x="430" y="150"/>
                  </a:lnTo>
                  <a:lnTo>
                    <a:pt x="430" y="152"/>
                  </a:lnTo>
                  <a:lnTo>
                    <a:pt x="430" y="154"/>
                  </a:lnTo>
                  <a:lnTo>
                    <a:pt x="429" y="154"/>
                  </a:lnTo>
                  <a:lnTo>
                    <a:pt x="412" y="154"/>
                  </a:lnTo>
                  <a:lnTo>
                    <a:pt x="411" y="154"/>
                  </a:lnTo>
                  <a:lnTo>
                    <a:pt x="408" y="152"/>
                  </a:lnTo>
                  <a:lnTo>
                    <a:pt x="408" y="151"/>
                  </a:lnTo>
                  <a:lnTo>
                    <a:pt x="408" y="148"/>
                  </a:lnTo>
                  <a:lnTo>
                    <a:pt x="408" y="148"/>
                  </a:lnTo>
                  <a:lnTo>
                    <a:pt x="409" y="147"/>
                  </a:lnTo>
                  <a:lnTo>
                    <a:pt x="411" y="145"/>
                  </a:lnTo>
                  <a:close/>
                  <a:moveTo>
                    <a:pt x="28" y="133"/>
                  </a:moveTo>
                  <a:lnTo>
                    <a:pt x="29" y="133"/>
                  </a:lnTo>
                  <a:lnTo>
                    <a:pt x="30" y="136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2" y="143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0" y="147"/>
                  </a:lnTo>
                  <a:lnTo>
                    <a:pt x="26" y="147"/>
                  </a:lnTo>
                  <a:lnTo>
                    <a:pt x="26" y="136"/>
                  </a:lnTo>
                  <a:lnTo>
                    <a:pt x="26" y="133"/>
                  </a:lnTo>
                  <a:lnTo>
                    <a:pt x="28" y="133"/>
                  </a:lnTo>
                  <a:close/>
                  <a:moveTo>
                    <a:pt x="401" y="127"/>
                  </a:moveTo>
                  <a:lnTo>
                    <a:pt x="403" y="127"/>
                  </a:lnTo>
                  <a:lnTo>
                    <a:pt x="403" y="127"/>
                  </a:lnTo>
                  <a:lnTo>
                    <a:pt x="404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16" y="133"/>
                  </a:lnTo>
                  <a:lnTo>
                    <a:pt x="416" y="133"/>
                  </a:lnTo>
                  <a:lnTo>
                    <a:pt x="416" y="139"/>
                  </a:lnTo>
                  <a:lnTo>
                    <a:pt x="415" y="139"/>
                  </a:lnTo>
                  <a:lnTo>
                    <a:pt x="400" y="132"/>
                  </a:lnTo>
                  <a:lnTo>
                    <a:pt x="398" y="132"/>
                  </a:lnTo>
                  <a:lnTo>
                    <a:pt x="398" y="129"/>
                  </a:lnTo>
                  <a:lnTo>
                    <a:pt x="400" y="127"/>
                  </a:lnTo>
                  <a:lnTo>
                    <a:pt x="401" y="127"/>
                  </a:lnTo>
                  <a:close/>
                  <a:moveTo>
                    <a:pt x="3" y="126"/>
                  </a:moveTo>
                  <a:lnTo>
                    <a:pt x="4" y="126"/>
                  </a:lnTo>
                  <a:lnTo>
                    <a:pt x="5" y="127"/>
                  </a:lnTo>
                  <a:lnTo>
                    <a:pt x="5" y="129"/>
                  </a:lnTo>
                  <a:lnTo>
                    <a:pt x="11" y="129"/>
                  </a:lnTo>
                  <a:lnTo>
                    <a:pt x="12" y="130"/>
                  </a:lnTo>
                  <a:lnTo>
                    <a:pt x="14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1" y="126"/>
                  </a:lnTo>
                  <a:lnTo>
                    <a:pt x="3" y="126"/>
                  </a:lnTo>
                  <a:close/>
                  <a:moveTo>
                    <a:pt x="350" y="119"/>
                  </a:moveTo>
                  <a:lnTo>
                    <a:pt x="351" y="121"/>
                  </a:lnTo>
                  <a:lnTo>
                    <a:pt x="351" y="122"/>
                  </a:lnTo>
                  <a:lnTo>
                    <a:pt x="351" y="123"/>
                  </a:lnTo>
                  <a:lnTo>
                    <a:pt x="351" y="126"/>
                  </a:lnTo>
                  <a:lnTo>
                    <a:pt x="350" y="127"/>
                  </a:lnTo>
                  <a:lnTo>
                    <a:pt x="349" y="129"/>
                  </a:lnTo>
                  <a:lnTo>
                    <a:pt x="347" y="129"/>
                  </a:lnTo>
                  <a:lnTo>
                    <a:pt x="346" y="129"/>
                  </a:lnTo>
                  <a:lnTo>
                    <a:pt x="332" y="125"/>
                  </a:lnTo>
                  <a:lnTo>
                    <a:pt x="331" y="123"/>
                  </a:lnTo>
                  <a:lnTo>
                    <a:pt x="331" y="122"/>
                  </a:lnTo>
                  <a:lnTo>
                    <a:pt x="332" y="121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7" y="123"/>
                  </a:lnTo>
                  <a:lnTo>
                    <a:pt x="347" y="123"/>
                  </a:lnTo>
                  <a:lnTo>
                    <a:pt x="347" y="122"/>
                  </a:lnTo>
                  <a:lnTo>
                    <a:pt x="347" y="121"/>
                  </a:lnTo>
                  <a:lnTo>
                    <a:pt x="350" y="119"/>
                  </a:lnTo>
                  <a:close/>
                  <a:moveTo>
                    <a:pt x="385" y="111"/>
                  </a:moveTo>
                  <a:lnTo>
                    <a:pt x="396" y="111"/>
                  </a:lnTo>
                  <a:lnTo>
                    <a:pt x="396" y="116"/>
                  </a:lnTo>
                  <a:lnTo>
                    <a:pt x="394" y="118"/>
                  </a:lnTo>
                  <a:lnTo>
                    <a:pt x="393" y="119"/>
                  </a:lnTo>
                  <a:lnTo>
                    <a:pt x="391" y="118"/>
                  </a:lnTo>
                  <a:lnTo>
                    <a:pt x="390" y="116"/>
                  </a:lnTo>
                  <a:lnTo>
                    <a:pt x="390" y="115"/>
                  </a:lnTo>
                  <a:lnTo>
                    <a:pt x="385" y="115"/>
                  </a:lnTo>
                  <a:lnTo>
                    <a:pt x="383" y="115"/>
                  </a:lnTo>
                  <a:lnTo>
                    <a:pt x="382" y="114"/>
                  </a:lnTo>
                  <a:lnTo>
                    <a:pt x="383" y="112"/>
                  </a:lnTo>
                  <a:lnTo>
                    <a:pt x="385" y="111"/>
                  </a:lnTo>
                  <a:close/>
                  <a:moveTo>
                    <a:pt x="353" y="111"/>
                  </a:moveTo>
                  <a:lnTo>
                    <a:pt x="368" y="111"/>
                  </a:lnTo>
                  <a:lnTo>
                    <a:pt x="371" y="112"/>
                  </a:lnTo>
                  <a:lnTo>
                    <a:pt x="371" y="114"/>
                  </a:lnTo>
                  <a:lnTo>
                    <a:pt x="371" y="115"/>
                  </a:lnTo>
                  <a:lnTo>
                    <a:pt x="368" y="115"/>
                  </a:lnTo>
                  <a:lnTo>
                    <a:pt x="353" y="115"/>
                  </a:lnTo>
                  <a:lnTo>
                    <a:pt x="350" y="115"/>
                  </a:lnTo>
                  <a:lnTo>
                    <a:pt x="350" y="114"/>
                  </a:lnTo>
                  <a:lnTo>
                    <a:pt x="350" y="112"/>
                  </a:lnTo>
                  <a:lnTo>
                    <a:pt x="353" y="111"/>
                  </a:lnTo>
                  <a:close/>
                  <a:moveTo>
                    <a:pt x="302" y="111"/>
                  </a:moveTo>
                  <a:lnTo>
                    <a:pt x="303" y="111"/>
                  </a:lnTo>
                  <a:lnTo>
                    <a:pt x="318" y="115"/>
                  </a:lnTo>
                  <a:lnTo>
                    <a:pt x="320" y="116"/>
                  </a:lnTo>
                  <a:lnTo>
                    <a:pt x="320" y="118"/>
                  </a:lnTo>
                  <a:lnTo>
                    <a:pt x="320" y="119"/>
                  </a:lnTo>
                  <a:lnTo>
                    <a:pt x="318" y="119"/>
                  </a:lnTo>
                  <a:lnTo>
                    <a:pt x="317" y="119"/>
                  </a:lnTo>
                  <a:lnTo>
                    <a:pt x="302" y="115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300" y="111"/>
                  </a:lnTo>
                  <a:lnTo>
                    <a:pt x="302" y="111"/>
                  </a:lnTo>
                  <a:close/>
                  <a:moveTo>
                    <a:pt x="3" y="93"/>
                  </a:moveTo>
                  <a:lnTo>
                    <a:pt x="4" y="94"/>
                  </a:lnTo>
                  <a:lnTo>
                    <a:pt x="5" y="96"/>
                  </a:lnTo>
                  <a:lnTo>
                    <a:pt x="5" y="112"/>
                  </a:lnTo>
                  <a:lnTo>
                    <a:pt x="4" y="114"/>
                  </a:lnTo>
                  <a:lnTo>
                    <a:pt x="3" y="115"/>
                  </a:lnTo>
                  <a:lnTo>
                    <a:pt x="1" y="114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1" y="94"/>
                  </a:lnTo>
                  <a:lnTo>
                    <a:pt x="3" y="93"/>
                  </a:lnTo>
                  <a:close/>
                  <a:moveTo>
                    <a:pt x="277" y="90"/>
                  </a:moveTo>
                  <a:lnTo>
                    <a:pt x="278" y="90"/>
                  </a:lnTo>
                  <a:lnTo>
                    <a:pt x="279" y="91"/>
                  </a:lnTo>
                  <a:lnTo>
                    <a:pt x="281" y="91"/>
                  </a:lnTo>
                  <a:lnTo>
                    <a:pt x="282" y="94"/>
                  </a:lnTo>
                  <a:lnTo>
                    <a:pt x="284" y="96"/>
                  </a:lnTo>
                  <a:lnTo>
                    <a:pt x="286" y="98"/>
                  </a:lnTo>
                  <a:lnTo>
                    <a:pt x="288" y="100"/>
                  </a:lnTo>
                  <a:lnTo>
                    <a:pt x="289" y="101"/>
                  </a:lnTo>
                  <a:lnTo>
                    <a:pt x="289" y="101"/>
                  </a:lnTo>
                  <a:lnTo>
                    <a:pt x="290" y="104"/>
                  </a:lnTo>
                  <a:lnTo>
                    <a:pt x="289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75" y="94"/>
                  </a:lnTo>
                  <a:lnTo>
                    <a:pt x="274" y="91"/>
                  </a:lnTo>
                  <a:lnTo>
                    <a:pt x="275" y="90"/>
                  </a:lnTo>
                  <a:lnTo>
                    <a:pt x="277" y="90"/>
                  </a:lnTo>
                  <a:close/>
                  <a:moveTo>
                    <a:pt x="0" y="68"/>
                  </a:moveTo>
                  <a:lnTo>
                    <a:pt x="5" y="68"/>
                  </a:lnTo>
                  <a:lnTo>
                    <a:pt x="7" y="69"/>
                  </a:lnTo>
                  <a:lnTo>
                    <a:pt x="8" y="71"/>
                  </a:lnTo>
                  <a:lnTo>
                    <a:pt x="7" y="72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80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1" y="82"/>
                  </a:lnTo>
                  <a:lnTo>
                    <a:pt x="0" y="80"/>
                  </a:lnTo>
                  <a:lnTo>
                    <a:pt x="0" y="68"/>
                  </a:lnTo>
                  <a:close/>
                  <a:moveTo>
                    <a:pt x="266" y="60"/>
                  </a:moveTo>
                  <a:lnTo>
                    <a:pt x="267" y="61"/>
                  </a:lnTo>
                  <a:lnTo>
                    <a:pt x="268" y="62"/>
                  </a:lnTo>
                  <a:lnTo>
                    <a:pt x="268" y="79"/>
                  </a:lnTo>
                  <a:lnTo>
                    <a:pt x="267" y="80"/>
                  </a:lnTo>
                  <a:lnTo>
                    <a:pt x="266" y="80"/>
                  </a:lnTo>
                  <a:lnTo>
                    <a:pt x="264" y="80"/>
                  </a:lnTo>
                  <a:lnTo>
                    <a:pt x="263" y="79"/>
                  </a:lnTo>
                  <a:lnTo>
                    <a:pt x="263" y="62"/>
                  </a:lnTo>
                  <a:lnTo>
                    <a:pt x="264" y="61"/>
                  </a:lnTo>
                  <a:lnTo>
                    <a:pt x="266" y="60"/>
                  </a:lnTo>
                  <a:close/>
                  <a:moveTo>
                    <a:pt x="221" y="43"/>
                  </a:moveTo>
                  <a:lnTo>
                    <a:pt x="224" y="43"/>
                  </a:lnTo>
                  <a:lnTo>
                    <a:pt x="224" y="43"/>
                  </a:lnTo>
                  <a:lnTo>
                    <a:pt x="224" y="44"/>
                  </a:lnTo>
                  <a:lnTo>
                    <a:pt x="225" y="46"/>
                  </a:lnTo>
                  <a:lnTo>
                    <a:pt x="225" y="46"/>
                  </a:lnTo>
                  <a:lnTo>
                    <a:pt x="225" y="46"/>
                  </a:lnTo>
                  <a:lnTo>
                    <a:pt x="235" y="54"/>
                  </a:lnTo>
                  <a:lnTo>
                    <a:pt x="235" y="57"/>
                  </a:lnTo>
                  <a:lnTo>
                    <a:pt x="235" y="58"/>
                  </a:lnTo>
                  <a:lnTo>
                    <a:pt x="234" y="58"/>
                  </a:lnTo>
                  <a:lnTo>
                    <a:pt x="231" y="58"/>
                  </a:lnTo>
                  <a:lnTo>
                    <a:pt x="220" y="47"/>
                  </a:lnTo>
                  <a:lnTo>
                    <a:pt x="220" y="44"/>
                  </a:lnTo>
                  <a:lnTo>
                    <a:pt x="220" y="43"/>
                  </a:lnTo>
                  <a:lnTo>
                    <a:pt x="221" y="43"/>
                  </a:lnTo>
                  <a:close/>
                  <a:moveTo>
                    <a:pt x="17" y="43"/>
                  </a:moveTo>
                  <a:lnTo>
                    <a:pt x="18" y="43"/>
                  </a:lnTo>
                  <a:lnTo>
                    <a:pt x="18" y="44"/>
                  </a:lnTo>
                  <a:lnTo>
                    <a:pt x="18" y="61"/>
                  </a:lnTo>
                  <a:lnTo>
                    <a:pt x="18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4" y="61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7" y="43"/>
                  </a:lnTo>
                  <a:close/>
                  <a:moveTo>
                    <a:pt x="192" y="42"/>
                  </a:moveTo>
                  <a:lnTo>
                    <a:pt x="207" y="42"/>
                  </a:lnTo>
                  <a:lnTo>
                    <a:pt x="209" y="43"/>
                  </a:lnTo>
                  <a:lnTo>
                    <a:pt x="210" y="44"/>
                  </a:lnTo>
                  <a:lnTo>
                    <a:pt x="209" y="46"/>
                  </a:lnTo>
                  <a:lnTo>
                    <a:pt x="207" y="47"/>
                  </a:lnTo>
                  <a:lnTo>
                    <a:pt x="192" y="47"/>
                  </a:lnTo>
                  <a:lnTo>
                    <a:pt x="189" y="46"/>
                  </a:lnTo>
                  <a:lnTo>
                    <a:pt x="189" y="44"/>
                  </a:lnTo>
                  <a:lnTo>
                    <a:pt x="189" y="43"/>
                  </a:lnTo>
                  <a:lnTo>
                    <a:pt x="192" y="42"/>
                  </a:lnTo>
                  <a:close/>
                  <a:moveTo>
                    <a:pt x="260" y="37"/>
                  </a:moveTo>
                  <a:lnTo>
                    <a:pt x="268" y="37"/>
                  </a:lnTo>
                  <a:lnTo>
                    <a:pt x="268" y="46"/>
                  </a:lnTo>
                  <a:lnTo>
                    <a:pt x="267" y="49"/>
                  </a:lnTo>
                  <a:lnTo>
                    <a:pt x="266" y="49"/>
                  </a:lnTo>
                  <a:lnTo>
                    <a:pt x="264" y="49"/>
                  </a:lnTo>
                  <a:lnTo>
                    <a:pt x="263" y="46"/>
                  </a:lnTo>
                  <a:lnTo>
                    <a:pt x="263" y="42"/>
                  </a:lnTo>
                  <a:lnTo>
                    <a:pt x="260" y="42"/>
                  </a:lnTo>
                  <a:lnTo>
                    <a:pt x="259" y="42"/>
                  </a:lnTo>
                  <a:lnTo>
                    <a:pt x="259" y="40"/>
                  </a:lnTo>
                  <a:lnTo>
                    <a:pt x="259" y="39"/>
                  </a:lnTo>
                  <a:lnTo>
                    <a:pt x="260" y="37"/>
                  </a:lnTo>
                  <a:close/>
                  <a:moveTo>
                    <a:pt x="239" y="37"/>
                  </a:moveTo>
                  <a:lnTo>
                    <a:pt x="245" y="37"/>
                  </a:lnTo>
                  <a:lnTo>
                    <a:pt x="246" y="39"/>
                  </a:lnTo>
                  <a:lnTo>
                    <a:pt x="246" y="40"/>
                  </a:lnTo>
                  <a:lnTo>
                    <a:pt x="246" y="42"/>
                  </a:lnTo>
                  <a:lnTo>
                    <a:pt x="245" y="42"/>
                  </a:lnTo>
                  <a:lnTo>
                    <a:pt x="243" y="42"/>
                  </a:lnTo>
                  <a:lnTo>
                    <a:pt x="243" y="47"/>
                  </a:lnTo>
                  <a:lnTo>
                    <a:pt x="242" y="50"/>
                  </a:lnTo>
                  <a:lnTo>
                    <a:pt x="241" y="50"/>
                  </a:lnTo>
                  <a:lnTo>
                    <a:pt x="239" y="50"/>
                  </a:lnTo>
                  <a:lnTo>
                    <a:pt x="239" y="47"/>
                  </a:lnTo>
                  <a:lnTo>
                    <a:pt x="239" y="37"/>
                  </a:lnTo>
                  <a:close/>
                  <a:moveTo>
                    <a:pt x="169" y="33"/>
                  </a:moveTo>
                  <a:lnTo>
                    <a:pt x="176" y="33"/>
                  </a:lnTo>
                  <a:lnTo>
                    <a:pt x="176" y="42"/>
                  </a:lnTo>
                  <a:lnTo>
                    <a:pt x="176" y="43"/>
                  </a:lnTo>
                  <a:lnTo>
                    <a:pt x="174" y="44"/>
                  </a:lnTo>
                  <a:lnTo>
                    <a:pt x="171" y="43"/>
                  </a:lnTo>
                  <a:lnTo>
                    <a:pt x="171" y="42"/>
                  </a:lnTo>
                  <a:lnTo>
                    <a:pt x="171" y="37"/>
                  </a:lnTo>
                  <a:lnTo>
                    <a:pt x="169" y="37"/>
                  </a:lnTo>
                  <a:lnTo>
                    <a:pt x="167" y="36"/>
                  </a:lnTo>
                  <a:lnTo>
                    <a:pt x="166" y="35"/>
                  </a:lnTo>
                  <a:lnTo>
                    <a:pt x="167" y="33"/>
                  </a:lnTo>
                  <a:lnTo>
                    <a:pt x="169" y="33"/>
                  </a:lnTo>
                  <a:close/>
                  <a:moveTo>
                    <a:pt x="140" y="22"/>
                  </a:moveTo>
                  <a:lnTo>
                    <a:pt x="141" y="22"/>
                  </a:lnTo>
                  <a:lnTo>
                    <a:pt x="141" y="24"/>
                  </a:lnTo>
                  <a:lnTo>
                    <a:pt x="141" y="25"/>
                  </a:lnTo>
                  <a:lnTo>
                    <a:pt x="140" y="26"/>
                  </a:lnTo>
                  <a:lnTo>
                    <a:pt x="124" y="32"/>
                  </a:lnTo>
                  <a:lnTo>
                    <a:pt x="123" y="32"/>
                  </a:lnTo>
                  <a:lnTo>
                    <a:pt x="122" y="31"/>
                  </a:lnTo>
                  <a:lnTo>
                    <a:pt x="122" y="29"/>
                  </a:lnTo>
                  <a:lnTo>
                    <a:pt x="122" y="28"/>
                  </a:lnTo>
                  <a:lnTo>
                    <a:pt x="123" y="26"/>
                  </a:lnTo>
                  <a:lnTo>
                    <a:pt x="138" y="22"/>
                  </a:lnTo>
                  <a:lnTo>
                    <a:pt x="140" y="22"/>
                  </a:lnTo>
                  <a:close/>
                  <a:moveTo>
                    <a:pt x="76" y="22"/>
                  </a:moveTo>
                  <a:lnTo>
                    <a:pt x="77" y="22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6" y="31"/>
                  </a:lnTo>
                  <a:lnTo>
                    <a:pt x="73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7" y="29"/>
                  </a:lnTo>
                  <a:lnTo>
                    <a:pt x="58" y="28"/>
                  </a:lnTo>
                  <a:lnTo>
                    <a:pt x="59" y="26"/>
                  </a:lnTo>
                  <a:lnTo>
                    <a:pt x="73" y="26"/>
                  </a:lnTo>
                  <a:lnTo>
                    <a:pt x="73" y="25"/>
                  </a:lnTo>
                  <a:lnTo>
                    <a:pt x="73" y="22"/>
                  </a:lnTo>
                  <a:lnTo>
                    <a:pt x="76" y="22"/>
                  </a:lnTo>
                  <a:close/>
                  <a:moveTo>
                    <a:pt x="32" y="18"/>
                  </a:moveTo>
                  <a:lnTo>
                    <a:pt x="37" y="18"/>
                  </a:lnTo>
                  <a:lnTo>
                    <a:pt x="37" y="26"/>
                  </a:lnTo>
                  <a:lnTo>
                    <a:pt x="43" y="26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3" y="32"/>
                  </a:lnTo>
                  <a:lnTo>
                    <a:pt x="37" y="32"/>
                  </a:lnTo>
                  <a:lnTo>
                    <a:pt x="34" y="31"/>
                  </a:lnTo>
                  <a:lnTo>
                    <a:pt x="33" y="29"/>
                  </a:lnTo>
                  <a:lnTo>
                    <a:pt x="32" y="26"/>
                  </a:lnTo>
                  <a:lnTo>
                    <a:pt x="32" y="18"/>
                  </a:lnTo>
                  <a:close/>
                  <a:moveTo>
                    <a:pt x="14" y="18"/>
                  </a:moveTo>
                  <a:lnTo>
                    <a:pt x="19" y="18"/>
                  </a:lnTo>
                  <a:lnTo>
                    <a:pt x="21" y="19"/>
                  </a:lnTo>
                  <a:lnTo>
                    <a:pt x="22" y="21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9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29"/>
                  </a:lnTo>
                  <a:lnTo>
                    <a:pt x="14" y="18"/>
                  </a:lnTo>
                  <a:close/>
                  <a:moveTo>
                    <a:pt x="159" y="15"/>
                  </a:moveTo>
                  <a:lnTo>
                    <a:pt x="159" y="26"/>
                  </a:lnTo>
                  <a:lnTo>
                    <a:pt x="159" y="28"/>
                  </a:lnTo>
                  <a:lnTo>
                    <a:pt x="158" y="28"/>
                  </a:lnTo>
                  <a:lnTo>
                    <a:pt x="155" y="28"/>
                  </a:lnTo>
                  <a:lnTo>
                    <a:pt x="155" y="26"/>
                  </a:lnTo>
                  <a:lnTo>
                    <a:pt x="155" y="22"/>
                  </a:lnTo>
                  <a:lnTo>
                    <a:pt x="155" y="22"/>
                  </a:lnTo>
                  <a:lnTo>
                    <a:pt x="153" y="22"/>
                  </a:lnTo>
                  <a:lnTo>
                    <a:pt x="152" y="21"/>
                  </a:lnTo>
                  <a:lnTo>
                    <a:pt x="152" y="18"/>
                  </a:lnTo>
                  <a:lnTo>
                    <a:pt x="153" y="18"/>
                  </a:lnTo>
                  <a:lnTo>
                    <a:pt x="159" y="15"/>
                  </a:lnTo>
                  <a:close/>
                  <a:moveTo>
                    <a:pt x="111" y="6"/>
                  </a:moveTo>
                  <a:lnTo>
                    <a:pt x="112" y="6"/>
                  </a:lnTo>
                  <a:lnTo>
                    <a:pt x="113" y="7"/>
                  </a:lnTo>
                  <a:lnTo>
                    <a:pt x="113" y="24"/>
                  </a:lnTo>
                  <a:lnTo>
                    <a:pt x="112" y="25"/>
                  </a:lnTo>
                  <a:lnTo>
                    <a:pt x="111" y="26"/>
                  </a:lnTo>
                  <a:lnTo>
                    <a:pt x="109" y="25"/>
                  </a:lnTo>
                  <a:lnTo>
                    <a:pt x="108" y="24"/>
                  </a:lnTo>
                  <a:lnTo>
                    <a:pt x="108" y="7"/>
                  </a:lnTo>
                  <a:lnTo>
                    <a:pt x="109" y="6"/>
                  </a:lnTo>
                  <a:lnTo>
                    <a:pt x="111" y="6"/>
                  </a:lnTo>
                  <a:close/>
                  <a:moveTo>
                    <a:pt x="97" y="0"/>
                  </a:moveTo>
                  <a:lnTo>
                    <a:pt x="113" y="0"/>
                  </a:lnTo>
                  <a:lnTo>
                    <a:pt x="113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7" y="0"/>
                  </a:lnTo>
                  <a:close/>
                  <a:moveTo>
                    <a:pt x="73" y="0"/>
                  </a:moveTo>
                  <a:lnTo>
                    <a:pt x="82" y="0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3" y="4"/>
                  </a:lnTo>
                  <a:lnTo>
                    <a:pt x="82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6" y="11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56" name="Freeform 229">
              <a:extLst>
                <a:ext uri="{FF2B5EF4-FFF2-40B4-BE49-F238E27FC236}">
                  <a16:creationId xmlns:a16="http://schemas.microsoft.com/office/drawing/2014/main" xmlns="" id="{1ECEFCED-D008-479C-92F8-5244E7B95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1" y="3262313"/>
              <a:ext cx="77788" cy="68263"/>
            </a:xfrm>
            <a:custGeom>
              <a:avLst/>
              <a:gdLst>
                <a:gd name="T0" fmla="*/ 24 w 49"/>
                <a:gd name="T1" fmla="*/ 0 h 43"/>
                <a:gd name="T2" fmla="*/ 36 w 49"/>
                <a:gd name="T3" fmla="*/ 3 h 43"/>
                <a:gd name="T4" fmla="*/ 46 w 49"/>
                <a:gd name="T5" fmla="*/ 9 h 43"/>
                <a:gd name="T6" fmla="*/ 49 w 49"/>
                <a:gd name="T7" fmla="*/ 21 h 43"/>
                <a:gd name="T8" fmla="*/ 46 w 49"/>
                <a:gd name="T9" fmla="*/ 32 h 43"/>
                <a:gd name="T10" fmla="*/ 36 w 49"/>
                <a:gd name="T11" fmla="*/ 40 h 43"/>
                <a:gd name="T12" fmla="*/ 24 w 49"/>
                <a:gd name="T13" fmla="*/ 43 h 43"/>
                <a:gd name="T14" fmla="*/ 11 w 49"/>
                <a:gd name="T15" fmla="*/ 40 h 43"/>
                <a:gd name="T16" fmla="*/ 3 w 49"/>
                <a:gd name="T17" fmla="*/ 32 h 43"/>
                <a:gd name="T18" fmla="*/ 0 w 49"/>
                <a:gd name="T19" fmla="*/ 21 h 43"/>
                <a:gd name="T20" fmla="*/ 3 w 49"/>
                <a:gd name="T21" fmla="*/ 9 h 43"/>
                <a:gd name="T22" fmla="*/ 11 w 49"/>
                <a:gd name="T23" fmla="*/ 3 h 43"/>
                <a:gd name="T24" fmla="*/ 24 w 49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3">
                  <a:moveTo>
                    <a:pt x="24" y="0"/>
                  </a:moveTo>
                  <a:lnTo>
                    <a:pt x="36" y="3"/>
                  </a:lnTo>
                  <a:lnTo>
                    <a:pt x="46" y="9"/>
                  </a:lnTo>
                  <a:lnTo>
                    <a:pt x="49" y="21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24" y="43"/>
                  </a:lnTo>
                  <a:lnTo>
                    <a:pt x="11" y="40"/>
                  </a:lnTo>
                  <a:lnTo>
                    <a:pt x="3" y="32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1" y="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57" name="Freeform 230">
              <a:extLst>
                <a:ext uri="{FF2B5EF4-FFF2-40B4-BE49-F238E27FC236}">
                  <a16:creationId xmlns:a16="http://schemas.microsoft.com/office/drawing/2014/main" xmlns="" id="{35995688-DF5C-4FAC-8B47-A4CF12557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701" y="3262313"/>
              <a:ext cx="77788" cy="68263"/>
            </a:xfrm>
            <a:custGeom>
              <a:avLst/>
              <a:gdLst>
                <a:gd name="T0" fmla="*/ 31 w 49"/>
                <a:gd name="T1" fmla="*/ 41 h 43"/>
                <a:gd name="T2" fmla="*/ 31 w 49"/>
                <a:gd name="T3" fmla="*/ 41 h 43"/>
                <a:gd name="T4" fmla="*/ 31 w 49"/>
                <a:gd name="T5" fmla="*/ 41 h 43"/>
                <a:gd name="T6" fmla="*/ 25 w 49"/>
                <a:gd name="T7" fmla="*/ 43 h 43"/>
                <a:gd name="T8" fmla="*/ 22 w 49"/>
                <a:gd name="T9" fmla="*/ 43 h 43"/>
                <a:gd name="T10" fmla="*/ 22 w 49"/>
                <a:gd name="T11" fmla="*/ 43 h 43"/>
                <a:gd name="T12" fmla="*/ 21 w 49"/>
                <a:gd name="T13" fmla="*/ 43 h 43"/>
                <a:gd name="T14" fmla="*/ 21 w 49"/>
                <a:gd name="T15" fmla="*/ 43 h 43"/>
                <a:gd name="T16" fmla="*/ 20 w 49"/>
                <a:gd name="T17" fmla="*/ 41 h 43"/>
                <a:gd name="T18" fmla="*/ 20 w 49"/>
                <a:gd name="T19" fmla="*/ 41 h 43"/>
                <a:gd name="T20" fmla="*/ 20 w 49"/>
                <a:gd name="T21" fmla="*/ 41 h 43"/>
                <a:gd name="T22" fmla="*/ 18 w 49"/>
                <a:gd name="T23" fmla="*/ 41 h 43"/>
                <a:gd name="T24" fmla="*/ 18 w 49"/>
                <a:gd name="T25" fmla="*/ 41 h 43"/>
                <a:gd name="T26" fmla="*/ 49 w 49"/>
                <a:gd name="T27" fmla="*/ 16 h 43"/>
                <a:gd name="T28" fmla="*/ 49 w 49"/>
                <a:gd name="T29" fmla="*/ 22 h 43"/>
                <a:gd name="T30" fmla="*/ 49 w 49"/>
                <a:gd name="T31" fmla="*/ 22 h 43"/>
                <a:gd name="T32" fmla="*/ 49 w 49"/>
                <a:gd name="T33" fmla="*/ 23 h 43"/>
                <a:gd name="T34" fmla="*/ 49 w 49"/>
                <a:gd name="T35" fmla="*/ 23 h 43"/>
                <a:gd name="T36" fmla="*/ 49 w 49"/>
                <a:gd name="T37" fmla="*/ 23 h 43"/>
                <a:gd name="T38" fmla="*/ 49 w 49"/>
                <a:gd name="T39" fmla="*/ 25 h 43"/>
                <a:gd name="T40" fmla="*/ 49 w 49"/>
                <a:gd name="T41" fmla="*/ 25 h 43"/>
                <a:gd name="T42" fmla="*/ 49 w 49"/>
                <a:gd name="T43" fmla="*/ 25 h 43"/>
                <a:gd name="T44" fmla="*/ 3 w 49"/>
                <a:gd name="T45" fmla="*/ 15 h 43"/>
                <a:gd name="T46" fmla="*/ 3 w 49"/>
                <a:gd name="T47" fmla="*/ 32 h 43"/>
                <a:gd name="T48" fmla="*/ 3 w 49"/>
                <a:gd name="T49" fmla="*/ 30 h 43"/>
                <a:gd name="T50" fmla="*/ 3 w 49"/>
                <a:gd name="T51" fmla="*/ 30 h 43"/>
                <a:gd name="T52" fmla="*/ 0 w 49"/>
                <a:gd name="T53" fmla="*/ 22 h 43"/>
                <a:gd name="T54" fmla="*/ 0 w 49"/>
                <a:gd name="T55" fmla="*/ 22 h 43"/>
                <a:gd name="T56" fmla="*/ 0 w 49"/>
                <a:gd name="T57" fmla="*/ 19 h 43"/>
                <a:gd name="T58" fmla="*/ 0 w 49"/>
                <a:gd name="T59" fmla="*/ 19 h 43"/>
                <a:gd name="T60" fmla="*/ 0 w 49"/>
                <a:gd name="T61" fmla="*/ 18 h 43"/>
                <a:gd name="T62" fmla="*/ 0 w 49"/>
                <a:gd name="T63" fmla="*/ 18 h 43"/>
                <a:gd name="T64" fmla="*/ 32 w 49"/>
                <a:gd name="T65" fmla="*/ 1 h 43"/>
                <a:gd name="T66" fmla="*/ 33 w 49"/>
                <a:gd name="T67" fmla="*/ 1 h 43"/>
                <a:gd name="T68" fmla="*/ 33 w 49"/>
                <a:gd name="T69" fmla="*/ 1 h 43"/>
                <a:gd name="T70" fmla="*/ 33 w 49"/>
                <a:gd name="T71" fmla="*/ 1 h 43"/>
                <a:gd name="T72" fmla="*/ 35 w 49"/>
                <a:gd name="T73" fmla="*/ 1 h 43"/>
                <a:gd name="T74" fmla="*/ 35 w 49"/>
                <a:gd name="T75" fmla="*/ 1 h 43"/>
                <a:gd name="T76" fmla="*/ 35 w 49"/>
                <a:gd name="T77" fmla="*/ 1 h 43"/>
                <a:gd name="T78" fmla="*/ 35 w 49"/>
                <a:gd name="T79" fmla="*/ 1 h 43"/>
                <a:gd name="T80" fmla="*/ 36 w 49"/>
                <a:gd name="T81" fmla="*/ 1 h 43"/>
                <a:gd name="T82" fmla="*/ 36 w 49"/>
                <a:gd name="T83" fmla="*/ 3 h 43"/>
                <a:gd name="T84" fmla="*/ 40 w 49"/>
                <a:gd name="T85" fmla="*/ 5 h 43"/>
                <a:gd name="T86" fmla="*/ 15 w 49"/>
                <a:gd name="T87" fmla="*/ 1 h 43"/>
                <a:gd name="T88" fmla="*/ 15 w 49"/>
                <a:gd name="T89" fmla="*/ 1 h 43"/>
                <a:gd name="T90" fmla="*/ 17 w 49"/>
                <a:gd name="T91" fmla="*/ 0 h 43"/>
                <a:gd name="T92" fmla="*/ 17 w 49"/>
                <a:gd name="T93" fmla="*/ 0 h 43"/>
                <a:gd name="T94" fmla="*/ 17 w 49"/>
                <a:gd name="T95" fmla="*/ 0 h 43"/>
                <a:gd name="T96" fmla="*/ 17 w 49"/>
                <a:gd name="T97" fmla="*/ 0 h 43"/>
                <a:gd name="T98" fmla="*/ 18 w 49"/>
                <a:gd name="T99" fmla="*/ 0 h 43"/>
                <a:gd name="T100" fmla="*/ 18 w 49"/>
                <a:gd name="T101" fmla="*/ 0 h 43"/>
                <a:gd name="T102" fmla="*/ 18 w 49"/>
                <a:gd name="T103" fmla="*/ 0 h 43"/>
                <a:gd name="T104" fmla="*/ 20 w 49"/>
                <a:gd name="T105" fmla="*/ 0 h 43"/>
                <a:gd name="T106" fmla="*/ 20 w 49"/>
                <a:gd name="T107" fmla="*/ 0 h 43"/>
                <a:gd name="T108" fmla="*/ 20 w 49"/>
                <a:gd name="T109" fmla="*/ 0 h 43"/>
                <a:gd name="T110" fmla="*/ 20 w 49"/>
                <a:gd name="T111" fmla="*/ 0 h 43"/>
                <a:gd name="T112" fmla="*/ 21 w 49"/>
                <a:gd name="T113" fmla="*/ 0 h 43"/>
                <a:gd name="T114" fmla="*/ 21 w 49"/>
                <a:gd name="T115" fmla="*/ 0 h 43"/>
                <a:gd name="T116" fmla="*/ 21 w 49"/>
                <a:gd name="T117" fmla="*/ 0 h 43"/>
                <a:gd name="T118" fmla="*/ 22 w 49"/>
                <a:gd name="T119" fmla="*/ 0 h 43"/>
                <a:gd name="T120" fmla="*/ 22 w 49"/>
                <a:gd name="T121" fmla="*/ 0 h 43"/>
                <a:gd name="T122" fmla="*/ 24 w 49"/>
                <a:gd name="T1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" h="43">
                  <a:moveTo>
                    <a:pt x="17" y="37"/>
                  </a:moveTo>
                  <a:lnTo>
                    <a:pt x="18" y="37"/>
                  </a:lnTo>
                  <a:lnTo>
                    <a:pt x="24" y="37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40"/>
                  </a:lnTo>
                  <a:lnTo>
                    <a:pt x="32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5" y="40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7" y="37"/>
                  </a:lnTo>
                  <a:close/>
                  <a:moveTo>
                    <a:pt x="46" y="15"/>
                  </a:moveTo>
                  <a:lnTo>
                    <a:pt x="47" y="15"/>
                  </a:lnTo>
                  <a:lnTo>
                    <a:pt x="49" y="16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7" y="29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2" y="33"/>
                  </a:lnTo>
                  <a:lnTo>
                    <a:pt x="40" y="32"/>
                  </a:lnTo>
                  <a:lnTo>
                    <a:pt x="42" y="29"/>
                  </a:lnTo>
                  <a:lnTo>
                    <a:pt x="43" y="25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5"/>
                  </a:lnTo>
                  <a:lnTo>
                    <a:pt x="46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6" y="25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3" y="15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58" name="Freeform 231">
              <a:extLst>
                <a:ext uri="{FF2B5EF4-FFF2-40B4-BE49-F238E27FC236}">
                  <a16:creationId xmlns:a16="http://schemas.microsoft.com/office/drawing/2014/main" xmlns="" id="{86C9C5C8-C22F-4B1A-AEFA-2A11623B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1" y="5389563"/>
              <a:ext cx="152400" cy="106363"/>
            </a:xfrm>
            <a:custGeom>
              <a:avLst/>
              <a:gdLst>
                <a:gd name="T0" fmla="*/ 74 w 96"/>
                <a:gd name="T1" fmla="*/ 0 h 67"/>
                <a:gd name="T2" fmla="*/ 84 w 96"/>
                <a:gd name="T3" fmla="*/ 0 h 67"/>
                <a:gd name="T4" fmla="*/ 84 w 96"/>
                <a:gd name="T5" fmla="*/ 8 h 67"/>
                <a:gd name="T6" fmla="*/ 96 w 96"/>
                <a:gd name="T7" fmla="*/ 8 h 67"/>
                <a:gd name="T8" fmla="*/ 96 w 96"/>
                <a:gd name="T9" fmla="*/ 57 h 67"/>
                <a:gd name="T10" fmla="*/ 67 w 96"/>
                <a:gd name="T11" fmla="*/ 57 h 67"/>
                <a:gd name="T12" fmla="*/ 58 w 96"/>
                <a:gd name="T13" fmla="*/ 67 h 67"/>
                <a:gd name="T14" fmla="*/ 47 w 96"/>
                <a:gd name="T15" fmla="*/ 67 h 67"/>
                <a:gd name="T16" fmla="*/ 26 w 96"/>
                <a:gd name="T17" fmla="*/ 44 h 67"/>
                <a:gd name="T18" fmla="*/ 0 w 96"/>
                <a:gd name="T19" fmla="*/ 32 h 67"/>
                <a:gd name="T20" fmla="*/ 0 w 96"/>
                <a:gd name="T21" fmla="*/ 19 h 67"/>
                <a:gd name="T22" fmla="*/ 30 w 96"/>
                <a:gd name="T23" fmla="*/ 19 h 67"/>
                <a:gd name="T24" fmla="*/ 74 w 96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67">
                  <a:moveTo>
                    <a:pt x="74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96" y="8"/>
                  </a:lnTo>
                  <a:lnTo>
                    <a:pt x="96" y="57"/>
                  </a:lnTo>
                  <a:lnTo>
                    <a:pt x="67" y="57"/>
                  </a:lnTo>
                  <a:lnTo>
                    <a:pt x="58" y="67"/>
                  </a:lnTo>
                  <a:lnTo>
                    <a:pt x="47" y="67"/>
                  </a:lnTo>
                  <a:lnTo>
                    <a:pt x="26" y="44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30" y="19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  <p:sp>
          <p:nvSpPr>
            <p:cNvPr id="559" name="Freeform 232">
              <a:extLst>
                <a:ext uri="{FF2B5EF4-FFF2-40B4-BE49-F238E27FC236}">
                  <a16:creationId xmlns:a16="http://schemas.microsoft.com/office/drawing/2014/main" xmlns="" id="{93C592D2-BFA4-45EF-A0C9-F262A469E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5501" y="5389563"/>
              <a:ext cx="152400" cy="106363"/>
            </a:xfrm>
            <a:custGeom>
              <a:avLst/>
              <a:gdLst>
                <a:gd name="T0" fmla="*/ 63 w 96"/>
                <a:gd name="T1" fmla="*/ 61 h 67"/>
                <a:gd name="T2" fmla="*/ 47 w 96"/>
                <a:gd name="T3" fmla="*/ 64 h 67"/>
                <a:gd name="T4" fmla="*/ 59 w 96"/>
                <a:gd name="T5" fmla="*/ 57 h 67"/>
                <a:gd name="T6" fmla="*/ 95 w 96"/>
                <a:gd name="T7" fmla="*/ 53 h 67"/>
                <a:gd name="T8" fmla="*/ 77 w 96"/>
                <a:gd name="T9" fmla="*/ 57 h 67"/>
                <a:gd name="T10" fmla="*/ 77 w 96"/>
                <a:gd name="T11" fmla="*/ 51 h 67"/>
                <a:gd name="T12" fmla="*/ 29 w 96"/>
                <a:gd name="T13" fmla="*/ 42 h 67"/>
                <a:gd name="T14" fmla="*/ 38 w 96"/>
                <a:gd name="T15" fmla="*/ 57 h 67"/>
                <a:gd name="T16" fmla="*/ 26 w 96"/>
                <a:gd name="T17" fmla="*/ 44 h 67"/>
                <a:gd name="T18" fmla="*/ 26 w 96"/>
                <a:gd name="T19" fmla="*/ 40 h 67"/>
                <a:gd name="T20" fmla="*/ 5 w 96"/>
                <a:gd name="T21" fmla="*/ 28 h 67"/>
                <a:gd name="T22" fmla="*/ 15 w 96"/>
                <a:gd name="T23" fmla="*/ 36 h 67"/>
                <a:gd name="T24" fmla="*/ 5 w 96"/>
                <a:gd name="T25" fmla="*/ 35 h 67"/>
                <a:gd name="T26" fmla="*/ 4 w 96"/>
                <a:gd name="T27" fmla="*/ 35 h 67"/>
                <a:gd name="T28" fmla="*/ 4 w 96"/>
                <a:gd name="T29" fmla="*/ 35 h 67"/>
                <a:gd name="T30" fmla="*/ 4 w 96"/>
                <a:gd name="T31" fmla="*/ 35 h 67"/>
                <a:gd name="T32" fmla="*/ 4 w 96"/>
                <a:gd name="T33" fmla="*/ 35 h 67"/>
                <a:gd name="T34" fmla="*/ 4 w 96"/>
                <a:gd name="T35" fmla="*/ 35 h 67"/>
                <a:gd name="T36" fmla="*/ 4 w 96"/>
                <a:gd name="T37" fmla="*/ 33 h 67"/>
                <a:gd name="T38" fmla="*/ 4 w 96"/>
                <a:gd name="T39" fmla="*/ 33 h 67"/>
                <a:gd name="T40" fmla="*/ 4 w 96"/>
                <a:gd name="T41" fmla="*/ 33 h 67"/>
                <a:gd name="T42" fmla="*/ 4 w 96"/>
                <a:gd name="T43" fmla="*/ 33 h 67"/>
                <a:gd name="T44" fmla="*/ 4 w 96"/>
                <a:gd name="T45" fmla="*/ 33 h 67"/>
                <a:gd name="T46" fmla="*/ 4 w 96"/>
                <a:gd name="T47" fmla="*/ 33 h 67"/>
                <a:gd name="T48" fmla="*/ 4 w 96"/>
                <a:gd name="T49" fmla="*/ 33 h 67"/>
                <a:gd name="T50" fmla="*/ 4 w 96"/>
                <a:gd name="T51" fmla="*/ 33 h 67"/>
                <a:gd name="T52" fmla="*/ 4 w 96"/>
                <a:gd name="T53" fmla="*/ 33 h 67"/>
                <a:gd name="T54" fmla="*/ 2 w 96"/>
                <a:gd name="T55" fmla="*/ 33 h 67"/>
                <a:gd name="T56" fmla="*/ 2 w 96"/>
                <a:gd name="T57" fmla="*/ 33 h 67"/>
                <a:gd name="T58" fmla="*/ 2 w 96"/>
                <a:gd name="T59" fmla="*/ 33 h 67"/>
                <a:gd name="T60" fmla="*/ 2 w 96"/>
                <a:gd name="T61" fmla="*/ 33 h 67"/>
                <a:gd name="T62" fmla="*/ 2 w 96"/>
                <a:gd name="T63" fmla="*/ 33 h 67"/>
                <a:gd name="T64" fmla="*/ 2 w 96"/>
                <a:gd name="T65" fmla="*/ 33 h 67"/>
                <a:gd name="T66" fmla="*/ 2 w 96"/>
                <a:gd name="T67" fmla="*/ 33 h 67"/>
                <a:gd name="T68" fmla="*/ 2 w 96"/>
                <a:gd name="T69" fmla="*/ 33 h 67"/>
                <a:gd name="T70" fmla="*/ 2 w 96"/>
                <a:gd name="T71" fmla="*/ 33 h 67"/>
                <a:gd name="T72" fmla="*/ 0 w 96"/>
                <a:gd name="T73" fmla="*/ 32 h 67"/>
                <a:gd name="T74" fmla="*/ 0 w 96"/>
                <a:gd name="T75" fmla="*/ 32 h 67"/>
                <a:gd name="T76" fmla="*/ 2 w 96"/>
                <a:gd name="T77" fmla="*/ 26 h 67"/>
                <a:gd name="T78" fmla="*/ 96 w 96"/>
                <a:gd name="T79" fmla="*/ 43 h 67"/>
                <a:gd name="T80" fmla="*/ 92 w 96"/>
                <a:gd name="T81" fmla="*/ 43 h 67"/>
                <a:gd name="T82" fmla="*/ 7 w 96"/>
                <a:gd name="T83" fmla="*/ 19 h 67"/>
                <a:gd name="T84" fmla="*/ 25 w 96"/>
                <a:gd name="T85" fmla="*/ 24 h 67"/>
                <a:gd name="T86" fmla="*/ 5 w 96"/>
                <a:gd name="T87" fmla="*/ 22 h 67"/>
                <a:gd name="T88" fmla="*/ 55 w 96"/>
                <a:gd name="T89" fmla="*/ 10 h 67"/>
                <a:gd name="T90" fmla="*/ 40 w 96"/>
                <a:gd name="T91" fmla="*/ 19 h 67"/>
                <a:gd name="T92" fmla="*/ 37 w 96"/>
                <a:gd name="T93" fmla="*/ 17 h 67"/>
                <a:gd name="T94" fmla="*/ 84 w 96"/>
                <a:gd name="T95" fmla="*/ 8 h 67"/>
                <a:gd name="T96" fmla="*/ 94 w 96"/>
                <a:gd name="T97" fmla="*/ 14 h 67"/>
                <a:gd name="T98" fmla="*/ 81 w 96"/>
                <a:gd name="T99" fmla="*/ 10 h 67"/>
                <a:gd name="T100" fmla="*/ 84 w 96"/>
                <a:gd name="T101" fmla="*/ 0 h 67"/>
                <a:gd name="T102" fmla="*/ 69 w 96"/>
                <a:gd name="T103" fmla="*/ 7 h 67"/>
                <a:gd name="T104" fmla="*/ 67 w 96"/>
                <a:gd name="T105" fmla="*/ 3 h 67"/>
                <a:gd name="T106" fmla="*/ 74 w 96"/>
                <a:gd name="T107" fmla="*/ 0 h 67"/>
                <a:gd name="T108" fmla="*/ 74 w 96"/>
                <a:gd name="T109" fmla="*/ 0 h 67"/>
                <a:gd name="T110" fmla="*/ 74 w 96"/>
                <a:gd name="T1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67">
                  <a:moveTo>
                    <a:pt x="62" y="57"/>
                  </a:moveTo>
                  <a:lnTo>
                    <a:pt x="63" y="57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58" y="67"/>
                  </a:lnTo>
                  <a:lnTo>
                    <a:pt x="49" y="67"/>
                  </a:lnTo>
                  <a:lnTo>
                    <a:pt x="47" y="65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9" y="61"/>
                  </a:lnTo>
                  <a:lnTo>
                    <a:pt x="56" y="61"/>
                  </a:lnTo>
                  <a:lnTo>
                    <a:pt x="59" y="57"/>
                  </a:lnTo>
                  <a:lnTo>
                    <a:pt x="62" y="57"/>
                  </a:lnTo>
                  <a:close/>
                  <a:moveTo>
                    <a:pt x="77" y="51"/>
                  </a:moveTo>
                  <a:lnTo>
                    <a:pt x="94" y="51"/>
                  </a:lnTo>
                  <a:lnTo>
                    <a:pt x="95" y="53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7"/>
                  </a:lnTo>
                  <a:lnTo>
                    <a:pt x="77" y="57"/>
                  </a:lnTo>
                  <a:lnTo>
                    <a:pt x="76" y="55"/>
                  </a:lnTo>
                  <a:lnTo>
                    <a:pt x="74" y="54"/>
                  </a:lnTo>
                  <a:lnTo>
                    <a:pt x="76" y="53"/>
                  </a:lnTo>
                  <a:lnTo>
                    <a:pt x="77" y="51"/>
                  </a:lnTo>
                  <a:close/>
                  <a:moveTo>
                    <a:pt x="26" y="40"/>
                  </a:moveTo>
                  <a:lnTo>
                    <a:pt x="27" y="40"/>
                  </a:lnTo>
                  <a:lnTo>
                    <a:pt x="27" y="40"/>
                  </a:lnTo>
                  <a:lnTo>
                    <a:pt x="29" y="42"/>
                  </a:lnTo>
                  <a:lnTo>
                    <a:pt x="40" y="53"/>
                  </a:lnTo>
                  <a:lnTo>
                    <a:pt x="41" y="54"/>
                  </a:lnTo>
                  <a:lnTo>
                    <a:pt x="40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5" y="43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2" y="26"/>
                  </a:moveTo>
                  <a:lnTo>
                    <a:pt x="4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13" y="33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2" y="26"/>
                  </a:lnTo>
                  <a:close/>
                  <a:moveTo>
                    <a:pt x="94" y="25"/>
                  </a:moveTo>
                  <a:lnTo>
                    <a:pt x="95" y="25"/>
                  </a:lnTo>
                  <a:lnTo>
                    <a:pt x="96" y="28"/>
                  </a:lnTo>
                  <a:lnTo>
                    <a:pt x="96" y="43"/>
                  </a:lnTo>
                  <a:lnTo>
                    <a:pt x="95" y="44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28"/>
                  </a:ln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7" y="19"/>
                  </a:moveTo>
                  <a:lnTo>
                    <a:pt x="23" y="19"/>
                  </a:lnTo>
                  <a:lnTo>
                    <a:pt x="25" y="19"/>
                  </a:lnTo>
                  <a:lnTo>
                    <a:pt x="26" y="22"/>
                  </a:lnTo>
                  <a:lnTo>
                    <a:pt x="25" y="24"/>
                  </a:lnTo>
                  <a:lnTo>
                    <a:pt x="23" y="24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7" y="19"/>
                  </a:lnTo>
                  <a:close/>
                  <a:moveTo>
                    <a:pt x="54" y="8"/>
                  </a:moveTo>
                  <a:lnTo>
                    <a:pt x="55" y="10"/>
                  </a:lnTo>
                  <a:lnTo>
                    <a:pt x="56" y="10"/>
                  </a:lnTo>
                  <a:lnTo>
                    <a:pt x="56" y="13"/>
                  </a:lnTo>
                  <a:lnTo>
                    <a:pt x="55" y="14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8" y="15"/>
                  </a:lnTo>
                  <a:lnTo>
                    <a:pt x="54" y="10"/>
                  </a:lnTo>
                  <a:lnTo>
                    <a:pt x="54" y="8"/>
                  </a:lnTo>
                  <a:close/>
                  <a:moveTo>
                    <a:pt x="84" y="8"/>
                  </a:moveTo>
                  <a:lnTo>
                    <a:pt x="96" y="8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4" y="14"/>
                  </a:lnTo>
                  <a:lnTo>
                    <a:pt x="92" y="13"/>
                  </a:lnTo>
                  <a:lnTo>
                    <a:pt x="84" y="13"/>
                  </a:lnTo>
                  <a:lnTo>
                    <a:pt x="81" y="11"/>
                  </a:lnTo>
                  <a:lnTo>
                    <a:pt x="81" y="10"/>
                  </a:lnTo>
                  <a:lnTo>
                    <a:pt x="81" y="8"/>
                  </a:lnTo>
                  <a:lnTo>
                    <a:pt x="84" y="8"/>
                  </a:lnTo>
                  <a:close/>
                  <a:moveTo>
                    <a:pt x="74" y="0"/>
                  </a:moveTo>
                  <a:lnTo>
                    <a:pt x="84" y="0"/>
                  </a:lnTo>
                  <a:lnTo>
                    <a:pt x="84" y="4"/>
                  </a:lnTo>
                  <a:lnTo>
                    <a:pt x="76" y="4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7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5615" tIns="92808" rIns="185615" bIns="92808" numCol="1" anchor="t" anchorCtr="0" compatLnSpc="1">
              <a:prstTxWarp prst="textNoShape">
                <a:avLst/>
              </a:prstTxWarp>
            </a:bodyPr>
            <a:lstStyle/>
            <a:p>
              <a:endParaRPr lang="ru-RU" sz="3655" dirty="0"/>
            </a:p>
          </p:txBody>
        </p:sp>
      </p:grpSp>
      <p:grpSp>
        <p:nvGrpSpPr>
          <p:cNvPr id="579" name="Группа 578">
            <a:extLst>
              <a:ext uri="{FF2B5EF4-FFF2-40B4-BE49-F238E27FC236}">
                <a16:creationId xmlns:a16="http://schemas.microsoft.com/office/drawing/2014/main" xmlns="" id="{436218F7-671E-4AAB-B266-6C8271D26B61}"/>
              </a:ext>
            </a:extLst>
          </p:cNvPr>
          <p:cNvGrpSpPr/>
          <p:nvPr/>
        </p:nvGrpSpPr>
        <p:grpSpPr>
          <a:xfrm>
            <a:off x="15638214" y="3139255"/>
            <a:ext cx="3229573" cy="3019062"/>
            <a:chOff x="2986926" y="732555"/>
            <a:chExt cx="1468606" cy="1372879"/>
          </a:xfrm>
        </p:grpSpPr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xmlns="" id="{E4471BAC-6107-4CC3-A452-99E661BABB0A}"/>
                </a:ext>
              </a:extLst>
            </p:cNvPr>
            <p:cNvSpPr txBox="1"/>
            <p:nvPr/>
          </p:nvSpPr>
          <p:spPr>
            <a:xfrm>
              <a:off x="2986926" y="732555"/>
              <a:ext cx="920702" cy="66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933" b="1" dirty="0">
                  <a:solidFill>
                    <a:srgbClr val="C6386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55</a:t>
              </a:r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xmlns="" id="{052F561D-572B-4E70-BEAC-E30BCC6B4493}"/>
                </a:ext>
              </a:extLst>
            </p:cNvPr>
            <p:cNvSpPr txBox="1"/>
            <p:nvPr/>
          </p:nvSpPr>
          <p:spPr>
            <a:xfrm>
              <a:off x="3642113" y="1039261"/>
              <a:ext cx="813419" cy="26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48" dirty="0">
                  <a:latin typeface="Segoe UI" panose="020B0502040204020203" pitchFamily="34" charset="0"/>
                  <a:cs typeface="Segoe UI" panose="020B0502040204020203" pitchFamily="34" charset="0"/>
                </a:rPr>
                <a:t>место</a:t>
              </a: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xmlns="" id="{9BE67F36-5169-4B7F-BF69-136C47170F68}"/>
                </a:ext>
              </a:extLst>
            </p:cNvPr>
            <p:cNvSpPr txBox="1"/>
            <p:nvPr/>
          </p:nvSpPr>
          <p:spPr>
            <a:xfrm>
              <a:off x="3116316" y="1559600"/>
              <a:ext cx="1051594" cy="54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по ВРП</a:t>
              </a:r>
            </a:p>
            <a:p>
              <a:pPr algn="ctr"/>
              <a:r>
                <a:rPr lang="ru-RU" sz="3600" b="1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0,1%</a:t>
              </a:r>
            </a:p>
          </p:txBody>
        </p:sp>
        <p:cxnSp>
          <p:nvCxnSpPr>
            <p:cNvPr id="583" name="Прямая соединительная линия 582">
              <a:extLst>
                <a:ext uri="{FF2B5EF4-FFF2-40B4-BE49-F238E27FC236}">
                  <a16:creationId xmlns:a16="http://schemas.microsoft.com/office/drawing/2014/main" xmlns="" id="{49D4DC00-30E4-4451-A3B5-49D7DC9C6E6A}"/>
                </a:ext>
              </a:extLst>
            </p:cNvPr>
            <p:cNvCxnSpPr/>
            <p:nvPr/>
          </p:nvCxnSpPr>
          <p:spPr>
            <a:xfrm>
              <a:off x="3035233" y="1562977"/>
              <a:ext cx="1292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xmlns="" id="{4BA3A59D-384F-410D-908E-06E9CA3A0604}"/>
                </a:ext>
              </a:extLst>
            </p:cNvPr>
            <p:cNvSpPr txBox="1"/>
            <p:nvPr/>
          </p:nvSpPr>
          <p:spPr>
            <a:xfrm>
              <a:off x="3035234" y="1222555"/>
              <a:ext cx="1299849" cy="31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7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ru-RU" sz="3958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230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млрд руб.</a:t>
              </a:r>
              <a:endParaRPr lang="ru-RU" sz="6157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5" name="Группа 584">
            <a:extLst>
              <a:ext uri="{FF2B5EF4-FFF2-40B4-BE49-F238E27FC236}">
                <a16:creationId xmlns:a16="http://schemas.microsoft.com/office/drawing/2014/main" xmlns="" id="{76A900F4-6FD8-426B-9E49-BAC89B00EC5E}"/>
              </a:ext>
            </a:extLst>
          </p:cNvPr>
          <p:cNvGrpSpPr/>
          <p:nvPr/>
        </p:nvGrpSpPr>
        <p:grpSpPr>
          <a:xfrm>
            <a:off x="11789236" y="3138151"/>
            <a:ext cx="3218956" cy="2957508"/>
            <a:chOff x="7323262" y="732555"/>
            <a:chExt cx="1463778" cy="1344887"/>
          </a:xfrm>
        </p:grpSpPr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xmlns="" id="{4D1E758B-D57B-4787-AF2A-CC9079C69851}"/>
                </a:ext>
              </a:extLst>
            </p:cNvPr>
            <p:cNvSpPr txBox="1"/>
            <p:nvPr/>
          </p:nvSpPr>
          <p:spPr>
            <a:xfrm>
              <a:off x="7323262" y="732555"/>
              <a:ext cx="750374" cy="66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933" b="1" dirty="0">
                  <a:solidFill>
                    <a:srgbClr val="C6386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60</a:t>
              </a: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xmlns="" id="{AE0B6C78-9CA2-4EE4-B7D3-7C926CCF82B0}"/>
                </a:ext>
              </a:extLst>
            </p:cNvPr>
            <p:cNvSpPr txBox="1"/>
            <p:nvPr/>
          </p:nvSpPr>
          <p:spPr>
            <a:xfrm>
              <a:off x="7973621" y="1004251"/>
              <a:ext cx="813419" cy="26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48" dirty="0">
                  <a:latin typeface="Segoe UI" panose="020B0502040204020203" pitchFamily="34" charset="0"/>
                  <a:cs typeface="Segoe UI" panose="020B0502040204020203" pitchFamily="34" charset="0"/>
                </a:rPr>
                <a:t>место</a:t>
              </a: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xmlns="" id="{88EB04BA-4236-4FDA-A795-DA3ED7427262}"/>
                </a:ext>
              </a:extLst>
            </p:cNvPr>
            <p:cNvSpPr txBox="1"/>
            <p:nvPr/>
          </p:nvSpPr>
          <p:spPr>
            <a:xfrm>
              <a:off x="7422281" y="1559600"/>
              <a:ext cx="1211655" cy="51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по налогам</a:t>
              </a:r>
            </a:p>
            <a:p>
              <a:pPr algn="ctr"/>
              <a:r>
                <a:rPr lang="ru-RU" sz="3600" b="1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0,1%</a:t>
              </a:r>
              <a:r>
                <a:rPr lang="ru-RU" sz="3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cxnSp>
          <p:nvCxnSpPr>
            <p:cNvPr id="589" name="Прямая соединительная линия 588">
              <a:extLst>
                <a:ext uri="{FF2B5EF4-FFF2-40B4-BE49-F238E27FC236}">
                  <a16:creationId xmlns:a16="http://schemas.microsoft.com/office/drawing/2014/main" xmlns="" id="{7E304543-C715-4EF3-865F-8425ABCD8EB3}"/>
                </a:ext>
              </a:extLst>
            </p:cNvPr>
            <p:cNvCxnSpPr/>
            <p:nvPr/>
          </p:nvCxnSpPr>
          <p:spPr>
            <a:xfrm>
              <a:off x="7341198" y="1562977"/>
              <a:ext cx="1292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xmlns="" id="{87FB16ED-4272-4CFB-9E95-B8866F7FFC31}"/>
                </a:ext>
              </a:extLst>
            </p:cNvPr>
            <p:cNvSpPr txBox="1"/>
            <p:nvPr/>
          </p:nvSpPr>
          <p:spPr>
            <a:xfrm>
              <a:off x="7418296" y="1222555"/>
              <a:ext cx="1191335" cy="31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7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0,5</a:t>
              </a:r>
              <a:r>
                <a:rPr lang="ru-RU" sz="3958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230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млрд руб.</a:t>
              </a:r>
              <a:endParaRPr lang="ru-RU" sz="6157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34" name="Группа 633">
            <a:extLst>
              <a:ext uri="{FF2B5EF4-FFF2-40B4-BE49-F238E27FC236}">
                <a16:creationId xmlns:a16="http://schemas.microsoft.com/office/drawing/2014/main" xmlns="" id="{C3371684-F0A0-4D3D-A4F2-A607C8A06847}"/>
              </a:ext>
            </a:extLst>
          </p:cNvPr>
          <p:cNvGrpSpPr/>
          <p:nvPr/>
        </p:nvGrpSpPr>
        <p:grpSpPr>
          <a:xfrm>
            <a:off x="10797506" y="6727789"/>
            <a:ext cx="12908545" cy="2906539"/>
            <a:chOff x="2804981" y="3633225"/>
            <a:chExt cx="4478112" cy="792514"/>
          </a:xfrm>
        </p:grpSpPr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xmlns="" id="{37A7DD9E-07D8-4A22-9574-8BABB6F5AB73}"/>
                </a:ext>
              </a:extLst>
            </p:cNvPr>
            <p:cNvSpPr txBox="1"/>
            <p:nvPr/>
          </p:nvSpPr>
          <p:spPr>
            <a:xfrm>
              <a:off x="3188413" y="4134407"/>
              <a:ext cx="1261307" cy="2384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4000" b="1" dirty="0">
                  <a:solidFill>
                    <a:srgbClr val="C6386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515 489</a:t>
              </a:r>
              <a:r>
                <a:rPr lang="ru-RU" sz="3200" b="1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ru-RU" sz="3200" b="1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3200" b="1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тыс. руб.</a:t>
              </a:r>
              <a:endParaRPr lang="ru-RU" sz="3200" dirty="0">
                <a:solidFill>
                  <a:srgbClr val="C6386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xmlns="" id="{A30FD7F3-C1B4-4A27-95E6-CBAD93331ABE}"/>
                </a:ext>
              </a:extLst>
            </p:cNvPr>
            <p:cNvSpPr txBox="1"/>
            <p:nvPr/>
          </p:nvSpPr>
          <p:spPr>
            <a:xfrm>
              <a:off x="2804981" y="3643384"/>
              <a:ext cx="2053956" cy="3776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НАЛОГОВЫЕ И НЕНАЛОГОВЫЕ ПОСТУПЛЕНИЯ </a:t>
              </a:r>
              <a:br>
                <a:rPr lang="ru-RU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(2019)</a:t>
              </a:r>
            </a:p>
          </p:txBody>
        </p:sp>
        <p:cxnSp>
          <p:nvCxnSpPr>
            <p:cNvPr id="637" name="Прямая соединительная линия 636">
              <a:extLst>
                <a:ext uri="{FF2B5EF4-FFF2-40B4-BE49-F238E27FC236}">
                  <a16:creationId xmlns:a16="http://schemas.microsoft.com/office/drawing/2014/main" xmlns="" id="{4EF589C0-44F1-47FD-BA6F-C35D4819D142}"/>
                </a:ext>
              </a:extLst>
            </p:cNvPr>
            <p:cNvCxnSpPr/>
            <p:nvPr/>
          </p:nvCxnSpPr>
          <p:spPr>
            <a:xfrm>
              <a:off x="3445820" y="4095333"/>
              <a:ext cx="82547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8" name="TextBox 637">
              <a:extLst>
                <a:ext uri="{FF2B5EF4-FFF2-40B4-BE49-F238E27FC236}">
                  <a16:creationId xmlns:a16="http://schemas.microsoft.com/office/drawing/2014/main" xmlns="" id="{DD785797-3545-4BEB-9EBD-DC078B560655}"/>
                </a:ext>
              </a:extLst>
            </p:cNvPr>
            <p:cNvSpPr txBox="1"/>
            <p:nvPr/>
          </p:nvSpPr>
          <p:spPr>
            <a:xfrm>
              <a:off x="4977183" y="3633225"/>
              <a:ext cx="2305910" cy="3776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ОЦЕНКА ПО НАЛОГОВЫМ И НЕНАЛОГОВЫМ ПОСТУПЛЕНИЯМ (2020)</a:t>
              </a:r>
            </a:p>
          </p:txBody>
        </p:sp>
        <p:sp>
          <p:nvSpPr>
            <p:cNvPr id="639" name="TextBox 638">
              <a:extLst>
                <a:ext uri="{FF2B5EF4-FFF2-40B4-BE49-F238E27FC236}">
                  <a16:creationId xmlns:a16="http://schemas.microsoft.com/office/drawing/2014/main" xmlns="" id="{41ADB62A-D583-4E2C-93EA-258A6BCE5882}"/>
                </a:ext>
              </a:extLst>
            </p:cNvPr>
            <p:cNvSpPr txBox="1"/>
            <p:nvPr/>
          </p:nvSpPr>
          <p:spPr>
            <a:xfrm>
              <a:off x="5499484" y="4142292"/>
              <a:ext cx="1261307" cy="2384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4000" b="1" dirty="0">
                  <a:solidFill>
                    <a:srgbClr val="C6386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514 652</a:t>
              </a:r>
              <a:r>
                <a:rPr lang="ru-RU" sz="3200" b="1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ru-RU" sz="3200" b="1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3200" b="1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тыс. руб</a:t>
              </a:r>
              <a:r>
                <a:rPr lang="ru-RU" sz="3200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</a:p>
          </p:txBody>
        </p:sp>
        <p:cxnSp>
          <p:nvCxnSpPr>
            <p:cNvPr id="640" name="Прямая соединительная линия 639">
              <a:extLst>
                <a:ext uri="{FF2B5EF4-FFF2-40B4-BE49-F238E27FC236}">
                  <a16:creationId xmlns:a16="http://schemas.microsoft.com/office/drawing/2014/main" xmlns="" id="{F4527B22-8A7E-420B-B9DD-76F5A6AA7C0C}"/>
                </a:ext>
              </a:extLst>
            </p:cNvPr>
            <p:cNvCxnSpPr/>
            <p:nvPr/>
          </p:nvCxnSpPr>
          <p:spPr>
            <a:xfrm>
              <a:off x="5681519" y="4098982"/>
              <a:ext cx="8419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Равнобедренный треугольник 640">
              <a:extLst>
                <a:ext uri="{FF2B5EF4-FFF2-40B4-BE49-F238E27FC236}">
                  <a16:creationId xmlns:a16="http://schemas.microsoft.com/office/drawing/2014/main" xmlns="" id="{35E9362F-22DB-4273-9467-707FC91080DB}"/>
                </a:ext>
              </a:extLst>
            </p:cNvPr>
            <p:cNvSpPr/>
            <p:nvPr/>
          </p:nvSpPr>
          <p:spPr>
            <a:xfrm rot="5400000">
              <a:off x="4669491" y="4128330"/>
              <a:ext cx="491555" cy="103264"/>
            </a:xfrm>
            <a:prstGeom prst="triangle">
              <a:avLst/>
            </a:prstGeom>
            <a:solidFill>
              <a:srgbClr val="5D326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</p:grpSp>
      <p:sp>
        <p:nvSpPr>
          <p:cNvPr id="649" name="object 2">
            <a:extLst>
              <a:ext uri="{FF2B5EF4-FFF2-40B4-BE49-F238E27FC236}">
                <a16:creationId xmlns:a16="http://schemas.microsoft.com/office/drawing/2014/main" xmlns="" id="{4F363AC4-EF8C-475F-A61E-0757E37FB86F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2455718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ХАРАКТЕРИСТИКИ МУНИЦИПАЛИТЕТА</a:t>
            </a:r>
            <a:endParaRPr lang="ru-RU" sz="4800" b="1" kern="0" spc="7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0" name="Прямая соединительная линия 649">
            <a:extLst>
              <a:ext uri="{FF2B5EF4-FFF2-40B4-BE49-F238E27FC236}">
                <a16:creationId xmlns:a16="http://schemas.microsoft.com/office/drawing/2014/main" xmlns="" id="{420E0676-7BCA-4F88-B251-7A031D0CCD1C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1" name="Группа 650">
            <a:extLst>
              <a:ext uri="{FF2B5EF4-FFF2-40B4-BE49-F238E27FC236}">
                <a16:creationId xmlns:a16="http://schemas.microsoft.com/office/drawing/2014/main" xmlns="" id="{7EF43498-60E3-43FE-9452-1192200DE85A}"/>
              </a:ext>
            </a:extLst>
          </p:cNvPr>
          <p:cNvGrpSpPr/>
          <p:nvPr/>
        </p:nvGrpSpPr>
        <p:grpSpPr>
          <a:xfrm>
            <a:off x="13175499" y="11338134"/>
            <a:ext cx="4620925" cy="2599264"/>
            <a:chOff x="4646099" y="3687941"/>
            <a:chExt cx="2364324" cy="1329928"/>
          </a:xfrm>
        </p:grpSpPr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xmlns="" id="{88B67FFB-60F4-4CA5-B3BA-76484902E028}"/>
                </a:ext>
              </a:extLst>
            </p:cNvPr>
            <p:cNvSpPr txBox="1"/>
            <p:nvPr/>
          </p:nvSpPr>
          <p:spPr>
            <a:xfrm>
              <a:off x="4646099" y="4034385"/>
              <a:ext cx="2364324" cy="677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36000" indent="-144000">
                <a:buFont typeface="Arial" panose="020B0604020202020204" pitchFamily="34" charset="0"/>
                <a:buChar char="•"/>
                <a:defRPr sz="1600"/>
              </a:lvl1pPr>
            </a:lstStyle>
            <a:p>
              <a:pPr marL="0" indent="0" algn="ctr">
                <a:buNone/>
              </a:pPr>
              <a:r>
                <a:rPr lang="ru-RU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УРОВЕНЬ БЕДНОСТИ</a:t>
              </a:r>
              <a:br>
                <a:rPr lang="ru-RU" sz="3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4800" b="1" dirty="0">
                  <a:solidFill>
                    <a:srgbClr val="C6386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12,3%</a:t>
              </a:r>
              <a:endParaRPr lang="ru-RU" sz="3200" b="1" dirty="0">
                <a:solidFill>
                  <a:srgbClr val="C6386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53" name="Группа 652">
              <a:extLst>
                <a:ext uri="{FF2B5EF4-FFF2-40B4-BE49-F238E27FC236}">
                  <a16:creationId xmlns:a16="http://schemas.microsoft.com/office/drawing/2014/main" xmlns="" id="{2E637284-61A5-429A-859A-178B7C568696}"/>
                </a:ext>
              </a:extLst>
            </p:cNvPr>
            <p:cNvGrpSpPr/>
            <p:nvPr/>
          </p:nvGrpSpPr>
          <p:grpSpPr>
            <a:xfrm>
              <a:off x="5592795" y="3687941"/>
              <a:ext cx="413524" cy="297279"/>
              <a:chOff x="2293145" y="1111784"/>
              <a:chExt cx="413524" cy="297279"/>
            </a:xfrm>
          </p:grpSpPr>
          <p:sp>
            <p:nvSpPr>
              <p:cNvPr id="655" name="Прямоугольник 654">
                <a:extLst>
                  <a:ext uri="{FF2B5EF4-FFF2-40B4-BE49-F238E27FC236}">
                    <a16:creationId xmlns:a16="http://schemas.microsoft.com/office/drawing/2014/main" xmlns="" id="{624391D3-1D97-4521-A113-9B49633AE7BC}"/>
                  </a:ext>
                </a:extLst>
              </p:cNvPr>
              <p:cNvSpPr/>
              <p:nvPr/>
            </p:nvSpPr>
            <p:spPr>
              <a:xfrm>
                <a:off x="2293145" y="1220093"/>
                <a:ext cx="144016" cy="188970"/>
              </a:xfrm>
              <a:prstGeom prst="rect">
                <a:avLst/>
              </a:prstGeom>
              <a:solidFill>
                <a:srgbClr val="C00000"/>
              </a:solidFill>
              <a:ln w="25400" cap="flat">
                <a:solidFill>
                  <a:schemeClr val="tx1"/>
                </a:solidFill>
                <a:prstDash val="solid"/>
                <a:round/>
              </a:ln>
              <a:effectLst>
                <a:softEdge rad="1270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Calibri"/>
                </a:endParaRPr>
              </a:p>
            </p:txBody>
          </p:sp>
          <p:sp>
            <p:nvSpPr>
              <p:cNvPr id="656" name="Прямоугольник 655">
                <a:extLst>
                  <a:ext uri="{FF2B5EF4-FFF2-40B4-BE49-F238E27FC236}">
                    <a16:creationId xmlns:a16="http://schemas.microsoft.com/office/drawing/2014/main" xmlns="" id="{61CBF17C-FF09-4323-A549-6295FC281A32}"/>
                  </a:ext>
                </a:extLst>
              </p:cNvPr>
              <p:cNvSpPr/>
              <p:nvPr/>
            </p:nvSpPr>
            <p:spPr>
              <a:xfrm>
                <a:off x="2421528" y="1165978"/>
                <a:ext cx="142426" cy="243085"/>
              </a:xfrm>
              <a:prstGeom prst="rect">
                <a:avLst/>
              </a:prstGeom>
              <a:solidFill>
                <a:srgbClr val="C00000"/>
              </a:solidFill>
              <a:ln w="25400" cap="flat">
                <a:solidFill>
                  <a:schemeClr val="tx1"/>
                </a:solidFill>
                <a:prstDash val="solid"/>
                <a:round/>
              </a:ln>
              <a:effectLst>
                <a:softEdge rad="1270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Calibri"/>
                </a:endParaRPr>
              </a:p>
            </p:txBody>
          </p:sp>
          <p:sp>
            <p:nvSpPr>
              <p:cNvPr id="657" name="Прямоугольник 656">
                <a:extLst>
                  <a:ext uri="{FF2B5EF4-FFF2-40B4-BE49-F238E27FC236}">
                    <a16:creationId xmlns:a16="http://schemas.microsoft.com/office/drawing/2014/main" xmlns="" id="{24DC651C-6B8C-486F-9E11-C80F7754CD74}"/>
                  </a:ext>
                </a:extLst>
              </p:cNvPr>
              <p:cNvSpPr/>
              <p:nvPr/>
            </p:nvSpPr>
            <p:spPr>
              <a:xfrm>
                <a:off x="2564243" y="1111784"/>
                <a:ext cx="142426" cy="297279"/>
              </a:xfrm>
              <a:prstGeom prst="rect">
                <a:avLst/>
              </a:prstGeom>
              <a:solidFill>
                <a:srgbClr val="C00000"/>
              </a:solidFill>
              <a:ln w="25400" cap="flat">
                <a:solidFill>
                  <a:schemeClr val="tx1"/>
                </a:solidFill>
                <a:prstDash val="solid"/>
                <a:round/>
              </a:ln>
              <a:effectLst>
                <a:softEdge rad="1270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  <a:sym typeface="Calibri"/>
                </a:endParaRPr>
              </a:p>
            </p:txBody>
          </p:sp>
        </p:grpSp>
        <p:sp>
          <p:nvSpPr>
            <p:cNvPr id="654" name="Прямоугольник 653">
              <a:extLst>
                <a:ext uri="{FF2B5EF4-FFF2-40B4-BE49-F238E27FC236}">
                  <a16:creationId xmlns:a16="http://schemas.microsoft.com/office/drawing/2014/main" xmlns="" id="{C4443D58-3426-4805-AD4E-26ECEB4A6764}"/>
                </a:ext>
              </a:extLst>
            </p:cNvPr>
            <p:cNvSpPr/>
            <p:nvPr/>
          </p:nvSpPr>
          <p:spPr>
            <a:xfrm>
              <a:off x="5109549" y="4687170"/>
              <a:ext cx="1402738" cy="330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ВЫСОКИЙ</a:t>
              </a:r>
              <a:endParaRPr lang="ru-RU" sz="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22" name="Прямоугольник 321"/>
          <p:cNvSpPr/>
          <p:nvPr/>
        </p:nvSpPr>
        <p:spPr>
          <a:xfrm>
            <a:off x="18176185" y="11512348"/>
            <a:ext cx="345389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ДЕФИЦИТ </a:t>
            </a:r>
          </a:p>
          <a:p>
            <a:pPr algn="ctr"/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РАБОЧИХ МЕСТ</a:t>
            </a:r>
          </a:p>
          <a:p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sz="36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-</a:t>
            </a:r>
            <a:r>
              <a:rPr lang="ru-RU" sz="36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7 799 </a:t>
            </a:r>
            <a:r>
              <a:rPr lang="ru-RU" sz="36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чел</a:t>
            </a:r>
            <a:endParaRPr lang="ru-RU" sz="3600" dirty="0">
              <a:solidFill>
                <a:srgbClr val="C6386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A81C22-F520-4138-96E1-9027C817E886}"/>
              </a:ext>
            </a:extLst>
          </p:cNvPr>
          <p:cNvSpPr txBox="1"/>
          <p:nvPr/>
        </p:nvSpPr>
        <p:spPr>
          <a:xfrm>
            <a:off x="13896073" y="10095699"/>
            <a:ext cx="6646984" cy="4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Отклонение:  </a:t>
            </a:r>
            <a:r>
              <a:rPr lang="ru-RU" sz="3200" b="1" dirty="0">
                <a:solidFill>
                  <a:srgbClr val="C6386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- 837 </a:t>
            </a:r>
            <a:r>
              <a:rPr lang="ru-RU" sz="3200" b="1" dirty="0">
                <a:solidFill>
                  <a:srgbClr val="C6386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руб.</a:t>
            </a:r>
          </a:p>
        </p:txBody>
      </p:sp>
      <p:grpSp>
        <p:nvGrpSpPr>
          <p:cNvPr id="265" name="Группа 264">
            <a:extLst>
              <a:ext uri="{FF2B5EF4-FFF2-40B4-BE49-F238E27FC236}">
                <a16:creationId xmlns:a16="http://schemas.microsoft.com/office/drawing/2014/main" xmlns="" id="{CF8BAD16-0BA3-44A9-8124-2A44E08D9D2A}"/>
              </a:ext>
            </a:extLst>
          </p:cNvPr>
          <p:cNvGrpSpPr/>
          <p:nvPr/>
        </p:nvGrpSpPr>
        <p:grpSpPr>
          <a:xfrm>
            <a:off x="18587271" y="3135597"/>
            <a:ext cx="5479834" cy="3052695"/>
            <a:chOff x="6759836" y="732555"/>
            <a:chExt cx="2491883" cy="1388172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xmlns="" id="{F2E367BB-0B39-4F2F-BF27-FE69967A6E31}"/>
                </a:ext>
              </a:extLst>
            </p:cNvPr>
            <p:cNvSpPr txBox="1"/>
            <p:nvPr/>
          </p:nvSpPr>
          <p:spPr>
            <a:xfrm>
              <a:off x="7323262" y="732555"/>
              <a:ext cx="750374" cy="66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933" b="1" dirty="0">
                  <a:solidFill>
                    <a:srgbClr val="C6386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51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xmlns="" id="{8462706E-5F77-45EF-82D6-FFD2A0F70F2C}"/>
                </a:ext>
              </a:extLst>
            </p:cNvPr>
            <p:cNvSpPr txBox="1"/>
            <p:nvPr/>
          </p:nvSpPr>
          <p:spPr>
            <a:xfrm>
              <a:off x="8005777" y="1004598"/>
              <a:ext cx="813419" cy="26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48" dirty="0">
                  <a:latin typeface="Segoe UI" panose="020B0502040204020203" pitchFamily="34" charset="0"/>
                  <a:cs typeface="Segoe UI" panose="020B0502040204020203" pitchFamily="34" charset="0"/>
                </a:rPr>
                <a:t>место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xmlns="" id="{3818E9F1-9580-4F88-9E3B-3C485A4613FE}"/>
                </a:ext>
              </a:extLst>
            </p:cNvPr>
            <p:cNvSpPr txBox="1"/>
            <p:nvPr/>
          </p:nvSpPr>
          <p:spPr>
            <a:xfrm>
              <a:off x="6759836" y="1602885"/>
              <a:ext cx="2491883" cy="51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по объему инвестиций</a:t>
              </a:r>
            </a:p>
            <a:p>
              <a:pPr algn="ctr"/>
              <a:r>
                <a:rPr lang="ru-RU" sz="3600" b="1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0,1%</a:t>
              </a:r>
              <a:r>
                <a:rPr lang="ru-RU" sz="3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cxnSp>
          <p:nvCxnSpPr>
            <p:cNvPr id="269" name="Прямая соединительная линия 268">
              <a:extLst>
                <a:ext uri="{FF2B5EF4-FFF2-40B4-BE49-F238E27FC236}">
                  <a16:creationId xmlns:a16="http://schemas.microsoft.com/office/drawing/2014/main" xmlns="" id="{C4919260-CE02-4541-B5A6-F4543990FA9E}"/>
                </a:ext>
              </a:extLst>
            </p:cNvPr>
            <p:cNvCxnSpPr/>
            <p:nvPr/>
          </p:nvCxnSpPr>
          <p:spPr>
            <a:xfrm>
              <a:off x="7341198" y="1562977"/>
              <a:ext cx="1292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xmlns="" id="{36FD40E6-303D-4924-B30C-DF4A51D6650A}"/>
                </a:ext>
              </a:extLst>
            </p:cNvPr>
            <p:cNvSpPr txBox="1"/>
            <p:nvPr/>
          </p:nvSpPr>
          <p:spPr>
            <a:xfrm>
              <a:off x="7418296" y="1222555"/>
              <a:ext cx="1211655" cy="31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7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0,8</a:t>
              </a:r>
              <a:r>
                <a:rPr lang="ru-RU" sz="3958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2309" dirty="0">
                  <a:solidFill>
                    <a:srgbClr val="C638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млрд руб.</a:t>
              </a:r>
              <a:endParaRPr lang="ru-RU" sz="6157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28" name="Picture 4" descr="Герб">
            <a:extLst>
              <a:ext uri="{FF2B5EF4-FFF2-40B4-BE49-F238E27FC236}">
                <a16:creationId xmlns:a16="http://schemas.microsoft.com/office/drawing/2014/main" xmlns="" id="{4EC8A069-ABB5-4CE1-9AE8-1DCA7F33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32" y="3399913"/>
            <a:ext cx="1269668" cy="15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1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98B4BBF-5DE2-4F77-AEB6-55EE65DDB5E6}"/>
              </a:ext>
            </a:extLst>
          </p:cNvPr>
          <p:cNvSpPr/>
          <p:nvPr/>
        </p:nvSpPr>
        <p:spPr>
          <a:xfrm>
            <a:off x="13105696" y="6658180"/>
            <a:ext cx="11852627" cy="292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73D34F1-BEDD-47C6-BFEA-56D1B9A276BE}"/>
              </a:ext>
            </a:extLst>
          </p:cNvPr>
          <p:cNvSpPr/>
          <p:nvPr/>
        </p:nvSpPr>
        <p:spPr>
          <a:xfrm>
            <a:off x="1184478" y="9504962"/>
            <a:ext cx="11852627" cy="292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E0E76FA-66C1-4DF9-A332-C88D09761485}"/>
              </a:ext>
            </a:extLst>
          </p:cNvPr>
          <p:cNvSpPr/>
          <p:nvPr/>
        </p:nvSpPr>
        <p:spPr>
          <a:xfrm>
            <a:off x="1204990" y="3795369"/>
            <a:ext cx="11852627" cy="292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B483882-AC79-4A77-9DD5-371973EDD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78" name="object 2">
            <a:extLst>
              <a:ext uri="{FF2B5EF4-FFF2-40B4-BE49-F238E27FC236}">
                <a16:creationId xmlns:a16="http://schemas.microsoft.com/office/drawing/2014/main" xmlns="" id="{BF298FA9-3DDE-4C2D-8CD6-EFDBDEC05317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КЛЮЧЕВЫЕ ПОКАЗАТЕЛИ</a:t>
            </a:r>
            <a:endParaRPr lang="ru-RU" sz="4800" b="1" kern="0" spc="7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6D1363E-B4AA-4AA3-9FFA-3DAE07CD262C}"/>
              </a:ext>
            </a:extLst>
          </p:cNvPr>
          <p:cNvSpPr txBox="1"/>
          <p:nvPr/>
        </p:nvSpPr>
        <p:spPr>
          <a:xfrm>
            <a:off x="26146196" y="14336115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ru-RU" sz="4000" dirty="0">
              <a:solidFill>
                <a:srgbClr val="D1335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3FCDCF9-C187-42D6-A60B-B8C77CC3A724}"/>
              </a:ext>
            </a:extLst>
          </p:cNvPr>
          <p:cNvCxnSpPr>
            <a:cxnSpLocks/>
          </p:cNvCxnSpPr>
          <p:nvPr/>
        </p:nvCxnSpPr>
        <p:spPr>
          <a:xfrm>
            <a:off x="2599895" y="3830135"/>
            <a:ext cx="0" cy="8752209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43A9ACE1-9C82-4CFB-B1FF-01AF7C927224}"/>
              </a:ext>
            </a:extLst>
          </p:cNvPr>
          <p:cNvSpPr txBox="1"/>
          <p:nvPr/>
        </p:nvSpPr>
        <p:spPr>
          <a:xfrm>
            <a:off x="2779429" y="2690563"/>
            <a:ext cx="12016318" cy="57795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Численность населения – </a:t>
            </a:r>
            <a:r>
              <a:rPr lang="ru-RU" sz="36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24,1 </a:t>
            </a:r>
            <a:r>
              <a:rPr lang="ru-RU" sz="3600" b="1" i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тыс. </a:t>
            </a:r>
            <a:r>
              <a:rPr lang="ru-RU" sz="36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чел. </a:t>
            </a: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ru-RU" i="1" spc="-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женщин – </a:t>
            </a:r>
            <a:r>
              <a:rPr lang="ru-RU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12,9 тыс. чел.</a:t>
            </a:r>
            <a:r>
              <a:rPr lang="ru-RU" i="1" spc="-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spc="-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spc="-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мужчин – </a:t>
            </a:r>
            <a:r>
              <a:rPr lang="ru-RU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11,2 тыс. чел.</a:t>
            </a:r>
            <a:endParaRPr lang="ru-RU" sz="6600" b="1" i="1" spc="-50" dirty="0">
              <a:solidFill>
                <a:srgbClr val="C6386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Из них трудоспособных – </a:t>
            </a:r>
            <a:r>
              <a:rPr lang="ru-RU" sz="36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13,4 </a:t>
            </a:r>
            <a:r>
              <a:rPr lang="ru-RU" sz="3600" b="1" i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тыс. </a:t>
            </a:r>
            <a:r>
              <a:rPr lang="ru-RU" sz="36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чел. </a:t>
            </a: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ru-RU" i="1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женщин – </a:t>
            </a:r>
            <a:r>
              <a:rPr lang="ru-RU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6,2 </a:t>
            </a:r>
            <a:r>
              <a:rPr lang="ru-RU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ru-RU" i="1" spc="-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spc="-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spc="-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мужчин – </a:t>
            </a:r>
            <a:r>
              <a:rPr lang="ru-RU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7,2 тыс. чел.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b="1" i="1" spc="-50" dirty="0">
              <a:solidFill>
                <a:srgbClr val="C63865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b="1" i="1" spc="-50" dirty="0">
              <a:solidFill>
                <a:srgbClr val="C63865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3600" spc="-5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lang="ru-RU" sz="3600" spc="-5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3600" spc="-5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3600" spc="-5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3600" b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ru-RU" sz="3600" b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lang="ru-RU" sz="3600" b="1" spc="-50" dirty="0">
              <a:solidFill>
                <a:srgbClr val="C63865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3600" b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ru-RU" sz="3600" b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lang="ru-RU" sz="3600" b="1" spc="-50" dirty="0">
              <a:solidFill>
                <a:srgbClr val="C63865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 descr="Голова с шестеренками">
            <a:extLst>
              <a:ext uri="{FF2B5EF4-FFF2-40B4-BE49-F238E27FC236}">
                <a16:creationId xmlns:a16="http://schemas.microsoft.com/office/drawing/2014/main" xmlns="" id="{2A875844-68B8-45EF-99C8-BC3FED688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42135" y="7723554"/>
            <a:ext cx="914400" cy="914400"/>
          </a:xfrm>
          <a:prstGeom prst="rect">
            <a:avLst/>
          </a:prstGeom>
        </p:spPr>
      </p:pic>
      <p:pic>
        <p:nvPicPr>
          <p:cNvPr id="7" name="Рисунок 6" descr="Пользователи">
            <a:extLst>
              <a:ext uri="{FF2B5EF4-FFF2-40B4-BE49-F238E27FC236}">
                <a16:creationId xmlns:a16="http://schemas.microsoft.com/office/drawing/2014/main" xmlns="" id="{03EDEBDD-D17D-44E3-81D7-CF0A4E20E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38898" y="4615076"/>
            <a:ext cx="914400" cy="914400"/>
          </a:xfrm>
          <a:prstGeom prst="rect">
            <a:avLst/>
          </a:prstGeom>
        </p:spPr>
      </p:pic>
      <p:pic>
        <p:nvPicPr>
          <p:cNvPr id="11" name="Рисунок 10" descr="таджикский рубль">
            <a:extLst>
              <a:ext uri="{FF2B5EF4-FFF2-40B4-BE49-F238E27FC236}">
                <a16:creationId xmlns:a16="http://schemas.microsoft.com/office/drawing/2014/main" xmlns="" id="{7FF1C52C-708E-479B-A565-AC87E76925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605162" y="10598186"/>
            <a:ext cx="914400" cy="914400"/>
          </a:xfrm>
          <a:prstGeom prst="rect">
            <a:avLst/>
          </a:prstGeom>
        </p:spPr>
      </p:pic>
      <p:pic>
        <p:nvPicPr>
          <p:cNvPr id="20" name="Рисунок 19" descr="Компас">
            <a:extLst>
              <a:ext uri="{FF2B5EF4-FFF2-40B4-BE49-F238E27FC236}">
                <a16:creationId xmlns:a16="http://schemas.microsoft.com/office/drawing/2014/main" xmlns="" id="{86448741-31B5-4733-9F01-ECDDD2555F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470424" y="4744292"/>
            <a:ext cx="914400" cy="91440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FA6755FA-EEFD-4967-90B6-C6FCDBDBAB56}"/>
              </a:ext>
            </a:extLst>
          </p:cNvPr>
          <p:cNvCxnSpPr>
            <a:cxnSpLocks/>
          </p:cNvCxnSpPr>
          <p:nvPr/>
        </p:nvCxnSpPr>
        <p:spPr>
          <a:xfrm>
            <a:off x="14791895" y="3812751"/>
            <a:ext cx="0" cy="8848519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71A73F0-30DD-463B-B408-67EB4F03DA79}"/>
              </a:ext>
            </a:extLst>
          </p:cNvPr>
          <p:cNvSpPr/>
          <p:nvPr/>
        </p:nvSpPr>
        <p:spPr>
          <a:xfrm>
            <a:off x="15574346" y="10251177"/>
            <a:ext cx="5631670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Средняя заработная плата</a:t>
            </a:r>
          </a:p>
          <a:p>
            <a:pPr>
              <a:spcAft>
                <a:spcPts val="1800"/>
              </a:spcAft>
            </a:pPr>
            <a:r>
              <a:rPr lang="ru-RU" sz="36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44 565 </a:t>
            </a:r>
            <a:r>
              <a:rPr lang="ru-RU" sz="3600" b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руб.</a:t>
            </a:r>
          </a:p>
        </p:txBody>
      </p:sp>
      <p:pic>
        <p:nvPicPr>
          <p:cNvPr id="4" name="Рисунок 3" descr="Лупа">
            <a:extLst>
              <a:ext uri="{FF2B5EF4-FFF2-40B4-BE49-F238E27FC236}">
                <a16:creationId xmlns:a16="http://schemas.microsoft.com/office/drawing/2014/main" xmlns="" id="{E7E1FA84-3EB4-4C7B-90E0-10DD2F4355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456896" y="10598187"/>
            <a:ext cx="914399" cy="9143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9596A20-9948-480B-9BBE-12C47B754B26}"/>
              </a:ext>
            </a:extLst>
          </p:cNvPr>
          <p:cNvSpPr/>
          <p:nvPr/>
        </p:nvSpPr>
        <p:spPr>
          <a:xfrm>
            <a:off x="2734323" y="6334238"/>
            <a:ext cx="10851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Численность безработных – </a:t>
            </a:r>
            <a:r>
              <a:rPr lang="ru-RU" sz="44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229</a:t>
            </a:r>
            <a:r>
              <a:rPr lang="ru-RU" sz="4400" b="1" i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(275) </a:t>
            </a:r>
            <a:r>
              <a:rPr lang="ru-RU" sz="44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pic>
        <p:nvPicPr>
          <p:cNvPr id="13" name="Рисунок 12" descr="Презентация с линейчатой диаграммой">
            <a:extLst>
              <a:ext uri="{FF2B5EF4-FFF2-40B4-BE49-F238E27FC236}">
                <a16:creationId xmlns:a16="http://schemas.microsoft.com/office/drawing/2014/main" xmlns="" id="{04091A96-302A-481D-A4D7-CD48A67AF25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3548652" y="7681357"/>
            <a:ext cx="914400" cy="9144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7855BD4-9B7D-45BE-8870-B0B893AEF63D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0D51D2-C88B-466F-9D6B-2EC6553BF73D}"/>
              </a:ext>
            </a:extLst>
          </p:cNvPr>
          <p:cNvSpPr/>
          <p:nvPr/>
        </p:nvSpPr>
        <p:spPr>
          <a:xfrm>
            <a:off x="15444500" y="4933998"/>
            <a:ext cx="7958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Маятниковая миграция</a:t>
            </a:r>
            <a:r>
              <a:rPr lang="ru-RU" sz="3600" b="1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–</a:t>
            </a:r>
            <a:r>
              <a:rPr lang="ru-RU" sz="3600" b="1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-3 556 </a:t>
            </a:r>
            <a:r>
              <a:rPr lang="ru-RU" sz="36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чел. </a:t>
            </a:r>
            <a:endParaRPr lang="ru-RU" sz="3600" spc="-5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A83E408-1AA5-44B7-9154-48EFBB378266}"/>
              </a:ext>
            </a:extLst>
          </p:cNvPr>
          <p:cNvSpPr/>
          <p:nvPr/>
        </p:nvSpPr>
        <p:spPr>
          <a:xfrm>
            <a:off x="15444500" y="7327451"/>
            <a:ext cx="980829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Число приезжающих в ОМСУ 	– </a:t>
            </a:r>
            <a:r>
              <a:rPr lang="ru-RU" sz="36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500 </a:t>
            </a:r>
            <a:r>
              <a:rPr lang="ru-RU" sz="36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чел</a:t>
            </a:r>
            <a:r>
              <a:rPr lang="ru-RU" sz="3600" b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Число выезжающих из ОМСУ 	– </a:t>
            </a:r>
            <a:r>
              <a:rPr lang="ru-RU" sz="36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4 056 </a:t>
            </a:r>
            <a:r>
              <a:rPr lang="ru-RU" sz="36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чел</a:t>
            </a:r>
            <a:r>
              <a:rPr lang="ru-RU" sz="36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  <a:endParaRPr lang="ru-RU" sz="3600" spc="-5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4323" y="7103679"/>
            <a:ext cx="625172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Женщин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168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Мужчин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107</a:t>
            </a:r>
          </a:p>
          <a:p>
            <a:endParaRPr lang="ru-RU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Образование: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Основное общее ( 9 классов)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Среднее общее (11 класс0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Среднее профессиональное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133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Начальное профессиональное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Высшее профессиональное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94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Высшее профессиональное (бакалавр)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endParaRPr lang="ru-RU" sz="24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Возраст: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18-30 лет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64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31-50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151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51-54 и старше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36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55 и старше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- 24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138444" y="7103679"/>
            <a:ext cx="486740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Квалификации: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Бухгалтер, экономист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Менеджер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Инженер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Оператор ЭВМ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Юрист, правовед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Повар, кондитер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Учитель, педагог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Швея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8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Медсестра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Механик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Слесарь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Электро-газосварщик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5</a:t>
            </a:r>
          </a:p>
          <a:p>
            <a:r>
              <a:rPr lang="ru-RU" sz="2400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Вет</a:t>
            </a:r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врач - 5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Помощник машиниста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Воспитатель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Водитель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3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Охранник –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r>
              <a:rPr lang="ru-RU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Парикмахер - </a:t>
            </a:r>
            <a:r>
              <a:rPr lang="ru-RU" sz="2400" b="1" i="1" dirty="0">
                <a:solidFill>
                  <a:srgbClr val="C6386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endParaRPr lang="ru-RU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20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98B4BBF-5DE2-4F77-AEB6-55EE65DDB5E6}"/>
              </a:ext>
            </a:extLst>
          </p:cNvPr>
          <p:cNvSpPr/>
          <p:nvPr/>
        </p:nvSpPr>
        <p:spPr>
          <a:xfrm>
            <a:off x="13405644" y="3837176"/>
            <a:ext cx="12170442" cy="292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73D34F1-BEDD-47C6-BFEA-56D1B9A276BE}"/>
              </a:ext>
            </a:extLst>
          </p:cNvPr>
          <p:cNvSpPr/>
          <p:nvPr/>
        </p:nvSpPr>
        <p:spPr>
          <a:xfrm>
            <a:off x="1553016" y="6776971"/>
            <a:ext cx="11852627" cy="292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B483882-AC79-4A77-9DD5-371973EDD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6D1363E-B4AA-4AA3-9FFA-3DAE07CD262C}"/>
              </a:ext>
            </a:extLst>
          </p:cNvPr>
          <p:cNvSpPr txBox="1"/>
          <p:nvPr/>
        </p:nvSpPr>
        <p:spPr>
          <a:xfrm>
            <a:off x="26146196" y="14336115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4000" dirty="0">
              <a:solidFill>
                <a:srgbClr val="D1335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3FCDCF9-C187-42D6-A60B-B8C77CC3A724}"/>
              </a:ext>
            </a:extLst>
          </p:cNvPr>
          <p:cNvCxnSpPr>
            <a:cxnSpLocks/>
          </p:cNvCxnSpPr>
          <p:nvPr/>
        </p:nvCxnSpPr>
        <p:spPr>
          <a:xfrm>
            <a:off x="2968433" y="3837176"/>
            <a:ext cx="0" cy="876728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1DB4B52-024C-4AB6-BC3C-F3657B9D92B6}"/>
              </a:ext>
            </a:extLst>
          </p:cNvPr>
          <p:cNvSpPr/>
          <p:nvPr/>
        </p:nvSpPr>
        <p:spPr>
          <a:xfrm>
            <a:off x="3338692" y="4052476"/>
            <a:ext cx="9058955" cy="249299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Объем освоенных инвестиций, (млн руб.)</a:t>
            </a:r>
            <a:b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(за счет всех источников финансирования)</a:t>
            </a:r>
            <a:b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ru-RU" sz="2400" b="1" i="1" spc="-50" dirty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2017 – </a:t>
            </a:r>
            <a:r>
              <a:rPr lang="ru-RU" sz="2400" b="1" i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444</a:t>
            </a:r>
            <a:r>
              <a:rPr lang="ru-RU" sz="24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24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ru-RU" sz="2400" b="1" i="1" spc="-50" dirty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2018 – </a:t>
            </a:r>
            <a:r>
              <a:rPr lang="ru-RU" sz="2400" b="1" i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557</a:t>
            </a:r>
            <a:r>
              <a:rPr lang="ru-RU" sz="24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2400" b="1" i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</a:t>
            </a:r>
            <a:r>
              <a:rPr lang="ru-RU" sz="2400" b="1" i="1" spc="-50" dirty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2019 – </a:t>
            </a:r>
            <a:r>
              <a:rPr lang="ru-RU" sz="2400" b="1" i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772</a:t>
            </a:r>
            <a:endParaRPr lang="ru-RU" sz="2400" b="1" i="1" spc="-50" dirty="0">
              <a:solidFill>
                <a:srgbClr val="C63865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 descr="Монеты">
            <a:extLst>
              <a:ext uri="{FF2B5EF4-FFF2-40B4-BE49-F238E27FC236}">
                <a16:creationId xmlns:a16="http://schemas.microsoft.com/office/drawing/2014/main" xmlns="" id="{354787AB-A2AC-41B7-AD58-A8EBE7F6C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01345" y="4841771"/>
            <a:ext cx="914400" cy="914400"/>
          </a:xfrm>
          <a:prstGeom prst="rect">
            <a:avLst/>
          </a:prstGeom>
        </p:spPr>
      </p:pic>
      <p:pic>
        <p:nvPicPr>
          <p:cNvPr id="23" name="Рисунок 22" descr="Город">
            <a:extLst>
              <a:ext uri="{FF2B5EF4-FFF2-40B4-BE49-F238E27FC236}">
                <a16:creationId xmlns:a16="http://schemas.microsoft.com/office/drawing/2014/main" xmlns="" id="{73BBA02D-B34D-4B89-92F0-0911208C1B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983655" y="4803152"/>
            <a:ext cx="914400" cy="9144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71A73F0-30DD-463B-B408-67EB4F03DA79}"/>
              </a:ext>
            </a:extLst>
          </p:cNvPr>
          <p:cNvSpPr/>
          <p:nvPr/>
        </p:nvSpPr>
        <p:spPr>
          <a:xfrm>
            <a:off x="15712482" y="4646841"/>
            <a:ext cx="7915628" cy="143116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Средняя стоимость жилья (руб./</a:t>
            </a:r>
            <a:r>
              <a:rPr lang="ru-RU" sz="3600" spc="-5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кв.м</a:t>
            </a: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.)</a:t>
            </a:r>
          </a:p>
          <a:p>
            <a:pPr>
              <a:spcAft>
                <a:spcPts val="1800"/>
              </a:spcAft>
            </a:pPr>
            <a:r>
              <a:rPr lang="ru-RU" sz="3600" b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43 713</a:t>
            </a:r>
            <a:endParaRPr lang="ru-RU" sz="3600" spc="-5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54FD0D1-E58D-4CD7-8E61-F132212AA55D}"/>
              </a:ext>
            </a:extLst>
          </p:cNvPr>
          <p:cNvSpPr/>
          <p:nvPr/>
        </p:nvSpPr>
        <p:spPr>
          <a:xfrm>
            <a:off x="3330242" y="7038437"/>
            <a:ext cx="8002832" cy="198515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Количество крупных промышленных </a:t>
            </a:r>
            <a:b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предприятий (2019)</a:t>
            </a:r>
          </a:p>
          <a:p>
            <a:pPr>
              <a:spcAft>
                <a:spcPts val="1800"/>
              </a:spcAft>
            </a:pPr>
            <a:r>
              <a:rPr lang="ru-RU" sz="3600" b="1" spc="-50" dirty="0">
                <a:solidFill>
                  <a:srgbClr val="C63865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</a:t>
            </a:r>
            <a:endParaRPr lang="ru-RU" sz="3600" b="1" spc="-50" dirty="0">
              <a:solidFill>
                <a:srgbClr val="C63865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Рисунок 29" descr="Дом">
            <a:extLst>
              <a:ext uri="{FF2B5EF4-FFF2-40B4-BE49-F238E27FC236}">
                <a16:creationId xmlns:a16="http://schemas.microsoft.com/office/drawing/2014/main" xmlns="" id="{86DA69CB-1A4F-40D2-B5AE-7C203C4F1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32642" y="7773658"/>
            <a:ext cx="914400" cy="9144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1BF8C98-AA10-4EE6-A934-70CC220B9B5E}"/>
              </a:ext>
            </a:extLst>
          </p:cNvPr>
          <p:cNvSpPr/>
          <p:nvPr/>
        </p:nvSpPr>
        <p:spPr>
          <a:xfrm>
            <a:off x="13408876" y="9680866"/>
            <a:ext cx="12170443" cy="292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D6431EBF-A2A2-4703-9BCD-226B448ACEDE}"/>
              </a:ext>
            </a:extLst>
          </p:cNvPr>
          <p:cNvCxnSpPr>
            <a:cxnSpLocks/>
          </p:cNvCxnSpPr>
          <p:nvPr/>
        </p:nvCxnSpPr>
        <p:spPr>
          <a:xfrm>
            <a:off x="15444721" y="3837176"/>
            <a:ext cx="0" cy="876728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654FD0D1-E58D-4CD7-8E61-F132212AA55D}"/>
              </a:ext>
            </a:extLst>
          </p:cNvPr>
          <p:cNvSpPr/>
          <p:nvPr/>
        </p:nvSpPr>
        <p:spPr>
          <a:xfrm>
            <a:off x="15779968" y="7321683"/>
            <a:ext cx="9005068" cy="276998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Базовая  ставка аренды </a:t>
            </a:r>
            <a:b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офисных площадей (руб./</a:t>
            </a:r>
            <a:r>
              <a:rPr lang="ru-RU" sz="3600" spc="-5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кв.м</a:t>
            </a: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./)</a:t>
            </a:r>
          </a:p>
          <a:p>
            <a:pPr>
              <a:spcAft>
                <a:spcPts val="18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b="1" spc="-50" dirty="0">
                <a:solidFill>
                  <a:srgbClr val="C63865"/>
                </a:solidFill>
              </a:rPr>
              <a:t>1 900 </a:t>
            </a:r>
          </a:p>
          <a:p>
            <a:pPr>
              <a:spcAft>
                <a:spcPts val="1800"/>
              </a:spcAft>
            </a:pPr>
            <a:endParaRPr lang="ru-RU" sz="3600" b="1" spc="-50" dirty="0">
              <a:solidFill>
                <a:srgbClr val="C63865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3FEBF48-1237-48A9-BDDF-1983951C9BD6}"/>
              </a:ext>
            </a:extLst>
          </p:cNvPr>
          <p:cNvSpPr/>
          <p:nvPr/>
        </p:nvSpPr>
        <p:spPr>
          <a:xfrm>
            <a:off x="15712482" y="10196480"/>
            <a:ext cx="9123651" cy="198515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Средняя ставка аренды </a:t>
            </a:r>
            <a:b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производственных площадей (руб./</a:t>
            </a:r>
            <a:r>
              <a:rPr lang="ru-RU" sz="3600" spc="-5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кв.м</a:t>
            </a: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./мес.)</a:t>
            </a:r>
          </a:p>
          <a:p>
            <a:pPr>
              <a:spcAft>
                <a:spcPts val="1800"/>
              </a:spcAft>
            </a:pPr>
            <a:r>
              <a:rPr lang="ru-RU" sz="3600" b="1" spc="-50" dirty="0">
                <a:solidFill>
                  <a:srgbClr val="C63865"/>
                </a:solidFill>
              </a:rPr>
              <a:t>нет </a:t>
            </a:r>
          </a:p>
        </p:txBody>
      </p:sp>
      <p:pic>
        <p:nvPicPr>
          <p:cNvPr id="45" name="Рисунок 44" descr="Здание">
            <a:extLst>
              <a:ext uri="{FF2B5EF4-FFF2-40B4-BE49-F238E27FC236}">
                <a16:creationId xmlns:a16="http://schemas.microsoft.com/office/drawing/2014/main" xmlns="" id="{EBB89AF5-478C-4069-8EC9-14DC3E77DB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983655" y="8016748"/>
            <a:ext cx="914400" cy="914400"/>
          </a:xfrm>
          <a:prstGeom prst="rect">
            <a:avLst/>
          </a:prstGeom>
        </p:spPr>
      </p:pic>
      <p:pic>
        <p:nvPicPr>
          <p:cNvPr id="48" name="Рисунок 47" descr="Фабрика">
            <a:extLst>
              <a:ext uri="{FF2B5EF4-FFF2-40B4-BE49-F238E27FC236}">
                <a16:creationId xmlns:a16="http://schemas.microsoft.com/office/drawing/2014/main" xmlns="" id="{A63A2582-2974-457C-883D-41C80A8039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3963774" y="10731859"/>
            <a:ext cx="914400" cy="914400"/>
          </a:xfrm>
          <a:prstGeom prst="rect">
            <a:avLst/>
          </a:prstGeom>
        </p:spPr>
      </p:pic>
      <p:sp>
        <p:nvSpPr>
          <p:cNvPr id="54" name="object 2">
            <a:extLst>
              <a:ext uri="{FF2B5EF4-FFF2-40B4-BE49-F238E27FC236}">
                <a16:creationId xmlns:a16="http://schemas.microsoft.com/office/drawing/2014/main" xmlns="" id="{5AA11CF7-659E-4EC2-A437-38173CB0AEA0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ХАРАКТЕРИСТИКИ МУНИЦИПАЛИТЕТА</a:t>
            </a:r>
            <a:endParaRPr lang="ru-RU" sz="4800" b="1" kern="0" spc="7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D18FA127-4782-493B-920D-3FE573E34A3A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6677DC2-B693-4550-9C96-56C23961281E}"/>
              </a:ext>
            </a:extLst>
          </p:cNvPr>
          <p:cNvSpPr/>
          <p:nvPr/>
        </p:nvSpPr>
        <p:spPr>
          <a:xfrm>
            <a:off x="3341436" y="10132248"/>
            <a:ext cx="727226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spc="-5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Количество микро, малых и средних предприятий (2019)</a:t>
            </a:r>
          </a:p>
          <a:p>
            <a:pPr>
              <a:spcAft>
                <a:spcPts val="1800"/>
              </a:spcAft>
            </a:pPr>
            <a:r>
              <a:rPr lang="ru-RU" sz="3600" b="1" spc="-50" dirty="0">
                <a:solidFill>
                  <a:srgbClr val="C6386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683</a:t>
            </a:r>
            <a:endParaRPr lang="ru-RU" sz="3600" spc="-5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 descr="Магазин">
            <a:extLst>
              <a:ext uri="{FF2B5EF4-FFF2-40B4-BE49-F238E27FC236}">
                <a16:creationId xmlns:a16="http://schemas.microsoft.com/office/drawing/2014/main" xmlns="" id="{73C4A96F-2247-47C9-9B39-15E0FEDB549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807034" y="108125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4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B483882-AC79-4A77-9DD5-371973EDD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78" name="object 2">
            <a:extLst>
              <a:ext uri="{FF2B5EF4-FFF2-40B4-BE49-F238E27FC236}">
                <a16:creationId xmlns:a16="http://schemas.microsoft.com/office/drawing/2014/main" xmlns="" id="{BF298FA9-3DDE-4C2D-8CD6-EFDBDEC05317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КЛЮЧЕВЫЕ ОТРАСЛИ ЭКОНОМИКИ</a:t>
            </a:r>
            <a:endParaRPr lang="ru-RU" sz="4800" b="1" kern="0" spc="7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7855BD4-9B7D-45BE-8870-B0B893AEF63D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F2492F-6709-4534-9948-2A623463E78A}"/>
              </a:ext>
            </a:extLst>
          </p:cNvPr>
          <p:cNvSpPr/>
          <p:nvPr/>
        </p:nvSpPr>
        <p:spPr>
          <a:xfrm>
            <a:off x="1151159" y="2898161"/>
            <a:ext cx="12618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ТОП 5 ОТРАСЛЕЙ ПО НАЛОГАМ 2019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642C7440-2240-43B8-BFE1-6D49E430E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77315"/>
              </p:ext>
            </p:extLst>
          </p:nvPr>
        </p:nvGraphicFramePr>
        <p:xfrm>
          <a:off x="1151159" y="4632858"/>
          <a:ext cx="24741718" cy="76438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45300">
                  <a:extLst>
                    <a:ext uri="{9D8B030D-6E8A-4147-A177-3AD203B41FA5}">
                      <a16:colId xmlns:a16="http://schemas.microsoft.com/office/drawing/2014/main" xmlns="" val="3848809453"/>
                    </a:ext>
                  </a:extLst>
                </a:gridCol>
                <a:gridCol w="12222870">
                  <a:extLst>
                    <a:ext uri="{9D8B030D-6E8A-4147-A177-3AD203B41FA5}">
                      <a16:colId xmlns:a16="http://schemas.microsoft.com/office/drawing/2014/main" xmlns="" val="1092143138"/>
                    </a:ext>
                  </a:extLst>
                </a:gridCol>
                <a:gridCol w="5586774">
                  <a:extLst>
                    <a:ext uri="{9D8B030D-6E8A-4147-A177-3AD203B41FA5}">
                      <a16:colId xmlns:a16="http://schemas.microsoft.com/office/drawing/2014/main" xmlns="" val="1769590835"/>
                    </a:ext>
                  </a:extLst>
                </a:gridCol>
                <a:gridCol w="5586774">
                  <a:extLst>
                    <a:ext uri="{9D8B030D-6E8A-4147-A177-3AD203B41FA5}">
                      <a16:colId xmlns:a16="http://schemas.microsoft.com/office/drawing/2014/main" xmlns="" val="1915134332"/>
                    </a:ext>
                  </a:extLst>
                </a:gridCol>
              </a:tblGrid>
              <a:tr h="1236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Отрасль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Налоги в КБ МО 2019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Доля от всех налогов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г.о.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623503"/>
                  </a:ext>
                </a:extLst>
              </a:tr>
              <a:tr h="737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5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3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35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Сельское хозяйство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67 097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13,6%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352689"/>
                  </a:ext>
                </a:extLst>
              </a:tr>
              <a:tr h="892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5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3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35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Военная безопасность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64 042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13,0%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519948"/>
                  </a:ext>
                </a:extLst>
              </a:tr>
              <a:tr h="783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5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3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35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Здравоохранение и социальные услуги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53 945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11,0%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145048"/>
                  </a:ext>
                </a:extLst>
              </a:tr>
              <a:tr h="826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30048" marR="30048" marT="300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35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53 197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10,8%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0802853"/>
                  </a:ext>
                </a:extLst>
              </a:tr>
              <a:tr h="8679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35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3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350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Обрабатывающие производства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46 425  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9,4%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6357831"/>
                  </a:ext>
                </a:extLst>
              </a:tr>
              <a:tr h="867901">
                <a:tc>
                  <a:txBody>
                    <a:bodyPr/>
                    <a:lstStyle/>
                    <a:p>
                      <a:pPr algn="ctr" fontAlgn="b"/>
                      <a:endParaRPr lang="ru-RU" sz="3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3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Пищевое производство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40 385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8,2%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7901">
                <a:tc>
                  <a:txBody>
                    <a:bodyPr/>
                    <a:lstStyle/>
                    <a:p>
                      <a:pPr algn="ctr" fontAlgn="b"/>
                      <a:endParaRPr lang="ru-RU" sz="3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3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 машин и оборудования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3 733  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8142">
                <a:tc>
                  <a:txBody>
                    <a:bodyPr/>
                    <a:lstStyle/>
                    <a:p>
                      <a:pPr algn="ctr" fontAlgn="b"/>
                      <a:endParaRPr lang="ru-RU" sz="3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r" fontAlgn="b"/>
                      <a:r>
                        <a:rPr lang="ru-RU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ИТОГО</a:t>
                      </a:r>
                    </a:p>
                  </a:txBody>
                  <a:tcPr marL="30048" marR="30048" marT="300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284 706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57,9%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372909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8FFE08E-8B30-4E34-B73D-A256A18B70D1}"/>
              </a:ext>
            </a:extLst>
          </p:cNvPr>
          <p:cNvSpPr/>
          <p:nvPr/>
        </p:nvSpPr>
        <p:spPr>
          <a:xfrm>
            <a:off x="1823244" y="3811010"/>
            <a:ext cx="2510678" cy="49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39" i="1" dirty="0">
                <a:latin typeface="Segoe UI" panose="020B0502040204020203" pitchFamily="34" charset="0"/>
                <a:cs typeface="Segoe UI" panose="020B0502040204020203" pitchFamily="34" charset="0"/>
              </a:rPr>
              <a:t>в тыс. руб.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C85C13-CB9B-4710-976E-F750D21A0216}"/>
              </a:ext>
            </a:extLst>
          </p:cNvPr>
          <p:cNvSpPr txBox="1"/>
          <p:nvPr/>
        </p:nvSpPr>
        <p:spPr>
          <a:xfrm>
            <a:off x="26146196" y="14336115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ru-RU" sz="4000" dirty="0">
              <a:solidFill>
                <a:srgbClr val="D1335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3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054DC9-943A-4A71-B07D-1437F856F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ADDED58A-B604-4522-956C-9A857CA906BC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ВЛИЯНИЕ ПАНДЕМИИ НА ОТРАСЛИ ЭКОНОМИКИ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881C9B74-AF46-4F56-9F37-3A692FE0195E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1133303-9D87-41A6-9A2E-00A655FDE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66884"/>
              </p:ext>
            </p:extLst>
          </p:nvPr>
        </p:nvGraphicFramePr>
        <p:xfrm>
          <a:off x="1195275" y="3778363"/>
          <a:ext cx="24665517" cy="41960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3910">
                  <a:extLst>
                    <a:ext uri="{9D8B030D-6E8A-4147-A177-3AD203B41FA5}">
                      <a16:colId xmlns:a16="http://schemas.microsoft.com/office/drawing/2014/main" xmlns="" val="3848809453"/>
                    </a:ext>
                  </a:extLst>
                </a:gridCol>
                <a:gridCol w="9686259">
                  <a:extLst>
                    <a:ext uri="{9D8B030D-6E8A-4147-A177-3AD203B41FA5}">
                      <a16:colId xmlns:a16="http://schemas.microsoft.com/office/drawing/2014/main" xmlns="" val="109214313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1769590835"/>
                    </a:ext>
                  </a:extLst>
                </a:gridCol>
                <a:gridCol w="3257494">
                  <a:extLst>
                    <a:ext uri="{9D8B030D-6E8A-4147-A177-3AD203B41FA5}">
                      <a16:colId xmlns:a16="http://schemas.microsoft.com/office/drawing/2014/main" xmlns="" val="1915134332"/>
                    </a:ext>
                  </a:extLst>
                </a:gridCol>
                <a:gridCol w="3836827">
                  <a:extLst>
                    <a:ext uri="{9D8B030D-6E8A-4147-A177-3AD203B41FA5}">
                      <a16:colId xmlns:a16="http://schemas.microsoft.com/office/drawing/2014/main" xmlns="" val="3974558895"/>
                    </a:ext>
                  </a:extLst>
                </a:gridCol>
                <a:gridCol w="3836827">
                  <a:extLst>
                    <a:ext uri="{9D8B030D-6E8A-4147-A177-3AD203B41FA5}">
                      <a16:colId xmlns:a16="http://schemas.microsoft.com/office/drawing/2014/main" xmlns="" val="474508823"/>
                    </a:ext>
                  </a:extLst>
                </a:gridCol>
              </a:tblGrid>
              <a:tr h="737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Отрасль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Налоги</a:t>
                      </a:r>
                      <a:b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мес. 2019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Налоги</a:t>
                      </a:r>
                      <a:b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мес. 2020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Изменение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Изменение</a:t>
                      </a:r>
                      <a:b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623503"/>
                  </a:ext>
                </a:extLst>
              </a:tr>
              <a:tr h="341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Предоставление социальных услуг без обеспечения проживания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6 259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4 801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- 1 458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- 23%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352689"/>
                  </a:ext>
                </a:extLst>
              </a:tr>
              <a:tr h="435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Обеспечение электроэнергией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14 680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13 775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- 905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0519948"/>
                  </a:ext>
                </a:extLst>
              </a:tr>
              <a:tr h="5710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3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Деятельность в области спорта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развлечения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4 466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3 966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- 500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- 11%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145048"/>
                  </a:ext>
                </a:extLst>
              </a:tr>
              <a:tr h="458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3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 машин и оборудования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1 825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1 333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- 491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- 27%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802853"/>
                  </a:ext>
                </a:extLst>
              </a:tr>
              <a:tr h="341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Растениеводство и животноводство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24 359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23 948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- 411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- 2%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6357831"/>
                  </a:ext>
                </a:extLst>
              </a:tr>
              <a:tr h="341802">
                <a:tc>
                  <a:txBody>
                    <a:bodyPr/>
                    <a:lstStyle/>
                    <a:p>
                      <a:pPr algn="ctr" fontAlgn="b"/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r" fontAlgn="b"/>
                      <a:r>
                        <a:rPr lang="ru-RU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ИТОГО</a:t>
                      </a:r>
                    </a:p>
                  </a:txBody>
                  <a:tcPr marL="30048" marR="30048" marT="300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51 589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47 823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-3 765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- 7%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372909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62A979-92B2-4B43-BA4F-E9A885BC1294}"/>
              </a:ext>
            </a:extLst>
          </p:cNvPr>
          <p:cNvSpPr/>
          <p:nvPr/>
        </p:nvSpPr>
        <p:spPr>
          <a:xfrm>
            <a:off x="2162593" y="3193094"/>
            <a:ext cx="2691966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1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B5AD7B6-3AC6-4C0E-AD6A-F496B4E8DBA9}"/>
              </a:ext>
            </a:extLst>
          </p:cNvPr>
          <p:cNvSpPr/>
          <p:nvPr/>
        </p:nvSpPr>
        <p:spPr>
          <a:xfrm>
            <a:off x="2162593" y="2703556"/>
            <a:ext cx="19709311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19" dirty="0">
                <a:latin typeface="Segoe UI" panose="020B0502040204020203" pitchFamily="34" charset="0"/>
                <a:cs typeface="Segoe UI" panose="020B0502040204020203" pitchFamily="34" charset="0"/>
              </a:rPr>
              <a:t>1. ТОП-5 ОТРАСЛЕЙ С ОТРИЦАТЕЛЬНОЙ ДИНАМИКОЙ ПО НАЛОГАМ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EC2BC371-0231-40A2-9EFD-68CD1FC09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4351"/>
              </p:ext>
            </p:extLst>
          </p:nvPr>
        </p:nvGraphicFramePr>
        <p:xfrm>
          <a:off x="1195275" y="9947653"/>
          <a:ext cx="24665516" cy="37764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90946">
                  <a:extLst>
                    <a:ext uri="{9D8B030D-6E8A-4147-A177-3AD203B41FA5}">
                      <a16:colId xmlns:a16="http://schemas.microsoft.com/office/drawing/2014/main" xmlns="" val="3848809453"/>
                    </a:ext>
                  </a:extLst>
                </a:gridCol>
                <a:gridCol w="9719223">
                  <a:extLst>
                    <a:ext uri="{9D8B030D-6E8A-4147-A177-3AD203B41FA5}">
                      <a16:colId xmlns:a16="http://schemas.microsoft.com/office/drawing/2014/main" xmlns="" val="109214313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1769590835"/>
                    </a:ext>
                  </a:extLst>
                </a:gridCol>
                <a:gridCol w="3268355">
                  <a:extLst>
                    <a:ext uri="{9D8B030D-6E8A-4147-A177-3AD203B41FA5}">
                      <a16:colId xmlns:a16="http://schemas.microsoft.com/office/drawing/2014/main" xmlns="" val="1915134332"/>
                    </a:ext>
                  </a:extLst>
                </a:gridCol>
                <a:gridCol w="3831396">
                  <a:extLst>
                    <a:ext uri="{9D8B030D-6E8A-4147-A177-3AD203B41FA5}">
                      <a16:colId xmlns:a16="http://schemas.microsoft.com/office/drawing/2014/main" xmlns="" val="3974558895"/>
                    </a:ext>
                  </a:extLst>
                </a:gridCol>
                <a:gridCol w="3831396">
                  <a:extLst>
                    <a:ext uri="{9D8B030D-6E8A-4147-A177-3AD203B41FA5}">
                      <a16:colId xmlns:a16="http://schemas.microsoft.com/office/drawing/2014/main" xmlns="" val="1341761244"/>
                    </a:ext>
                  </a:extLst>
                </a:gridCol>
              </a:tblGrid>
              <a:tr h="639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Отрасль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Налоги</a:t>
                      </a:r>
                      <a:b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мес. 2019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Налоги</a:t>
                      </a:r>
                      <a:b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мес. 2020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Изменение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Изменение</a:t>
                      </a:r>
                      <a:b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</a:p>
                  </a:txBody>
                  <a:tcPr marL="30048" marR="30048" marT="30048" marB="0" anchor="ctr"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623503"/>
                  </a:ext>
                </a:extLst>
              </a:tr>
              <a:tr h="300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3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Пищевое производство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14 431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19 352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+ 4 921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+ 34%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352689"/>
                  </a:ext>
                </a:extLst>
              </a:tr>
              <a:tr h="387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Военная</a:t>
                      </a:r>
                      <a:r>
                        <a:rPr lang="ru-RU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безопасность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22 465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25 585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+ 3 120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+ 14%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0519948"/>
                  </a:ext>
                </a:extLst>
              </a:tr>
              <a:tr h="400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19 480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21 557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+ 2 077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+ 11%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145048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Сбор, обработка и утилизация отходов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2 608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4 042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+ 1 434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+ 55%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802853"/>
                  </a:ext>
                </a:extLst>
              </a:tr>
              <a:tr h="353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Строительство инженерных сооружений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1 503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2 488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+ 985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+ 66%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6357831"/>
                  </a:ext>
                </a:extLst>
              </a:tr>
              <a:tr h="296202">
                <a:tc>
                  <a:txBody>
                    <a:bodyPr/>
                    <a:lstStyle/>
                    <a:p>
                      <a:pPr algn="ctr" fontAlgn="b"/>
                      <a:endParaRPr lang="ru-RU" sz="3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0048" marR="30048" marT="300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ИТОГО</a:t>
                      </a:r>
                    </a:p>
                  </a:txBody>
                  <a:tcPr marL="30048" marR="30048" marT="300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60 488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73</a:t>
                      </a:r>
                      <a:r>
                        <a:rPr lang="ru-RU" sz="2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025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+ 12 537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+ 21%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4667093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910A660-C20D-4F0B-BA11-66B68B50E05C}"/>
              </a:ext>
            </a:extLst>
          </p:cNvPr>
          <p:cNvSpPr/>
          <p:nvPr/>
        </p:nvSpPr>
        <p:spPr>
          <a:xfrm>
            <a:off x="2162592" y="9338512"/>
            <a:ext cx="2691966" cy="49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3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тыс. руб.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E332840-23F7-45C7-B56E-625E2D59B195}"/>
              </a:ext>
            </a:extLst>
          </p:cNvPr>
          <p:cNvSpPr/>
          <p:nvPr/>
        </p:nvSpPr>
        <p:spPr>
          <a:xfrm>
            <a:off x="2162593" y="8801101"/>
            <a:ext cx="18917557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19" dirty="0">
                <a:latin typeface="Segoe UI" panose="020B0502040204020203" pitchFamily="34" charset="0"/>
                <a:cs typeface="Segoe UI" panose="020B0502040204020203" pitchFamily="34" charset="0"/>
              </a:rPr>
              <a:t>2. ТОП-5 ОТРАСЛЕЙ С ПОЛОЖИТЕЛЬНОЙ ДИНАМИКОЙ ПО НАЛОГАМ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AAD0342-AFB9-4954-9776-86EF22F78794}"/>
              </a:ext>
            </a:extLst>
          </p:cNvPr>
          <p:cNvCxnSpPr>
            <a:cxnSpLocks/>
          </p:cNvCxnSpPr>
          <p:nvPr/>
        </p:nvCxnSpPr>
        <p:spPr>
          <a:xfrm>
            <a:off x="1160726" y="8607425"/>
            <a:ext cx="24665516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4187FB-54FA-4393-B908-D70243C03DED}"/>
              </a:ext>
            </a:extLst>
          </p:cNvPr>
          <p:cNvSpPr txBox="1"/>
          <p:nvPr/>
        </p:nvSpPr>
        <p:spPr>
          <a:xfrm>
            <a:off x="26146196" y="14336115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ru-RU" sz="4000" dirty="0">
              <a:solidFill>
                <a:srgbClr val="D1335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2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054DC9-943A-4A71-B07D-1437F856F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ADDED58A-B604-4522-956C-9A857CA906BC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ТОП-10 КОМПАНИЙ МУНИЦИПАЛИТЕТА ПО НАЛОГАМ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881C9B74-AF46-4F56-9F37-3A692FE0195E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ADDED58A-B604-4522-956C-9A857CA906BC}"/>
              </a:ext>
            </a:extLst>
          </p:cNvPr>
          <p:cNvSpPr txBox="1">
            <a:spLocks/>
          </p:cNvSpPr>
          <p:nvPr/>
        </p:nvSpPr>
        <p:spPr>
          <a:xfrm>
            <a:off x="1160725" y="2957665"/>
            <a:ext cx="9797793" cy="532913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3200" b="1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ТОП-10 КОМПАНИЙ ПО НАЛОГАМ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06422"/>
              </p:ext>
            </p:extLst>
          </p:nvPr>
        </p:nvGraphicFramePr>
        <p:xfrm>
          <a:off x="1160725" y="4192958"/>
          <a:ext cx="24985469" cy="9387420"/>
        </p:xfrm>
        <a:graphic>
          <a:graphicData uri="http://schemas.openxmlformats.org/drawingml/2006/table">
            <a:tbl>
              <a:tblPr/>
              <a:tblGrid>
                <a:gridCol w="797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5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4160247746"/>
                    </a:ext>
                  </a:extLst>
                </a:gridCol>
                <a:gridCol w="8527952">
                  <a:extLst>
                    <a:ext uri="{9D8B030D-6E8A-4147-A177-3AD203B41FA5}">
                      <a16:colId xmlns:a16="http://schemas.microsoft.com/office/drawing/2014/main" xmlns="" val="2378071813"/>
                    </a:ext>
                  </a:extLst>
                </a:gridCol>
                <a:gridCol w="3221998">
                  <a:extLst>
                    <a:ext uri="{9D8B030D-6E8A-4147-A177-3AD203B41FA5}">
                      <a16:colId xmlns:a16="http://schemas.microsoft.com/office/drawing/2014/main" xmlns="" val="2155449893"/>
                    </a:ext>
                  </a:extLst>
                </a:gridCol>
              </a:tblGrid>
              <a:tr h="942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организации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Поступления 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КБ МО 2019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рабочих мест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 деятельности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Регистрация бенефициара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529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АО АИСФЕР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37 030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Производство молока (кроме сырого) и молочной продукции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0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ГБУЗ МО "СЕРЕБРЯНО-ПРУДСКАЯ ЦРБ"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25 378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Деятельность больничных организаций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ООО "СПФ АГРО"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23 712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Разведение свиней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СПФ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Инвестмент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Лимитед (Британские Виргинские Острова)</a:t>
                      </a:r>
                    </a:p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«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Чароен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Покпанд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Фудс» ( Таиланд)</a:t>
                      </a:r>
                    </a:p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CPF Европа S.A. </a:t>
                      </a: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(Бельгия)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ОМВД РОССИИ ПО ГОРОДСКОМУ ОКРУГУ СЕРЕБРЯНЫЕ ПРУДЫ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17 471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Деятельность по обеспечению общественного порядка и безопасности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9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МУП "РСО ГО СЕРЕБРЯНЫЕ ПРУДЫ"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16 517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Распределение пара и горячей воды (тепловой энергии)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30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АО "РЖД"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Деятельность железнодорожного транспорта: междугородные и международные пассажирские перевозки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0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ГАУСО МО " СЕРЕБРЯНО-ПРУДСКИЙ ЦСО " ОТЗЫВЧИВОЕ СЕРДЦЕ"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Предоставление социальных услуг без обеспечения проживания престарелым и инвалидам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ШКОЛА ИМЕНИ ЧУЙКОВА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11 614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Образование основное общее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ПАО "МОЭСК"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9 131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Передача электроэнергии и технологическое присоединение к распределительным электросетям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77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ОАО "АГРАРНАЯ ГРУППА "РОСТ"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2 003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Аренда и управление собственным или арендованным недвижимым имуществом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05741">
                <a:tc>
                  <a:txBody>
                    <a:bodyPr/>
                    <a:lstStyle/>
                    <a:p>
                      <a:pPr algn="ctr" fontAlgn="ctr"/>
                      <a:endParaRPr lang="ru-RU" sz="3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173 732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3890260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D6FF582-9A06-43CB-A3C2-E1611E445E78}"/>
              </a:ext>
            </a:extLst>
          </p:cNvPr>
          <p:cNvSpPr/>
          <p:nvPr/>
        </p:nvSpPr>
        <p:spPr>
          <a:xfrm>
            <a:off x="1160725" y="3421139"/>
            <a:ext cx="1971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в тыс.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F623D-6909-4FD1-9010-31077DEC1420}"/>
              </a:ext>
            </a:extLst>
          </p:cNvPr>
          <p:cNvSpPr txBox="1"/>
          <p:nvPr/>
        </p:nvSpPr>
        <p:spPr>
          <a:xfrm>
            <a:off x="26146196" y="14336115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ru-RU" sz="4000" dirty="0">
              <a:solidFill>
                <a:srgbClr val="D1335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2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054DC9-943A-4A71-B07D-1437F856F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" y="450394"/>
            <a:ext cx="25121715" cy="1070432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ADDED58A-B604-4522-956C-9A857CA906BC}"/>
              </a:ext>
            </a:extLst>
          </p:cNvPr>
          <p:cNvSpPr txBox="1">
            <a:spLocks/>
          </p:cNvSpPr>
          <p:nvPr/>
        </p:nvSpPr>
        <p:spPr>
          <a:xfrm>
            <a:off x="1160726" y="1530893"/>
            <a:ext cx="23889940" cy="761752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4800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ТОП-10 КОМПАНИЙ МУНИЦИПАЛИТЕТА ПО ВЫРУЧКЕ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881C9B74-AF46-4F56-9F37-3A692FE0195E}"/>
              </a:ext>
            </a:extLst>
          </p:cNvPr>
          <p:cNvCxnSpPr>
            <a:cxnSpLocks/>
          </p:cNvCxnSpPr>
          <p:nvPr/>
        </p:nvCxnSpPr>
        <p:spPr>
          <a:xfrm>
            <a:off x="1160726" y="2489661"/>
            <a:ext cx="12016318" cy="0"/>
          </a:xfrm>
          <a:prstGeom prst="line">
            <a:avLst/>
          </a:prstGeom>
          <a:ln w="73025">
            <a:gradFill flip="none" rotWithShape="1">
              <a:gsLst>
                <a:gs pos="28000">
                  <a:srgbClr val="5D326D"/>
                </a:gs>
                <a:gs pos="65000">
                  <a:srgbClr val="B737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ADDED58A-B604-4522-956C-9A857CA906BC}"/>
              </a:ext>
            </a:extLst>
          </p:cNvPr>
          <p:cNvSpPr txBox="1">
            <a:spLocks/>
          </p:cNvSpPr>
          <p:nvPr/>
        </p:nvSpPr>
        <p:spPr>
          <a:xfrm>
            <a:off x="1160726" y="2962494"/>
            <a:ext cx="12016318" cy="515531"/>
          </a:xfrm>
          <a:prstGeom prst="rect">
            <a:avLst/>
          </a:prstGeom>
        </p:spPr>
        <p:txBody>
          <a:bodyPr vert="horz" wrap="square" lIns="0" tIns="2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37" defTabSz="1219444">
              <a:spcBef>
                <a:spcPts val="180"/>
              </a:spcBef>
            </a:pPr>
            <a:r>
              <a:rPr lang="ru-RU" sz="3200" b="1" kern="0" spc="7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ТОП-10 КОМПАНИЙ ПО ВЫРУЧКЕ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78141"/>
              </p:ext>
            </p:extLst>
          </p:nvPr>
        </p:nvGraphicFramePr>
        <p:xfrm>
          <a:off x="1160726" y="3825876"/>
          <a:ext cx="24985467" cy="10498359"/>
        </p:xfrm>
        <a:graphic>
          <a:graphicData uri="http://schemas.openxmlformats.org/drawingml/2006/table">
            <a:tbl>
              <a:tblPr/>
              <a:tblGrid>
                <a:gridCol w="807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76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0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25889">
                  <a:extLst>
                    <a:ext uri="{9D8B030D-6E8A-4147-A177-3AD203B41FA5}">
                      <a16:colId xmlns:a16="http://schemas.microsoft.com/office/drawing/2014/main" xmlns="" val="2280993931"/>
                    </a:ext>
                  </a:extLst>
                </a:gridCol>
                <a:gridCol w="4775203">
                  <a:extLst>
                    <a:ext uri="{9D8B030D-6E8A-4147-A177-3AD203B41FA5}">
                      <a16:colId xmlns:a16="http://schemas.microsoft.com/office/drawing/2014/main" xmlns="" val="958723860"/>
                    </a:ext>
                  </a:extLst>
                </a:gridCol>
                <a:gridCol w="3850546">
                  <a:extLst>
                    <a:ext uri="{9D8B030D-6E8A-4147-A177-3AD203B41FA5}">
                      <a16:colId xmlns:a16="http://schemas.microsoft.com/office/drawing/2014/main" xmlns="" val="1298417222"/>
                    </a:ext>
                  </a:extLst>
                </a:gridCol>
              </a:tblGrid>
              <a:tr h="1005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организации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Выручка 2018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рабочих мест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 деятельности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Регистрация бенефициара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ЗАО «АИС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ФЕРМА РОСТА»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894 029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Производство молока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20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«СПФ АГРО»</a:t>
                      </a:r>
                    </a:p>
                  </a:txBody>
                  <a:tcPr marL="1143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861 057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Разведение синей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СПФ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Инвестмент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Лимитед (Британские Виргинские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Острова)</a:t>
                      </a:r>
                    </a:p>
                    <a:p>
                      <a:pPr algn="ctr" fontAlgn="t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«</a:t>
                      </a:r>
                      <a:r>
                        <a:rPr lang="ru-RU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Чароен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Покпанд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Фудс» ( Таиланд)</a:t>
                      </a:r>
                    </a:p>
                    <a:p>
                      <a:pPr algn="ctr" fontAlgn="t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CPF 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Европа 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S.A. 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(Бельгия)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3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2000" b="0" i="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МУП РСО ГО С.ПР.</a:t>
                      </a:r>
                    </a:p>
                  </a:txBody>
                  <a:tcPr marL="1143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321 003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Распределение пара и горячей воды (тепловой энергии)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63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ООО «СЕЛЬХОЗХИМИЯ»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241 116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Предоставление услуг в области растениеводства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86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just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ООО «ЮГ ПОДМОСКОВЬЯ»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165 752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Предоставление услуг в области растениеводства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ЗАО «ГК Дружба»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121 303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Аренда и управление собственным или арендованным недвижимым имуществом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ООО «Партнер ТК»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117 164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Аренда и управление собственным или арендованным недвижимым имуществом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ООО «УК СЕРЕБРЯНЫЕ ПРУДЫ»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110 567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Управление эксплуатацией жилого фонда за вознаграждение или на договорной основе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СП НИВА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97 879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Разведение молочного крупного рогатого скота, производство сырого молока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СПК ДЕМЕТРА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94 321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Предоставление услуг в области растениеводства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9611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3" marR="2903" marT="2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3 953 218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825379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2397C37-31D1-4AAA-A878-AC4D2BA29A33}"/>
              </a:ext>
            </a:extLst>
          </p:cNvPr>
          <p:cNvSpPr/>
          <p:nvPr/>
        </p:nvSpPr>
        <p:spPr>
          <a:xfrm>
            <a:off x="1160726" y="3421321"/>
            <a:ext cx="1971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в тыс.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F623D-6909-4FD1-9010-31077DEC1420}"/>
              </a:ext>
            </a:extLst>
          </p:cNvPr>
          <p:cNvSpPr txBox="1"/>
          <p:nvPr/>
        </p:nvSpPr>
        <p:spPr>
          <a:xfrm>
            <a:off x="26146196" y="14336115"/>
            <a:ext cx="76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D133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0669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</TotalTime>
  <Words>1898</Words>
  <Application>Microsoft Office PowerPoint</Application>
  <PresentationFormat>Произвольный</PresentationFormat>
  <Paragraphs>659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ИНВЕСТИЦИОННЫЙ ПАСПОРТ ГОРОДСКОГО ОКРУГА СЕРЕБРЯНЫЕ ПРУДЫ</vt:lpstr>
      <vt:lpstr>ТЕКУЩАЯ СИТУАЦИЯ В ЭКОНОМИКЕ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ПО ПРИВЛЕЧЕНИЮ ИНВЕСТОРОВ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ПО ПРИВЛЕЧЕНИЮ НАЛОГОВЫХ РЕЗИДЕНТОВ</vt:lpstr>
      <vt:lpstr>Презентация PowerPoint</vt:lpstr>
      <vt:lpstr>Презентация PowerPoint</vt:lpstr>
      <vt:lpstr>Презентация PowerPoint</vt:lpstr>
      <vt:lpstr>СОСТОЯНИЕ И РАЗВИТИЕ МСП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ДОПОЛНИТЕЛЬНОЕ ПОДЗАГОЛОВОК</dc:title>
  <dc:creator>Ларин Сергей Александрович</dc:creator>
  <cp:lastModifiedBy>Татьяна Алексе. Мельденберг</cp:lastModifiedBy>
  <cp:revision>1416</cp:revision>
  <cp:lastPrinted>2020-08-12T10:56:59Z</cp:lastPrinted>
  <dcterms:created xsi:type="dcterms:W3CDTF">2020-03-03T07:29:37Z</dcterms:created>
  <dcterms:modified xsi:type="dcterms:W3CDTF">2020-08-17T06:04:55Z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2020-03-03T00:00:00Z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2020-03-03T00:00:00Z</vt:filetime>
  </property>
</Properties>
</file>